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4" r:id="rId13"/>
    <p:sldId id="266" r:id="rId14"/>
    <p:sldId id="268" r:id="rId15"/>
    <p:sldId id="269" r:id="rId16"/>
    <p:sldId id="270" r:id="rId17"/>
    <p:sldId id="267" r:id="rId18"/>
    <p:sldId id="271"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02" d="100"/>
          <a:sy n="102" d="100"/>
        </p:scale>
        <p:origin x="-15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
        <p:nvSpPr>
          <p:cNvPr id="5" name="TextBox 4"/>
          <p:cNvSpPr txBox="1"/>
          <p:nvPr/>
        </p:nvSpPr>
        <p:spPr>
          <a:xfrm>
            <a:off x="2438400" y="5943600"/>
            <a:ext cx="2527680" cy="369332"/>
          </a:xfrm>
          <a:prstGeom prst="rect">
            <a:avLst/>
          </a:prstGeom>
          <a:noFill/>
        </p:spPr>
        <p:txBody>
          <a:bodyPr wrap="none" rtlCol="0">
            <a:spAutoFit/>
          </a:bodyPr>
          <a:lstStyle/>
          <a:p>
            <a:r>
              <a:rPr lang="en-US" i="1" dirty="0" smtClean="0"/>
              <a:t>(now have them split up)</a:t>
            </a:r>
            <a:endParaRPr lang="en-US" i="1" dirty="0"/>
          </a:p>
        </p:txBody>
      </p:sp>
    </p:spTree>
    <p:extLst>
      <p:ext uri="{BB962C8B-B14F-4D97-AF65-F5344CB8AC3E}">
        <p14:creationId xmlns:p14="http://schemas.microsoft.com/office/powerpoint/2010/main" val="15130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3319627" cy="369332"/>
          </a:xfrm>
          <a:prstGeom prst="rect">
            <a:avLst/>
          </a:prstGeom>
          <a:noFill/>
        </p:spPr>
        <p:txBody>
          <a:bodyPr wrap="none" rtlCol="0">
            <a:spAutoFit/>
          </a:bodyPr>
          <a:lstStyle/>
          <a:p>
            <a:r>
              <a:rPr lang="en-US" dirty="0" smtClean="0"/>
              <a:t>On slope vs. single-atom average: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39" y="990600"/>
            <a:ext cx="3828176" cy="3725636"/>
          </a:xfrm>
          <a:prstGeom prst="rect">
            <a:avLst/>
          </a:prstGeom>
        </p:spPr>
      </p:pic>
      <p:cxnSp>
        <p:nvCxnSpPr>
          <p:cNvPr id="5" name="Straight Arrow Connector 4"/>
          <p:cNvCxnSpPr/>
          <p:nvPr/>
        </p:nvCxnSpPr>
        <p:spPr>
          <a:xfrm flipV="1">
            <a:off x="2743200" y="4419600"/>
            <a:ext cx="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5105400"/>
            <a:ext cx="5579187" cy="923330"/>
          </a:xfrm>
          <a:prstGeom prst="rect">
            <a:avLst/>
          </a:prstGeom>
          <a:noFill/>
        </p:spPr>
        <p:txBody>
          <a:bodyPr wrap="square" rtlCol="0">
            <a:spAutoFit/>
          </a:bodyPr>
          <a:lstStyle/>
          <a:p>
            <a:r>
              <a:rPr lang="en-US" dirty="0" smtClean="0"/>
              <a:t>Average of these 4 points around 1 atom give 5015.619 (script thesislin_just20150807() outputs this average and the numbers), with a STDERR of 2406.8.</a:t>
            </a:r>
            <a:endParaRPr lang="en-US" dirty="0"/>
          </a:p>
        </p:txBody>
      </p:sp>
    </p:spTree>
    <p:extLst>
      <p:ext uri="{BB962C8B-B14F-4D97-AF65-F5344CB8AC3E}">
        <p14:creationId xmlns:p14="http://schemas.microsoft.com/office/powerpoint/2010/main" val="413692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781800" cy="2403676"/>
          </a:xfrm>
          <a:prstGeom prst="rect">
            <a:avLst/>
          </a:prstGeom>
        </p:spPr>
      </p:pic>
      <p:sp>
        <p:nvSpPr>
          <p:cNvPr id="3" name="TextBox 2"/>
          <p:cNvSpPr txBox="1"/>
          <p:nvPr/>
        </p:nvSpPr>
        <p:spPr>
          <a:xfrm>
            <a:off x="381000" y="4953000"/>
            <a:ext cx="8645828" cy="369332"/>
          </a:xfrm>
          <a:prstGeom prst="rect">
            <a:avLst/>
          </a:prstGeom>
          <a:noFill/>
        </p:spPr>
        <p:txBody>
          <a:bodyPr wrap="none" rtlCol="0">
            <a:spAutoFit/>
          </a:bodyPr>
          <a:lstStyle/>
          <a:p>
            <a:r>
              <a:rPr lang="en-US" dirty="0" smtClean="0"/>
              <a:t>Gives about 32e3 counts/(mW/micron</a:t>
            </a:r>
            <a:r>
              <a:rPr lang="en-US" baseline="30000" dirty="0" smtClean="0"/>
              <a:t>2</a:t>
            </a:r>
            <a:r>
              <a:rPr lang="en-US" dirty="0" smtClean="0"/>
              <a:t> s), about a factor of two lower than the other data</a:t>
            </a:r>
            <a:endParaRPr lang="en-US" dirty="0"/>
          </a:p>
        </p:txBody>
      </p:sp>
      <p:sp>
        <p:nvSpPr>
          <p:cNvPr id="4" name="TextBox 3"/>
          <p:cNvSpPr txBox="1"/>
          <p:nvPr/>
        </p:nvSpPr>
        <p:spPr>
          <a:xfrm>
            <a:off x="762000" y="1219200"/>
            <a:ext cx="3444854" cy="369332"/>
          </a:xfrm>
          <a:prstGeom prst="rect">
            <a:avLst/>
          </a:prstGeom>
          <a:noFill/>
        </p:spPr>
        <p:txBody>
          <a:bodyPr wrap="none" rtlCol="0">
            <a:spAutoFit/>
          </a:bodyPr>
          <a:lstStyle/>
          <a:p>
            <a:r>
              <a:rPr lang="en-US" smtClean="0"/>
              <a:t>On signal level of 2015-02-11 data:</a:t>
            </a:r>
            <a:endParaRPr lang="en-US"/>
          </a:p>
        </p:txBody>
      </p:sp>
    </p:spTree>
    <p:extLst>
      <p:ext uri="{BB962C8B-B14F-4D97-AF65-F5344CB8AC3E}">
        <p14:creationId xmlns:p14="http://schemas.microsoft.com/office/powerpoint/2010/main" val="301375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Tree>
    <p:extLst>
      <p:ext uri="{BB962C8B-B14F-4D97-AF65-F5344CB8AC3E}">
        <p14:creationId xmlns:p14="http://schemas.microsoft.com/office/powerpoint/2010/main" val="270241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1324</Words>
  <Application>Microsoft Office PowerPoint</Application>
  <PresentationFormat>On-screen Show (4:3)</PresentationFormat>
  <Paragraphs>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64</cp:revision>
  <dcterms:created xsi:type="dcterms:W3CDTF">2015-09-24T15:55:13Z</dcterms:created>
  <dcterms:modified xsi:type="dcterms:W3CDTF">2015-11-19T19:01:22Z</dcterms:modified>
</cp:coreProperties>
</file>