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0" d="100"/>
          <a:sy n="300" d="100"/>
        </p:scale>
        <p:origin x="2220" y="41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6CA7D-BEBA-4CC1-9F6A-AF2FC8A16C14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22429-F6B1-4BA3-AB39-E2110568B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5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22429-F6B1-4BA3-AB39-E2110568B1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84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22429-F6B1-4BA3-AB39-E2110568B1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84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77A4-FC16-4741-A3F1-FD6FAA5C3825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3E036-C5D1-4B8D-9CA7-4EF950F08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62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77A4-FC16-4741-A3F1-FD6FAA5C3825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3E036-C5D1-4B8D-9CA7-4EF950F08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40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77A4-FC16-4741-A3F1-FD6FAA5C3825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3E036-C5D1-4B8D-9CA7-4EF950F08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0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77A4-FC16-4741-A3F1-FD6FAA5C3825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3E036-C5D1-4B8D-9CA7-4EF950F08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69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77A4-FC16-4741-A3F1-FD6FAA5C3825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3E036-C5D1-4B8D-9CA7-4EF950F08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98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77A4-FC16-4741-A3F1-FD6FAA5C3825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3E036-C5D1-4B8D-9CA7-4EF950F08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60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77A4-FC16-4741-A3F1-FD6FAA5C3825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3E036-C5D1-4B8D-9CA7-4EF950F08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34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77A4-FC16-4741-A3F1-FD6FAA5C3825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3E036-C5D1-4B8D-9CA7-4EF950F08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6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77A4-FC16-4741-A3F1-FD6FAA5C3825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3E036-C5D1-4B8D-9CA7-4EF950F08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34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77A4-FC16-4741-A3F1-FD6FAA5C3825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3E036-C5D1-4B8D-9CA7-4EF950F08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77A4-FC16-4741-A3F1-FD6FAA5C3825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3E036-C5D1-4B8D-9CA7-4EF950F08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97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877A4-FC16-4741-A3F1-FD6FAA5C3825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3E036-C5D1-4B8D-9CA7-4EF950F08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33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/>
          <p:cNvCxnSpPr/>
          <p:nvPr/>
        </p:nvCxnSpPr>
        <p:spPr>
          <a:xfrm flipH="1">
            <a:off x="2667000" y="3340454"/>
            <a:ext cx="35400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2668579" y="3149954"/>
            <a:ext cx="35400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907833" y="3133764"/>
            <a:ext cx="0" cy="22288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788961" y="3133764"/>
            <a:ext cx="0" cy="22288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1904511" y="3331271"/>
            <a:ext cx="35400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1906090" y="3140771"/>
            <a:ext cx="35400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145344" y="3124581"/>
            <a:ext cx="0" cy="22288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026472" y="3124581"/>
            <a:ext cx="0" cy="22288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4724401" y="2989674"/>
            <a:ext cx="183741" cy="4166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4958328" y="3073827"/>
            <a:ext cx="183741" cy="4166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>
              <a:rot lat="17879451" lon="2593180" rev="19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114800" y="2987706"/>
            <a:ext cx="266700" cy="3774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3140771"/>
            <a:ext cx="349570" cy="1905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05696" y="3213163"/>
            <a:ext cx="414578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953074" y="3124581"/>
            <a:ext cx="0" cy="22288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071946" y="3124581"/>
            <a:ext cx="0" cy="22288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232903" y="3138998"/>
            <a:ext cx="500902" cy="1905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200400" y="3211390"/>
            <a:ext cx="414578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>
            <a:off x="3347778" y="3122808"/>
            <a:ext cx="0" cy="22288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500443" y="3122808"/>
            <a:ext cx="0" cy="22288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619741" y="3126551"/>
            <a:ext cx="0" cy="22288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733805" y="3153388"/>
            <a:ext cx="0" cy="1617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647268" y="3237583"/>
            <a:ext cx="6210732" cy="0"/>
          </a:xfrm>
          <a:prstGeom prst="straightConnector1">
            <a:avLst/>
          </a:prstGeom>
          <a:ln w="28575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E22-C4C2-482C-B3A9-AFE3A9744799}" type="slidenum">
              <a:rPr lang="en-US" smtClean="0"/>
              <a:t>1</a:t>
            </a:fld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316876" y="3350222"/>
            <a:ext cx="47967" cy="45505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6140230" y="3039222"/>
            <a:ext cx="345364" cy="396725"/>
          </a:xfrm>
          <a:custGeom>
            <a:avLst/>
            <a:gdLst>
              <a:gd name="connsiteX0" fmla="*/ 0 w 863125"/>
              <a:gd name="connsiteY0" fmla="*/ 0 h 1204957"/>
              <a:gd name="connsiteX1" fmla="*/ 863125 w 863125"/>
              <a:gd name="connsiteY1" fmla="*/ 0 h 1204957"/>
              <a:gd name="connsiteX2" fmla="*/ 863125 w 863125"/>
              <a:gd name="connsiteY2" fmla="*/ 1204957 h 1204957"/>
              <a:gd name="connsiteX3" fmla="*/ 17091 w 863125"/>
              <a:gd name="connsiteY3" fmla="*/ 1204957 h 1204957"/>
              <a:gd name="connsiteX4" fmla="*/ 17091 w 863125"/>
              <a:gd name="connsiteY4" fmla="*/ 957129 h 1204957"/>
              <a:gd name="connsiteX5" fmla="*/ 393106 w 863125"/>
              <a:gd name="connsiteY5" fmla="*/ 957129 h 1204957"/>
              <a:gd name="connsiteX6" fmla="*/ 546931 w 863125"/>
              <a:gd name="connsiteY6" fmla="*/ 803304 h 1204957"/>
              <a:gd name="connsiteX7" fmla="*/ 546931 w 863125"/>
              <a:gd name="connsiteY7" fmla="*/ 384561 h 1204957"/>
              <a:gd name="connsiteX8" fmla="*/ 410198 w 863125"/>
              <a:gd name="connsiteY8" fmla="*/ 247828 h 1204957"/>
              <a:gd name="connsiteX9" fmla="*/ 8546 w 863125"/>
              <a:gd name="connsiteY9" fmla="*/ 247828 h 1204957"/>
              <a:gd name="connsiteX10" fmla="*/ 0 w 863125"/>
              <a:gd name="connsiteY10" fmla="*/ 0 h 1204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3125" h="1204957">
                <a:moveTo>
                  <a:pt x="0" y="0"/>
                </a:moveTo>
                <a:lnTo>
                  <a:pt x="863125" y="0"/>
                </a:lnTo>
                <a:lnTo>
                  <a:pt x="863125" y="1204957"/>
                </a:lnTo>
                <a:lnTo>
                  <a:pt x="17091" y="1204957"/>
                </a:lnTo>
                <a:lnTo>
                  <a:pt x="17091" y="957129"/>
                </a:lnTo>
                <a:lnTo>
                  <a:pt x="393106" y="957129"/>
                </a:lnTo>
                <a:lnTo>
                  <a:pt x="546931" y="803304"/>
                </a:lnTo>
                <a:lnTo>
                  <a:pt x="546931" y="384561"/>
                </a:lnTo>
                <a:lnTo>
                  <a:pt x="410198" y="247828"/>
                </a:lnTo>
                <a:lnTo>
                  <a:pt x="8546" y="24782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lowchart: Direct Access Storage 86"/>
          <p:cNvSpPr/>
          <p:nvPr/>
        </p:nvSpPr>
        <p:spPr>
          <a:xfrm>
            <a:off x="222246" y="3082135"/>
            <a:ext cx="482617" cy="310896"/>
          </a:xfrm>
          <a:prstGeom prst="flowChartMagneticDrum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Cube 87"/>
          <p:cNvSpPr/>
          <p:nvPr/>
        </p:nvSpPr>
        <p:spPr>
          <a:xfrm>
            <a:off x="1295400" y="3107336"/>
            <a:ext cx="457200" cy="291427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395259" y="2917830"/>
            <a:ext cx="266959" cy="65256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468077" y="3055390"/>
            <a:ext cx="121321" cy="37744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5586505" y="2917830"/>
            <a:ext cx="266959" cy="65256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5659324" y="3055390"/>
            <a:ext cx="121321" cy="37744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780643" y="2911300"/>
            <a:ext cx="266959" cy="65256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853461" y="3048860"/>
            <a:ext cx="121321" cy="37744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3962400" y="3073829"/>
            <a:ext cx="304800" cy="431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48201" y="3073827"/>
            <a:ext cx="183741" cy="4166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 flipH="1">
            <a:off x="6931536" y="2832257"/>
            <a:ext cx="123967" cy="905914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52114" y="76200"/>
            <a:ext cx="914033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9900"/>
                </a:solidFill>
              </a:rPr>
              <a:t>Ba</a:t>
            </a:r>
            <a:r>
              <a:rPr lang="en-US" b="1" baseline="30000" dirty="0" smtClean="0">
                <a:solidFill>
                  <a:srgbClr val="009900"/>
                </a:solidFill>
              </a:rPr>
              <a:t>+</a:t>
            </a:r>
            <a:r>
              <a:rPr lang="en-US" b="1" dirty="0" smtClean="0">
                <a:solidFill>
                  <a:srgbClr val="009900"/>
                </a:solidFill>
              </a:rPr>
              <a:t> ion </a:t>
            </a:r>
          </a:p>
          <a:p>
            <a:r>
              <a:rPr lang="en-US" b="1" dirty="0" smtClean="0">
                <a:solidFill>
                  <a:srgbClr val="009900"/>
                </a:solidFill>
              </a:rPr>
              <a:t>source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2000 V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452667" y="999532"/>
            <a:ext cx="0" cy="3570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608992" y="353201"/>
            <a:ext cx="1182119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9900"/>
                </a:solidFill>
              </a:rPr>
              <a:t>E</a:t>
            </a:r>
            <a:r>
              <a:rPr lang="az-Cyrl-AZ" b="1" dirty="0" smtClean="0">
                <a:solidFill>
                  <a:srgbClr val="009900"/>
                </a:solidFill>
              </a:rPr>
              <a:t>х</a:t>
            </a:r>
            <a:r>
              <a:rPr lang="en-US" b="1" dirty="0" smtClean="0">
                <a:solidFill>
                  <a:srgbClr val="009900"/>
                </a:solidFill>
              </a:rPr>
              <a:t>B</a:t>
            </a:r>
          </a:p>
          <a:p>
            <a:pPr algn="ctr"/>
            <a:r>
              <a:rPr lang="en-US" b="1" dirty="0">
                <a:solidFill>
                  <a:srgbClr val="009900"/>
                </a:solidFill>
              </a:rPr>
              <a:t>m</a:t>
            </a:r>
            <a:r>
              <a:rPr lang="en-US" b="1" dirty="0" smtClean="0">
                <a:solidFill>
                  <a:srgbClr val="009900"/>
                </a:solidFill>
              </a:rPr>
              <a:t>ass filter</a:t>
            </a:r>
          </a:p>
        </p:txBody>
      </p:sp>
      <p:cxnSp>
        <p:nvCxnSpPr>
          <p:cNvPr id="126" name="Straight Arrow Connector 125"/>
          <p:cNvCxnSpPr/>
          <p:nvPr/>
        </p:nvCxnSpPr>
        <p:spPr>
          <a:xfrm>
            <a:off x="2154034" y="999532"/>
            <a:ext cx="0" cy="3570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5484894" y="3233412"/>
            <a:ext cx="87683" cy="1360"/>
          </a:xfrm>
          <a:prstGeom prst="line">
            <a:avLst/>
          </a:prstGeom>
          <a:ln w="28575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5676141" y="3235863"/>
            <a:ext cx="87683" cy="1360"/>
          </a:xfrm>
          <a:prstGeom prst="line">
            <a:avLst/>
          </a:prstGeom>
          <a:ln w="28575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endCxn id="94" idx="6"/>
          </p:cNvCxnSpPr>
          <p:nvPr/>
        </p:nvCxnSpPr>
        <p:spPr>
          <a:xfrm flipV="1">
            <a:off x="5887097" y="3237582"/>
            <a:ext cx="160504" cy="408"/>
          </a:xfrm>
          <a:prstGeom prst="line">
            <a:avLst/>
          </a:prstGeom>
          <a:ln w="28575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5633474" y="152401"/>
            <a:ext cx="867545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9900"/>
                </a:solidFill>
              </a:rPr>
              <a:t>pulsing</a:t>
            </a:r>
          </a:p>
          <a:p>
            <a:pPr algn="ctr"/>
            <a:r>
              <a:rPr lang="en-US" b="1" dirty="0" smtClean="0">
                <a:solidFill>
                  <a:srgbClr val="009900"/>
                </a:solidFill>
              </a:rPr>
              <a:t>plates</a:t>
            </a:r>
          </a:p>
        </p:txBody>
      </p:sp>
      <p:cxnSp>
        <p:nvCxnSpPr>
          <p:cNvPr id="137" name="Straight Arrow Connector 136"/>
          <p:cNvCxnSpPr/>
          <p:nvPr/>
        </p:nvCxnSpPr>
        <p:spPr>
          <a:xfrm>
            <a:off x="6057870" y="802864"/>
            <a:ext cx="0" cy="3570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8000445" y="152401"/>
            <a:ext cx="1028487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9900"/>
                </a:solidFill>
              </a:rPr>
              <a:t>Sapphire</a:t>
            </a:r>
          </a:p>
          <a:p>
            <a:pPr algn="ctr"/>
            <a:r>
              <a:rPr lang="en-US" b="1" dirty="0" smtClean="0">
                <a:solidFill>
                  <a:srgbClr val="009900"/>
                </a:solidFill>
              </a:rPr>
              <a:t>Window</a:t>
            </a:r>
          </a:p>
        </p:txBody>
      </p:sp>
      <p:cxnSp>
        <p:nvCxnSpPr>
          <p:cNvPr id="139" name="Straight Arrow Connector 138"/>
          <p:cNvCxnSpPr/>
          <p:nvPr/>
        </p:nvCxnSpPr>
        <p:spPr>
          <a:xfrm>
            <a:off x="8514688" y="809897"/>
            <a:ext cx="0" cy="3570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V="1">
            <a:off x="1012985" y="5472465"/>
            <a:ext cx="0" cy="6777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452668" y="6106180"/>
            <a:ext cx="1165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Acceleration/</a:t>
            </a:r>
          </a:p>
          <a:p>
            <a:pPr algn="ctr"/>
            <a:r>
              <a:rPr lang="en-US" sz="1400" dirty="0" smtClean="0"/>
              <a:t>Einzel Lens</a:t>
            </a:r>
            <a:endParaRPr lang="en-US" sz="1400" dirty="0"/>
          </a:p>
        </p:txBody>
      </p:sp>
      <p:cxnSp>
        <p:nvCxnSpPr>
          <p:cNvPr id="144" name="Straight Arrow Connector 143"/>
          <p:cNvCxnSpPr/>
          <p:nvPr/>
        </p:nvCxnSpPr>
        <p:spPr>
          <a:xfrm flipV="1">
            <a:off x="2709898" y="5472468"/>
            <a:ext cx="0" cy="4654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2231936" y="5961868"/>
            <a:ext cx="977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Einzel Lens</a:t>
            </a:r>
            <a:endParaRPr lang="en-US" sz="1400" dirty="0"/>
          </a:p>
        </p:txBody>
      </p:sp>
      <p:cxnSp>
        <p:nvCxnSpPr>
          <p:cNvPr id="146" name="Straight Arrow Connector 145"/>
          <p:cNvCxnSpPr/>
          <p:nvPr/>
        </p:nvCxnSpPr>
        <p:spPr>
          <a:xfrm flipV="1">
            <a:off x="4258157" y="5472468"/>
            <a:ext cx="0" cy="67777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3786614" y="6163657"/>
            <a:ext cx="977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Einzel Lens</a:t>
            </a:r>
            <a:endParaRPr lang="en-US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5637800" y="5769062"/>
            <a:ext cx="813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CC"/>
                </a:solidFill>
              </a:rPr>
              <a:t>deflection</a:t>
            </a:r>
          </a:p>
          <a:p>
            <a:pPr algn="ctr"/>
            <a:r>
              <a:rPr lang="en-US" sz="1200" dirty="0" smtClean="0">
                <a:solidFill>
                  <a:srgbClr val="0000CC"/>
                </a:solidFill>
              </a:rPr>
              <a:t>plates</a:t>
            </a:r>
            <a:endParaRPr lang="en-US" sz="1200" dirty="0">
              <a:solidFill>
                <a:srgbClr val="0000CC"/>
              </a:solidFill>
            </a:endParaRPr>
          </a:p>
        </p:txBody>
      </p:sp>
      <p:cxnSp>
        <p:nvCxnSpPr>
          <p:cNvPr id="161" name="Straight Arrow Connector 160"/>
          <p:cNvCxnSpPr/>
          <p:nvPr/>
        </p:nvCxnSpPr>
        <p:spPr>
          <a:xfrm flipV="1">
            <a:off x="6324600" y="5504806"/>
            <a:ext cx="176418" cy="304074"/>
          </a:xfrm>
          <a:prstGeom prst="straightConnector1">
            <a:avLst/>
          </a:prstGeom>
          <a:ln w="190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5039264" y="685233"/>
            <a:ext cx="0" cy="3570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7543801" y="841179"/>
            <a:ext cx="163723" cy="450119"/>
          </a:xfrm>
          <a:prstGeom prst="straightConnector1">
            <a:avLst/>
          </a:prstGeom>
          <a:ln w="190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6761805" y="533402"/>
            <a:ext cx="1057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CC"/>
                </a:solidFill>
              </a:rPr>
              <a:t>Faraday cup</a:t>
            </a:r>
            <a:endParaRPr lang="en-US" sz="1400" dirty="0">
              <a:solidFill>
                <a:srgbClr val="0000CC"/>
              </a:solidFill>
            </a:endParaRPr>
          </a:p>
        </p:txBody>
      </p:sp>
      <p:cxnSp>
        <p:nvCxnSpPr>
          <p:cNvPr id="172" name="Straight Arrow Connector 171"/>
          <p:cNvCxnSpPr/>
          <p:nvPr/>
        </p:nvCxnSpPr>
        <p:spPr>
          <a:xfrm flipV="1">
            <a:off x="7153697" y="5960574"/>
            <a:ext cx="0" cy="45948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6574861" y="6428603"/>
            <a:ext cx="1185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induction plates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953001" y="2961969"/>
            <a:ext cx="183741" cy="4166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>
              <a:rot lat="17879451" lon="2593180" rev="19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1229043" y="2438402"/>
            <a:ext cx="624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E</a:t>
            </a:r>
            <a:r>
              <a:rPr lang="az-Cyrl-AZ" i="1" dirty="0" smtClean="0"/>
              <a:t>х</a:t>
            </a:r>
            <a:r>
              <a:rPr lang="en-US" i="1" dirty="0" smtClean="0"/>
              <a:t>B</a:t>
            </a:r>
          </a:p>
          <a:p>
            <a:pPr algn="ctr"/>
            <a:r>
              <a:rPr lang="en-US" i="1" dirty="0" smtClean="0"/>
              <a:t>filter</a:t>
            </a:r>
            <a:endParaRPr lang="en-US" i="1" dirty="0"/>
          </a:p>
        </p:txBody>
      </p:sp>
      <p:sp>
        <p:nvSpPr>
          <p:cNvPr id="85" name="TextBox 84"/>
          <p:cNvSpPr txBox="1"/>
          <p:nvPr/>
        </p:nvSpPr>
        <p:spPr>
          <a:xfrm>
            <a:off x="54898" y="2438402"/>
            <a:ext cx="795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Ba</a:t>
            </a:r>
            <a:r>
              <a:rPr lang="en-US" b="1" i="1" baseline="30000" dirty="0" smtClean="0"/>
              <a:t>+</a:t>
            </a:r>
          </a:p>
          <a:p>
            <a:pPr algn="ctr"/>
            <a:r>
              <a:rPr lang="en-US" i="1" dirty="0" smtClean="0"/>
              <a:t>source</a:t>
            </a:r>
            <a:endParaRPr lang="en-US" i="1" dirty="0"/>
          </a:p>
        </p:txBody>
      </p:sp>
      <p:sp>
        <p:nvSpPr>
          <p:cNvPr id="86" name="TextBox 85"/>
          <p:cNvSpPr txBox="1"/>
          <p:nvPr/>
        </p:nvSpPr>
        <p:spPr>
          <a:xfrm>
            <a:off x="3744226" y="3440670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pulsing</a:t>
            </a:r>
          </a:p>
          <a:p>
            <a:pPr algn="ctr"/>
            <a:r>
              <a:rPr lang="en-US" i="1" dirty="0" smtClean="0"/>
              <a:t>plates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288739" y="2362202"/>
            <a:ext cx="1110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d</a:t>
            </a:r>
            <a:r>
              <a:rPr lang="en-US" i="1" dirty="0" smtClean="0"/>
              <a:t>eflection</a:t>
            </a:r>
          </a:p>
          <a:p>
            <a:pPr algn="ctr"/>
            <a:r>
              <a:rPr lang="en-US" i="1" dirty="0" smtClean="0"/>
              <a:t>plates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219589" y="3516870"/>
            <a:ext cx="1056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induction</a:t>
            </a:r>
          </a:p>
          <a:p>
            <a:pPr algn="ctr"/>
            <a:r>
              <a:rPr lang="en-US" i="1" dirty="0" smtClean="0"/>
              <a:t>plates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817589" y="2401671"/>
            <a:ext cx="942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Faraday</a:t>
            </a:r>
          </a:p>
          <a:p>
            <a:pPr algn="ctr"/>
            <a:r>
              <a:rPr lang="en-US" i="1" dirty="0" smtClean="0"/>
              <a:t>cup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545326" y="3549134"/>
            <a:ext cx="922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window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840049" y="3477657"/>
            <a:ext cx="720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Einzel</a:t>
            </a:r>
          </a:p>
          <a:p>
            <a:pPr algn="ctr"/>
            <a:r>
              <a:rPr lang="en-US" i="1" dirty="0" smtClean="0"/>
              <a:t>lens</a:t>
            </a:r>
            <a:endParaRPr lang="en-US" i="1" dirty="0"/>
          </a:p>
        </p:txBody>
      </p:sp>
      <p:sp>
        <p:nvSpPr>
          <p:cNvPr id="77" name="TextBox 76"/>
          <p:cNvSpPr txBox="1"/>
          <p:nvPr/>
        </p:nvSpPr>
        <p:spPr>
          <a:xfrm>
            <a:off x="2753129" y="2452510"/>
            <a:ext cx="1346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decelerating</a:t>
            </a:r>
          </a:p>
          <a:p>
            <a:pPr algn="ctr"/>
            <a:r>
              <a:rPr lang="en-US" i="1" dirty="0" smtClean="0"/>
              <a:t>lens</a:t>
            </a:r>
            <a:endParaRPr lang="en-US" i="1" dirty="0"/>
          </a:p>
        </p:txBody>
      </p:sp>
      <p:sp>
        <p:nvSpPr>
          <p:cNvPr id="96" name="TextBox 95"/>
          <p:cNvSpPr txBox="1"/>
          <p:nvPr/>
        </p:nvSpPr>
        <p:spPr>
          <a:xfrm>
            <a:off x="406701" y="3649334"/>
            <a:ext cx="133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accelerating</a:t>
            </a:r>
          </a:p>
          <a:p>
            <a:pPr algn="ctr"/>
            <a:r>
              <a:rPr lang="en-US" i="1" dirty="0" smtClean="0"/>
              <a:t>lens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1640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/>
          <p:cNvCxnSpPr/>
          <p:nvPr/>
        </p:nvCxnSpPr>
        <p:spPr>
          <a:xfrm flipH="1">
            <a:off x="2667000" y="3340454"/>
            <a:ext cx="35400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2668579" y="3149954"/>
            <a:ext cx="35400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907833" y="3133764"/>
            <a:ext cx="0" cy="22288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788961" y="3133764"/>
            <a:ext cx="0" cy="22288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1904511" y="3331271"/>
            <a:ext cx="35400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1906090" y="3140771"/>
            <a:ext cx="35400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145344" y="3124581"/>
            <a:ext cx="0" cy="22288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026472" y="3124581"/>
            <a:ext cx="0" cy="22288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4442022" y="2968103"/>
            <a:ext cx="412342" cy="4166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921614" y="3026356"/>
            <a:ext cx="209186" cy="3736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3140771"/>
            <a:ext cx="349570" cy="1905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05696" y="3213163"/>
            <a:ext cx="414578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953074" y="3124581"/>
            <a:ext cx="0" cy="22288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071946" y="3124581"/>
            <a:ext cx="0" cy="22288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232903" y="3138998"/>
            <a:ext cx="500902" cy="1905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200400" y="3211390"/>
            <a:ext cx="414578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>
            <a:off x="3347778" y="3122808"/>
            <a:ext cx="0" cy="22288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500443" y="3122808"/>
            <a:ext cx="0" cy="22288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619741" y="3126551"/>
            <a:ext cx="0" cy="22288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733805" y="3153388"/>
            <a:ext cx="0" cy="1617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E22-C4C2-482C-B3A9-AFE3A9744799}" type="slidenum">
              <a:rPr lang="en-US" smtClean="0"/>
              <a:t>2</a:t>
            </a:fld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316876" y="3350222"/>
            <a:ext cx="47967" cy="45505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6140230" y="3039222"/>
            <a:ext cx="345364" cy="396725"/>
          </a:xfrm>
          <a:custGeom>
            <a:avLst/>
            <a:gdLst>
              <a:gd name="connsiteX0" fmla="*/ 0 w 863125"/>
              <a:gd name="connsiteY0" fmla="*/ 0 h 1204957"/>
              <a:gd name="connsiteX1" fmla="*/ 863125 w 863125"/>
              <a:gd name="connsiteY1" fmla="*/ 0 h 1204957"/>
              <a:gd name="connsiteX2" fmla="*/ 863125 w 863125"/>
              <a:gd name="connsiteY2" fmla="*/ 1204957 h 1204957"/>
              <a:gd name="connsiteX3" fmla="*/ 17091 w 863125"/>
              <a:gd name="connsiteY3" fmla="*/ 1204957 h 1204957"/>
              <a:gd name="connsiteX4" fmla="*/ 17091 w 863125"/>
              <a:gd name="connsiteY4" fmla="*/ 957129 h 1204957"/>
              <a:gd name="connsiteX5" fmla="*/ 393106 w 863125"/>
              <a:gd name="connsiteY5" fmla="*/ 957129 h 1204957"/>
              <a:gd name="connsiteX6" fmla="*/ 546931 w 863125"/>
              <a:gd name="connsiteY6" fmla="*/ 803304 h 1204957"/>
              <a:gd name="connsiteX7" fmla="*/ 546931 w 863125"/>
              <a:gd name="connsiteY7" fmla="*/ 384561 h 1204957"/>
              <a:gd name="connsiteX8" fmla="*/ 410198 w 863125"/>
              <a:gd name="connsiteY8" fmla="*/ 247828 h 1204957"/>
              <a:gd name="connsiteX9" fmla="*/ 8546 w 863125"/>
              <a:gd name="connsiteY9" fmla="*/ 247828 h 1204957"/>
              <a:gd name="connsiteX10" fmla="*/ 0 w 863125"/>
              <a:gd name="connsiteY10" fmla="*/ 0 h 1204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3125" h="1204957">
                <a:moveTo>
                  <a:pt x="0" y="0"/>
                </a:moveTo>
                <a:lnTo>
                  <a:pt x="863125" y="0"/>
                </a:lnTo>
                <a:lnTo>
                  <a:pt x="863125" y="1204957"/>
                </a:lnTo>
                <a:lnTo>
                  <a:pt x="17091" y="1204957"/>
                </a:lnTo>
                <a:lnTo>
                  <a:pt x="17091" y="957129"/>
                </a:lnTo>
                <a:lnTo>
                  <a:pt x="393106" y="957129"/>
                </a:lnTo>
                <a:lnTo>
                  <a:pt x="546931" y="803304"/>
                </a:lnTo>
                <a:lnTo>
                  <a:pt x="546931" y="384561"/>
                </a:lnTo>
                <a:lnTo>
                  <a:pt x="410198" y="247828"/>
                </a:lnTo>
                <a:lnTo>
                  <a:pt x="8546" y="24782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lowchart: Direct Access Storage 86"/>
          <p:cNvSpPr/>
          <p:nvPr/>
        </p:nvSpPr>
        <p:spPr>
          <a:xfrm>
            <a:off x="222246" y="3082135"/>
            <a:ext cx="482617" cy="310896"/>
          </a:xfrm>
          <a:prstGeom prst="flowChartMagneticDrum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Cube 87"/>
          <p:cNvSpPr/>
          <p:nvPr/>
        </p:nvSpPr>
        <p:spPr>
          <a:xfrm>
            <a:off x="1295400" y="3107336"/>
            <a:ext cx="457200" cy="291427"/>
          </a:xfrm>
          <a:prstGeom prst="cub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395259" y="2917830"/>
            <a:ext cx="266959" cy="65256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468077" y="3055390"/>
            <a:ext cx="121321" cy="37744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5586505" y="2917830"/>
            <a:ext cx="266959" cy="65256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5659324" y="3055390"/>
            <a:ext cx="121321" cy="37744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780643" y="2911300"/>
            <a:ext cx="266959" cy="65256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853461" y="3048860"/>
            <a:ext cx="121321" cy="37744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3817021" y="3134476"/>
            <a:ext cx="209186" cy="3823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267200" y="3107336"/>
            <a:ext cx="412343" cy="4166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 flipH="1">
            <a:off x="6931536" y="2832257"/>
            <a:ext cx="123967" cy="905914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52114" y="76200"/>
            <a:ext cx="914033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9900"/>
                </a:solidFill>
              </a:rPr>
              <a:t>Ba</a:t>
            </a:r>
            <a:r>
              <a:rPr lang="en-US" b="1" baseline="30000" dirty="0" smtClean="0">
                <a:solidFill>
                  <a:srgbClr val="009900"/>
                </a:solidFill>
              </a:rPr>
              <a:t>+</a:t>
            </a:r>
            <a:r>
              <a:rPr lang="en-US" b="1" dirty="0" smtClean="0">
                <a:solidFill>
                  <a:srgbClr val="009900"/>
                </a:solidFill>
              </a:rPr>
              <a:t> ion </a:t>
            </a:r>
          </a:p>
          <a:p>
            <a:r>
              <a:rPr lang="en-US" b="1" dirty="0" smtClean="0">
                <a:solidFill>
                  <a:srgbClr val="009900"/>
                </a:solidFill>
              </a:rPr>
              <a:t>source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2000 V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452667" y="999532"/>
            <a:ext cx="0" cy="3570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608992" y="353201"/>
            <a:ext cx="1182119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9900"/>
                </a:solidFill>
              </a:rPr>
              <a:t>E</a:t>
            </a:r>
            <a:r>
              <a:rPr lang="az-Cyrl-AZ" b="1" dirty="0" smtClean="0">
                <a:solidFill>
                  <a:srgbClr val="009900"/>
                </a:solidFill>
              </a:rPr>
              <a:t>х</a:t>
            </a:r>
            <a:r>
              <a:rPr lang="en-US" b="1" dirty="0" smtClean="0">
                <a:solidFill>
                  <a:srgbClr val="009900"/>
                </a:solidFill>
              </a:rPr>
              <a:t>B</a:t>
            </a:r>
          </a:p>
          <a:p>
            <a:pPr algn="ctr"/>
            <a:r>
              <a:rPr lang="en-US" b="1" dirty="0">
                <a:solidFill>
                  <a:srgbClr val="009900"/>
                </a:solidFill>
              </a:rPr>
              <a:t>m</a:t>
            </a:r>
            <a:r>
              <a:rPr lang="en-US" b="1" dirty="0" smtClean="0">
                <a:solidFill>
                  <a:srgbClr val="009900"/>
                </a:solidFill>
              </a:rPr>
              <a:t>ass filter</a:t>
            </a:r>
          </a:p>
        </p:txBody>
      </p:sp>
      <p:cxnSp>
        <p:nvCxnSpPr>
          <p:cNvPr id="126" name="Straight Arrow Connector 125"/>
          <p:cNvCxnSpPr/>
          <p:nvPr/>
        </p:nvCxnSpPr>
        <p:spPr>
          <a:xfrm>
            <a:off x="2154034" y="999532"/>
            <a:ext cx="0" cy="3570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5633474" y="152401"/>
            <a:ext cx="867545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9900"/>
                </a:solidFill>
              </a:rPr>
              <a:t>pulsing</a:t>
            </a:r>
          </a:p>
          <a:p>
            <a:pPr algn="ctr"/>
            <a:r>
              <a:rPr lang="en-US" b="1" dirty="0" smtClean="0">
                <a:solidFill>
                  <a:srgbClr val="009900"/>
                </a:solidFill>
              </a:rPr>
              <a:t>plates</a:t>
            </a:r>
          </a:p>
        </p:txBody>
      </p:sp>
      <p:cxnSp>
        <p:nvCxnSpPr>
          <p:cNvPr id="137" name="Straight Arrow Connector 136"/>
          <p:cNvCxnSpPr/>
          <p:nvPr/>
        </p:nvCxnSpPr>
        <p:spPr>
          <a:xfrm>
            <a:off x="6057870" y="802864"/>
            <a:ext cx="0" cy="3570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8000445" y="152401"/>
            <a:ext cx="1028487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9900"/>
                </a:solidFill>
              </a:rPr>
              <a:t>Sapphire</a:t>
            </a:r>
          </a:p>
          <a:p>
            <a:pPr algn="ctr"/>
            <a:r>
              <a:rPr lang="en-US" b="1" dirty="0" smtClean="0">
                <a:solidFill>
                  <a:srgbClr val="009900"/>
                </a:solidFill>
              </a:rPr>
              <a:t>Window</a:t>
            </a:r>
          </a:p>
        </p:txBody>
      </p:sp>
      <p:cxnSp>
        <p:nvCxnSpPr>
          <p:cNvPr id="139" name="Straight Arrow Connector 138"/>
          <p:cNvCxnSpPr/>
          <p:nvPr/>
        </p:nvCxnSpPr>
        <p:spPr>
          <a:xfrm>
            <a:off x="8514688" y="809897"/>
            <a:ext cx="0" cy="3570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V="1">
            <a:off x="1012985" y="5472465"/>
            <a:ext cx="0" cy="6777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452668" y="6106180"/>
            <a:ext cx="1165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Acceleration/</a:t>
            </a:r>
          </a:p>
          <a:p>
            <a:pPr algn="ctr"/>
            <a:r>
              <a:rPr lang="en-US" sz="1400" dirty="0" smtClean="0"/>
              <a:t>Einzel Lens</a:t>
            </a:r>
            <a:endParaRPr lang="en-US" sz="1400" dirty="0"/>
          </a:p>
        </p:txBody>
      </p:sp>
      <p:cxnSp>
        <p:nvCxnSpPr>
          <p:cNvPr id="144" name="Straight Arrow Connector 143"/>
          <p:cNvCxnSpPr/>
          <p:nvPr/>
        </p:nvCxnSpPr>
        <p:spPr>
          <a:xfrm flipV="1">
            <a:off x="2709898" y="5472468"/>
            <a:ext cx="0" cy="4654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2231936" y="5961868"/>
            <a:ext cx="977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Einzel Lens</a:t>
            </a:r>
            <a:endParaRPr lang="en-US" sz="1400" dirty="0"/>
          </a:p>
        </p:txBody>
      </p:sp>
      <p:cxnSp>
        <p:nvCxnSpPr>
          <p:cNvPr id="146" name="Straight Arrow Connector 145"/>
          <p:cNvCxnSpPr/>
          <p:nvPr/>
        </p:nvCxnSpPr>
        <p:spPr>
          <a:xfrm flipV="1">
            <a:off x="4258157" y="5472468"/>
            <a:ext cx="0" cy="67777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3786614" y="6163657"/>
            <a:ext cx="977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Einzel Lens</a:t>
            </a:r>
            <a:endParaRPr lang="en-US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5637800" y="5769062"/>
            <a:ext cx="813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CC"/>
                </a:solidFill>
              </a:rPr>
              <a:t>deflection</a:t>
            </a:r>
          </a:p>
          <a:p>
            <a:pPr algn="ctr"/>
            <a:r>
              <a:rPr lang="en-US" sz="1200" dirty="0" smtClean="0">
                <a:solidFill>
                  <a:srgbClr val="0000CC"/>
                </a:solidFill>
              </a:rPr>
              <a:t>plates</a:t>
            </a:r>
            <a:endParaRPr lang="en-US" sz="1200" dirty="0">
              <a:solidFill>
                <a:srgbClr val="0000CC"/>
              </a:solidFill>
            </a:endParaRPr>
          </a:p>
        </p:txBody>
      </p:sp>
      <p:cxnSp>
        <p:nvCxnSpPr>
          <p:cNvPr id="161" name="Straight Arrow Connector 160"/>
          <p:cNvCxnSpPr/>
          <p:nvPr/>
        </p:nvCxnSpPr>
        <p:spPr>
          <a:xfrm flipV="1">
            <a:off x="6324600" y="5504806"/>
            <a:ext cx="176418" cy="304074"/>
          </a:xfrm>
          <a:prstGeom prst="straightConnector1">
            <a:avLst/>
          </a:prstGeom>
          <a:ln w="190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5039264" y="685233"/>
            <a:ext cx="0" cy="3570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7543801" y="841179"/>
            <a:ext cx="163723" cy="450119"/>
          </a:xfrm>
          <a:prstGeom prst="straightConnector1">
            <a:avLst/>
          </a:prstGeom>
          <a:ln w="190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6761805" y="533402"/>
            <a:ext cx="1057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CC"/>
                </a:solidFill>
              </a:rPr>
              <a:t>Faraday cup</a:t>
            </a:r>
            <a:endParaRPr lang="en-US" sz="1400" dirty="0">
              <a:solidFill>
                <a:srgbClr val="0000CC"/>
              </a:solidFill>
            </a:endParaRPr>
          </a:p>
        </p:txBody>
      </p:sp>
      <p:cxnSp>
        <p:nvCxnSpPr>
          <p:cNvPr id="172" name="Straight Arrow Connector 171"/>
          <p:cNvCxnSpPr/>
          <p:nvPr/>
        </p:nvCxnSpPr>
        <p:spPr>
          <a:xfrm flipV="1">
            <a:off x="7153697" y="5960574"/>
            <a:ext cx="0" cy="45948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6574861" y="6428603"/>
            <a:ext cx="1185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induction plates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229043" y="2438402"/>
            <a:ext cx="624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E</a:t>
            </a:r>
            <a:r>
              <a:rPr lang="az-Cyrl-AZ" i="1" dirty="0" smtClean="0"/>
              <a:t>х</a:t>
            </a:r>
            <a:r>
              <a:rPr lang="en-US" i="1" dirty="0" smtClean="0"/>
              <a:t>B</a:t>
            </a:r>
          </a:p>
          <a:p>
            <a:pPr algn="ctr"/>
            <a:r>
              <a:rPr lang="en-US" i="1" dirty="0" smtClean="0"/>
              <a:t>filter</a:t>
            </a:r>
            <a:endParaRPr lang="en-US" i="1" dirty="0"/>
          </a:p>
        </p:txBody>
      </p:sp>
      <p:sp>
        <p:nvSpPr>
          <p:cNvPr id="85" name="TextBox 84"/>
          <p:cNvSpPr txBox="1"/>
          <p:nvPr/>
        </p:nvSpPr>
        <p:spPr>
          <a:xfrm>
            <a:off x="54898" y="2438402"/>
            <a:ext cx="795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Ba</a:t>
            </a:r>
            <a:r>
              <a:rPr lang="en-US" b="1" i="1" baseline="30000" dirty="0" smtClean="0"/>
              <a:t>+</a:t>
            </a:r>
          </a:p>
          <a:p>
            <a:pPr algn="ctr"/>
            <a:r>
              <a:rPr lang="en-US" i="1" dirty="0" smtClean="0"/>
              <a:t>source</a:t>
            </a:r>
            <a:endParaRPr lang="en-US" i="1" dirty="0"/>
          </a:p>
        </p:txBody>
      </p:sp>
      <p:sp>
        <p:nvSpPr>
          <p:cNvPr id="86" name="TextBox 85"/>
          <p:cNvSpPr txBox="1"/>
          <p:nvPr/>
        </p:nvSpPr>
        <p:spPr>
          <a:xfrm>
            <a:off x="3420552" y="4306222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pulsing</a:t>
            </a:r>
          </a:p>
          <a:p>
            <a:pPr algn="ctr"/>
            <a:r>
              <a:rPr lang="en-US" i="1" dirty="0" smtClean="0"/>
              <a:t>plates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219589" y="3516870"/>
            <a:ext cx="1056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induction</a:t>
            </a:r>
          </a:p>
          <a:p>
            <a:pPr algn="ctr"/>
            <a:r>
              <a:rPr lang="en-US" i="1" dirty="0" smtClean="0"/>
              <a:t>plates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817589" y="2401671"/>
            <a:ext cx="942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Faraday</a:t>
            </a:r>
          </a:p>
          <a:p>
            <a:pPr algn="ctr"/>
            <a:r>
              <a:rPr lang="en-US" i="1" dirty="0" smtClean="0"/>
              <a:t>cup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545326" y="3549134"/>
            <a:ext cx="922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window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840049" y="3477657"/>
            <a:ext cx="720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Einzel</a:t>
            </a:r>
          </a:p>
          <a:p>
            <a:pPr algn="ctr"/>
            <a:r>
              <a:rPr lang="en-US" i="1" dirty="0" smtClean="0"/>
              <a:t>lens</a:t>
            </a:r>
            <a:endParaRPr lang="en-US" i="1" dirty="0"/>
          </a:p>
        </p:txBody>
      </p:sp>
      <p:sp>
        <p:nvSpPr>
          <p:cNvPr id="96" name="TextBox 95"/>
          <p:cNvSpPr txBox="1"/>
          <p:nvPr/>
        </p:nvSpPr>
        <p:spPr>
          <a:xfrm>
            <a:off x="406701" y="3649334"/>
            <a:ext cx="133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accelerating</a:t>
            </a:r>
          </a:p>
          <a:p>
            <a:pPr algn="ctr"/>
            <a:r>
              <a:rPr lang="en-US" i="1" dirty="0" smtClean="0"/>
              <a:t>lens</a:t>
            </a:r>
            <a:endParaRPr lang="en-US" i="1" dirty="0"/>
          </a:p>
        </p:txBody>
      </p:sp>
      <p:sp>
        <p:nvSpPr>
          <p:cNvPr id="3" name="Parallelogram 2"/>
          <p:cNvSpPr/>
          <p:nvPr/>
        </p:nvSpPr>
        <p:spPr>
          <a:xfrm>
            <a:off x="4724710" y="2968103"/>
            <a:ext cx="586853" cy="232291"/>
          </a:xfrm>
          <a:prstGeom prst="parallelogram">
            <a:avLst>
              <a:gd name="adj" fmla="val 84381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Parallelogram 80"/>
          <p:cNvSpPr/>
          <p:nvPr/>
        </p:nvSpPr>
        <p:spPr>
          <a:xfrm>
            <a:off x="4724710" y="3291703"/>
            <a:ext cx="586853" cy="232291"/>
          </a:xfrm>
          <a:prstGeom prst="parallelogram">
            <a:avLst>
              <a:gd name="adj" fmla="val 84381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3633857" y="997131"/>
            <a:ext cx="4119156" cy="2750448"/>
          </a:xfrm>
          <a:custGeom>
            <a:avLst/>
            <a:gdLst>
              <a:gd name="connsiteX0" fmla="*/ 0 w 2751909"/>
              <a:gd name="connsiteY0" fmla="*/ 696685 h 1837508"/>
              <a:gd name="connsiteX1" fmla="*/ 461554 w 2751909"/>
              <a:gd name="connsiteY1" fmla="*/ 696685 h 1837508"/>
              <a:gd name="connsiteX2" fmla="*/ 731520 w 2751909"/>
              <a:gd name="connsiteY2" fmla="*/ 0 h 1837508"/>
              <a:gd name="connsiteX3" fmla="*/ 2751909 w 2751909"/>
              <a:gd name="connsiteY3" fmla="*/ 0 h 1837508"/>
              <a:gd name="connsiteX4" fmla="*/ 2751909 w 2751909"/>
              <a:gd name="connsiteY4" fmla="*/ 1837508 h 1837508"/>
              <a:gd name="connsiteX5" fmla="*/ 792480 w 2751909"/>
              <a:gd name="connsiteY5" fmla="*/ 1837508 h 1837508"/>
              <a:gd name="connsiteX6" fmla="*/ 452846 w 2751909"/>
              <a:gd name="connsiteY6" fmla="*/ 1123405 h 1837508"/>
              <a:gd name="connsiteX7" fmla="*/ 8709 w 2751909"/>
              <a:gd name="connsiteY7" fmla="*/ 1123405 h 1837508"/>
              <a:gd name="connsiteX8" fmla="*/ 0 w 2751909"/>
              <a:gd name="connsiteY8" fmla="*/ 696685 h 1837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51909" h="1837508">
                <a:moveTo>
                  <a:pt x="0" y="696685"/>
                </a:moveTo>
                <a:lnTo>
                  <a:pt x="461554" y="696685"/>
                </a:lnTo>
                <a:lnTo>
                  <a:pt x="731520" y="0"/>
                </a:lnTo>
                <a:lnTo>
                  <a:pt x="2751909" y="0"/>
                </a:lnTo>
                <a:lnTo>
                  <a:pt x="2751909" y="1837508"/>
                </a:lnTo>
                <a:lnTo>
                  <a:pt x="792480" y="1837508"/>
                </a:lnTo>
                <a:lnTo>
                  <a:pt x="452846" y="1123405"/>
                </a:lnTo>
                <a:lnTo>
                  <a:pt x="8709" y="1123405"/>
                </a:lnTo>
                <a:lnTo>
                  <a:pt x="0" y="696685"/>
                </a:lnTo>
                <a:close/>
              </a:path>
            </a:pathLst>
          </a:cu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467600" y="838202"/>
            <a:ext cx="381000" cy="3074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92877"/>
            <a:ext cx="2133600" cy="365125"/>
          </a:xfrm>
        </p:spPr>
        <p:txBody>
          <a:bodyPr/>
          <a:lstStyle/>
          <a:p>
            <a:fld id="{66B1EE22-C4C2-482C-B3A9-AFE3A9744799}" type="slidenum">
              <a:rPr lang="en-US" smtClean="0"/>
              <a:t>3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55" t="17009" r="12903" b="26292"/>
          <a:stretch/>
        </p:blipFill>
        <p:spPr>
          <a:xfrm>
            <a:off x="4267200" y="4532812"/>
            <a:ext cx="4423956" cy="2046515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4" t="17191" r="24238" b="18391"/>
          <a:stretch/>
        </p:blipFill>
        <p:spPr>
          <a:xfrm>
            <a:off x="152400" y="4393474"/>
            <a:ext cx="3579224" cy="2325188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3523124" y="76202"/>
            <a:ext cx="2207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/>
              <a:t>Ion Source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835654" y="1530531"/>
            <a:ext cx="3058476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956181" y="1588225"/>
            <a:ext cx="0" cy="609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672267" y="2316229"/>
            <a:ext cx="189413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6593890" y="1815738"/>
            <a:ext cx="78377" cy="50049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436929" y="1810296"/>
            <a:ext cx="151312" cy="116803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283441" y="1810296"/>
            <a:ext cx="153489" cy="116531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3851982" y="3206931"/>
            <a:ext cx="1361598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5213580" y="2992209"/>
            <a:ext cx="0" cy="214722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rc 40"/>
          <p:cNvSpPr/>
          <p:nvPr/>
        </p:nvSpPr>
        <p:spPr>
          <a:xfrm>
            <a:off x="6799425" y="1530533"/>
            <a:ext cx="156756" cy="134035"/>
          </a:xfrm>
          <a:prstGeom prst="arc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c 41"/>
          <p:cNvSpPr/>
          <p:nvPr/>
        </p:nvSpPr>
        <p:spPr>
          <a:xfrm rot="5077074">
            <a:off x="6723225" y="2083525"/>
            <a:ext cx="232956" cy="228600"/>
          </a:xfrm>
          <a:prstGeom prst="arc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6130155" y="1815739"/>
            <a:ext cx="151312" cy="116803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976667" y="1815739"/>
            <a:ext cx="153489" cy="116531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671866" y="1818461"/>
            <a:ext cx="153489" cy="116531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364893" y="1826896"/>
            <a:ext cx="153489" cy="116531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5825354" y="1837237"/>
            <a:ext cx="151312" cy="116803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5525796" y="1818461"/>
            <a:ext cx="151312" cy="116803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5213580" y="1826896"/>
            <a:ext cx="151312" cy="116803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803503" y="1394460"/>
            <a:ext cx="0" cy="182226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reeform 57"/>
          <p:cNvSpPr/>
          <p:nvPr/>
        </p:nvSpPr>
        <p:spPr>
          <a:xfrm>
            <a:off x="7485017" y="914673"/>
            <a:ext cx="267997" cy="895623"/>
          </a:xfrm>
          <a:custGeom>
            <a:avLst/>
            <a:gdLst>
              <a:gd name="connsiteX0" fmla="*/ 0 w 313508"/>
              <a:gd name="connsiteY0" fmla="*/ 174172 h 931817"/>
              <a:gd name="connsiteX1" fmla="*/ 0 w 313508"/>
              <a:gd name="connsiteY1" fmla="*/ 0 h 931817"/>
              <a:gd name="connsiteX2" fmla="*/ 313508 w 313508"/>
              <a:gd name="connsiteY2" fmla="*/ 0 h 931817"/>
              <a:gd name="connsiteX3" fmla="*/ 313508 w 313508"/>
              <a:gd name="connsiteY3" fmla="*/ 931817 h 931817"/>
              <a:gd name="connsiteX4" fmla="*/ 174171 w 313508"/>
              <a:gd name="connsiteY4" fmla="*/ 931817 h 931817"/>
              <a:gd name="connsiteX5" fmla="*/ 0 w 313508"/>
              <a:gd name="connsiteY5" fmla="*/ 174172 h 931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508" h="931817">
                <a:moveTo>
                  <a:pt x="0" y="174172"/>
                </a:moveTo>
                <a:lnTo>
                  <a:pt x="0" y="0"/>
                </a:lnTo>
                <a:lnTo>
                  <a:pt x="313508" y="0"/>
                </a:lnTo>
                <a:lnTo>
                  <a:pt x="313508" y="931817"/>
                </a:lnTo>
                <a:lnTo>
                  <a:pt x="174171" y="931817"/>
                </a:lnTo>
                <a:lnTo>
                  <a:pt x="0" y="17417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>
            <a:off x="7415784" y="838202"/>
            <a:ext cx="0" cy="158931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7379322" y="845679"/>
            <a:ext cx="176556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reeform 65"/>
          <p:cNvSpPr/>
          <p:nvPr/>
        </p:nvSpPr>
        <p:spPr>
          <a:xfrm rot="10800000" flipH="1">
            <a:off x="7485017" y="2942716"/>
            <a:ext cx="267997" cy="895623"/>
          </a:xfrm>
          <a:custGeom>
            <a:avLst/>
            <a:gdLst>
              <a:gd name="connsiteX0" fmla="*/ 0 w 313508"/>
              <a:gd name="connsiteY0" fmla="*/ 174172 h 931817"/>
              <a:gd name="connsiteX1" fmla="*/ 0 w 313508"/>
              <a:gd name="connsiteY1" fmla="*/ 0 h 931817"/>
              <a:gd name="connsiteX2" fmla="*/ 313508 w 313508"/>
              <a:gd name="connsiteY2" fmla="*/ 0 h 931817"/>
              <a:gd name="connsiteX3" fmla="*/ 313508 w 313508"/>
              <a:gd name="connsiteY3" fmla="*/ 931817 h 931817"/>
              <a:gd name="connsiteX4" fmla="*/ 174171 w 313508"/>
              <a:gd name="connsiteY4" fmla="*/ 931817 h 931817"/>
              <a:gd name="connsiteX5" fmla="*/ 0 w 313508"/>
              <a:gd name="connsiteY5" fmla="*/ 174172 h 931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508" h="931817">
                <a:moveTo>
                  <a:pt x="0" y="174172"/>
                </a:moveTo>
                <a:lnTo>
                  <a:pt x="0" y="0"/>
                </a:lnTo>
                <a:lnTo>
                  <a:pt x="313508" y="0"/>
                </a:lnTo>
                <a:lnTo>
                  <a:pt x="313508" y="931817"/>
                </a:lnTo>
                <a:lnTo>
                  <a:pt x="174171" y="931817"/>
                </a:lnTo>
                <a:lnTo>
                  <a:pt x="0" y="17417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/>
          <p:nvPr/>
        </p:nvCxnSpPr>
        <p:spPr>
          <a:xfrm flipH="1">
            <a:off x="7379322" y="3899979"/>
            <a:ext cx="176556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415784" y="3747581"/>
            <a:ext cx="0" cy="158931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7643018" y="2371265"/>
            <a:ext cx="27369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2702924" y="2197826"/>
            <a:ext cx="2250076" cy="316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9122" y="2251709"/>
            <a:ext cx="723223" cy="20900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/>
          <p:nvPr/>
        </p:nvCxnSpPr>
        <p:spPr>
          <a:xfrm>
            <a:off x="4953000" y="2133600"/>
            <a:ext cx="0" cy="49298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4840003" y="2238238"/>
            <a:ext cx="225995" cy="23594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921726" y="2206537"/>
            <a:ext cx="1116874" cy="3080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00" t="35280" r="27393" b="663"/>
          <a:stretch/>
        </p:blipFill>
        <p:spPr>
          <a:xfrm>
            <a:off x="457200" y="1600202"/>
            <a:ext cx="2464526" cy="2312125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0705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835640" y="1182499"/>
            <a:ext cx="4119156" cy="2750448"/>
          </a:xfrm>
          <a:custGeom>
            <a:avLst/>
            <a:gdLst>
              <a:gd name="connsiteX0" fmla="*/ 0 w 2751909"/>
              <a:gd name="connsiteY0" fmla="*/ 696685 h 1837508"/>
              <a:gd name="connsiteX1" fmla="*/ 461554 w 2751909"/>
              <a:gd name="connsiteY1" fmla="*/ 696685 h 1837508"/>
              <a:gd name="connsiteX2" fmla="*/ 731520 w 2751909"/>
              <a:gd name="connsiteY2" fmla="*/ 0 h 1837508"/>
              <a:gd name="connsiteX3" fmla="*/ 2751909 w 2751909"/>
              <a:gd name="connsiteY3" fmla="*/ 0 h 1837508"/>
              <a:gd name="connsiteX4" fmla="*/ 2751909 w 2751909"/>
              <a:gd name="connsiteY4" fmla="*/ 1837508 h 1837508"/>
              <a:gd name="connsiteX5" fmla="*/ 792480 w 2751909"/>
              <a:gd name="connsiteY5" fmla="*/ 1837508 h 1837508"/>
              <a:gd name="connsiteX6" fmla="*/ 452846 w 2751909"/>
              <a:gd name="connsiteY6" fmla="*/ 1123405 h 1837508"/>
              <a:gd name="connsiteX7" fmla="*/ 8709 w 2751909"/>
              <a:gd name="connsiteY7" fmla="*/ 1123405 h 1837508"/>
              <a:gd name="connsiteX8" fmla="*/ 0 w 2751909"/>
              <a:gd name="connsiteY8" fmla="*/ 696685 h 1837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51909" h="1837508">
                <a:moveTo>
                  <a:pt x="0" y="696685"/>
                </a:moveTo>
                <a:lnTo>
                  <a:pt x="461554" y="696685"/>
                </a:lnTo>
                <a:lnTo>
                  <a:pt x="731520" y="0"/>
                </a:lnTo>
                <a:lnTo>
                  <a:pt x="2751909" y="0"/>
                </a:lnTo>
                <a:lnTo>
                  <a:pt x="2751909" y="1837508"/>
                </a:lnTo>
                <a:lnTo>
                  <a:pt x="792480" y="1837508"/>
                </a:lnTo>
                <a:lnTo>
                  <a:pt x="452846" y="1123405"/>
                </a:lnTo>
                <a:lnTo>
                  <a:pt x="8709" y="1123405"/>
                </a:lnTo>
                <a:lnTo>
                  <a:pt x="0" y="696685"/>
                </a:lnTo>
                <a:close/>
              </a:path>
            </a:pathLst>
          </a:cu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8669383" y="1023570"/>
            <a:ext cx="381000" cy="3074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92877"/>
            <a:ext cx="2133600" cy="365125"/>
          </a:xfrm>
        </p:spPr>
        <p:txBody>
          <a:bodyPr/>
          <a:lstStyle/>
          <a:p>
            <a:fld id="{66B1EE22-C4C2-482C-B3A9-AFE3A9744799}" type="slidenum">
              <a:rPr lang="en-US" smtClean="0"/>
              <a:t>4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5037437" y="1715899"/>
            <a:ext cx="3058476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8157964" y="1773593"/>
            <a:ext cx="0" cy="609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874050" y="2501597"/>
            <a:ext cx="189413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7795673" y="2001106"/>
            <a:ext cx="78377" cy="50049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7638712" y="1995664"/>
            <a:ext cx="151312" cy="116803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485224" y="1995664"/>
            <a:ext cx="153489" cy="116531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5053765" y="3392299"/>
            <a:ext cx="1361598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415363" y="3177577"/>
            <a:ext cx="0" cy="214722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rc 40"/>
          <p:cNvSpPr/>
          <p:nvPr/>
        </p:nvSpPr>
        <p:spPr>
          <a:xfrm>
            <a:off x="8001208" y="1715901"/>
            <a:ext cx="156756" cy="134035"/>
          </a:xfrm>
          <a:prstGeom prst="arc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c 41"/>
          <p:cNvSpPr/>
          <p:nvPr/>
        </p:nvSpPr>
        <p:spPr>
          <a:xfrm rot="5077074">
            <a:off x="7925008" y="2268893"/>
            <a:ext cx="232956" cy="228600"/>
          </a:xfrm>
          <a:prstGeom prst="arc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7331938" y="2001107"/>
            <a:ext cx="151312" cy="116803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178450" y="2001107"/>
            <a:ext cx="153489" cy="116531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873649" y="2003829"/>
            <a:ext cx="153489" cy="116531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566676" y="2012264"/>
            <a:ext cx="153489" cy="116531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027137" y="2022605"/>
            <a:ext cx="151312" cy="116803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727579" y="2003829"/>
            <a:ext cx="151312" cy="116803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6415363" y="2012264"/>
            <a:ext cx="151312" cy="116803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9052560" y="1579828"/>
            <a:ext cx="0" cy="1822269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reeform 57"/>
          <p:cNvSpPr/>
          <p:nvPr/>
        </p:nvSpPr>
        <p:spPr>
          <a:xfrm>
            <a:off x="8686800" y="1100041"/>
            <a:ext cx="267997" cy="895623"/>
          </a:xfrm>
          <a:custGeom>
            <a:avLst/>
            <a:gdLst>
              <a:gd name="connsiteX0" fmla="*/ 0 w 313508"/>
              <a:gd name="connsiteY0" fmla="*/ 174172 h 931817"/>
              <a:gd name="connsiteX1" fmla="*/ 0 w 313508"/>
              <a:gd name="connsiteY1" fmla="*/ 0 h 931817"/>
              <a:gd name="connsiteX2" fmla="*/ 313508 w 313508"/>
              <a:gd name="connsiteY2" fmla="*/ 0 h 931817"/>
              <a:gd name="connsiteX3" fmla="*/ 313508 w 313508"/>
              <a:gd name="connsiteY3" fmla="*/ 931817 h 931817"/>
              <a:gd name="connsiteX4" fmla="*/ 174171 w 313508"/>
              <a:gd name="connsiteY4" fmla="*/ 931817 h 931817"/>
              <a:gd name="connsiteX5" fmla="*/ 0 w 313508"/>
              <a:gd name="connsiteY5" fmla="*/ 174172 h 931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508" h="931817">
                <a:moveTo>
                  <a:pt x="0" y="174172"/>
                </a:moveTo>
                <a:lnTo>
                  <a:pt x="0" y="0"/>
                </a:lnTo>
                <a:lnTo>
                  <a:pt x="313508" y="0"/>
                </a:lnTo>
                <a:lnTo>
                  <a:pt x="313508" y="931817"/>
                </a:lnTo>
                <a:lnTo>
                  <a:pt x="174171" y="931817"/>
                </a:lnTo>
                <a:lnTo>
                  <a:pt x="0" y="17417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>
            <a:off x="8617567" y="1023570"/>
            <a:ext cx="0" cy="158931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8581105" y="1031047"/>
            <a:ext cx="176556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reeform 65"/>
          <p:cNvSpPr/>
          <p:nvPr/>
        </p:nvSpPr>
        <p:spPr>
          <a:xfrm rot="10800000" flipH="1">
            <a:off x="8686800" y="3128084"/>
            <a:ext cx="267997" cy="895623"/>
          </a:xfrm>
          <a:custGeom>
            <a:avLst/>
            <a:gdLst>
              <a:gd name="connsiteX0" fmla="*/ 0 w 313508"/>
              <a:gd name="connsiteY0" fmla="*/ 174172 h 931817"/>
              <a:gd name="connsiteX1" fmla="*/ 0 w 313508"/>
              <a:gd name="connsiteY1" fmla="*/ 0 h 931817"/>
              <a:gd name="connsiteX2" fmla="*/ 313508 w 313508"/>
              <a:gd name="connsiteY2" fmla="*/ 0 h 931817"/>
              <a:gd name="connsiteX3" fmla="*/ 313508 w 313508"/>
              <a:gd name="connsiteY3" fmla="*/ 931817 h 931817"/>
              <a:gd name="connsiteX4" fmla="*/ 174171 w 313508"/>
              <a:gd name="connsiteY4" fmla="*/ 931817 h 931817"/>
              <a:gd name="connsiteX5" fmla="*/ 0 w 313508"/>
              <a:gd name="connsiteY5" fmla="*/ 174172 h 931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508" h="931817">
                <a:moveTo>
                  <a:pt x="0" y="174172"/>
                </a:moveTo>
                <a:lnTo>
                  <a:pt x="0" y="0"/>
                </a:lnTo>
                <a:lnTo>
                  <a:pt x="313508" y="0"/>
                </a:lnTo>
                <a:lnTo>
                  <a:pt x="313508" y="931817"/>
                </a:lnTo>
                <a:lnTo>
                  <a:pt x="174171" y="931817"/>
                </a:lnTo>
                <a:lnTo>
                  <a:pt x="0" y="17417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/>
          <p:nvPr/>
        </p:nvCxnSpPr>
        <p:spPr>
          <a:xfrm flipH="1">
            <a:off x="8581105" y="4085347"/>
            <a:ext cx="176556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8617567" y="3932949"/>
            <a:ext cx="0" cy="158931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8844801" y="2556633"/>
            <a:ext cx="27369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152400" y="2383194"/>
            <a:ext cx="6002383" cy="316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5280905" y="2437077"/>
            <a:ext cx="723223" cy="20900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/>
          <p:nvPr/>
        </p:nvCxnSpPr>
        <p:spPr>
          <a:xfrm>
            <a:off x="6154783" y="2318968"/>
            <a:ext cx="0" cy="49298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6041786" y="2423606"/>
            <a:ext cx="225995" cy="23594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52400" y="2391905"/>
            <a:ext cx="5087983" cy="3080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7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106</Words>
  <Application>Microsoft Office PowerPoint</Application>
  <PresentationFormat>On-screen Show (4:3)</PresentationFormat>
  <Paragraphs>75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Barium</dc:creator>
  <cp:lastModifiedBy>Barium</cp:lastModifiedBy>
  <cp:revision>31</cp:revision>
  <dcterms:created xsi:type="dcterms:W3CDTF">2014-08-12T20:10:41Z</dcterms:created>
  <dcterms:modified xsi:type="dcterms:W3CDTF">2015-08-06T19:11:20Z</dcterms:modified>
</cp:coreProperties>
</file>