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6D34-E53B-4A44-8CD7-23C2A4E6AD0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Things thought about and decided on choosing certain plots, 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180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4188084" cy="2975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0"/>
            <a:ext cx="4199962" cy="26327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3859796">
            <a:off x="6207383" y="229847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385799">
            <a:off x="4957429" y="3469509"/>
            <a:ext cx="668562" cy="14976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399" y="2486561"/>
            <a:ext cx="8229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considering a more comprehensive (including 619 etc.) version of this plot, I looked at the 2014-09-16 data, but nothing is quite as good.  The 40K deposit for run 77 etc. is not similar to the other ones, because this day had long WL deposits.  Here is a comparison of same-excitation for 11 K and 40 K, but again I don’t think they’re similar enough, and you should just use a separate day’s tests for seeing the 619 magnitude vs. deposit temp.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81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4026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deciding what to call the leak rate for leak44 (for 619 leak rate dependence):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2014-07-29, the data used for leak rates in BaSpec, give:</a:t>
            </a:r>
          </a:p>
          <a:p>
            <a:r>
              <a:rPr lang="en-US" dirty="0" smtClean="0"/>
              <a:t>Leak50   120 nm/s</a:t>
            </a:r>
          </a:p>
          <a:p>
            <a:r>
              <a:rPr lang="en-US" dirty="0" smtClean="0"/>
              <a:t>Leak48   55 nm/s</a:t>
            </a:r>
          </a:p>
          <a:p>
            <a:r>
              <a:rPr lang="en-US" dirty="0" smtClean="0"/>
              <a:t>Leak46   30 nm/s</a:t>
            </a:r>
          </a:p>
          <a:p>
            <a:r>
              <a:rPr lang="en-US" dirty="0" smtClean="0"/>
              <a:t>Leak44   8 nm/s   </a:t>
            </a:r>
            <a:r>
              <a:rPr lang="en-US" sz="1200" b="1" i="1" dirty="0" smtClean="0">
                <a:solidFill>
                  <a:srgbClr val="FF0000"/>
                </a:solidFill>
              </a:rPr>
              <a:t>but these are not exactly right due to neglect of SXe n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Those are at 11 K.  For quoting at ~50 K, multiply by (31/37) based on recent test.  Then, to get the real leak rate, multiply above numbers by (37/55) since leak 48 was measured to be 37 nm/s at 11 K in recent stuff (rather than 55 nm/s).  </a:t>
            </a:r>
          </a:p>
          <a:p>
            <a:endParaRPr lang="en-US" dirty="0"/>
          </a:p>
          <a:p>
            <a:r>
              <a:rPr lang="en-US" dirty="0" smtClean="0"/>
              <a:t>But since the thing in the thesis is describing the leak rate 44 at 11 K, just do:</a:t>
            </a:r>
          </a:p>
          <a:p>
            <a:r>
              <a:rPr lang="en-US" dirty="0" smtClean="0"/>
              <a:t>(8 nm/s) </a:t>
            </a:r>
            <a:r>
              <a:rPr lang="az-Cyrl-AZ" dirty="0" smtClean="0"/>
              <a:t>х</a:t>
            </a:r>
            <a:r>
              <a:rPr lang="en-US" dirty="0" smtClean="0"/>
              <a:t> (37/55) ≈ </a:t>
            </a:r>
            <a:r>
              <a:rPr lang="en-US" b="1" dirty="0" smtClean="0"/>
              <a:t>5 nm/s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2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252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Things thought about and decided on choosing certain plots, etc.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4</cp:revision>
  <dcterms:created xsi:type="dcterms:W3CDTF">2015-09-24T15:55:13Z</dcterms:created>
  <dcterms:modified xsi:type="dcterms:W3CDTF">2015-09-25T19:50:56Z</dcterms:modified>
</cp:coreProperties>
</file>