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57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800000"/>
    <a:srgbClr val="CC0000"/>
    <a:srgbClr val="FF6600"/>
    <a:srgbClr val="FF3300"/>
    <a:srgbClr val="0000FF"/>
    <a:srgbClr val="CC00FF"/>
    <a:srgbClr val="0066FF"/>
    <a:srgbClr val="8C0AC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2FFF-BA3C-4A92-945F-654DA3D1A6C3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E382-36C5-4A97-9425-27BFF86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3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2FFF-BA3C-4A92-945F-654DA3D1A6C3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E382-36C5-4A97-9425-27BFF86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2FFF-BA3C-4A92-945F-654DA3D1A6C3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E382-36C5-4A97-9425-27BFF86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2FFF-BA3C-4A92-945F-654DA3D1A6C3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E382-36C5-4A97-9425-27BFF86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2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2FFF-BA3C-4A92-945F-654DA3D1A6C3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E382-36C5-4A97-9425-27BFF86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2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2FFF-BA3C-4A92-945F-654DA3D1A6C3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E382-36C5-4A97-9425-27BFF86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5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2FFF-BA3C-4A92-945F-654DA3D1A6C3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E382-36C5-4A97-9425-27BFF86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9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2FFF-BA3C-4A92-945F-654DA3D1A6C3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E382-36C5-4A97-9425-27BFF86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5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2FFF-BA3C-4A92-945F-654DA3D1A6C3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E382-36C5-4A97-9425-27BFF86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0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2FFF-BA3C-4A92-945F-654DA3D1A6C3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E382-36C5-4A97-9425-27BFF86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3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2FFF-BA3C-4A92-945F-654DA3D1A6C3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E382-36C5-4A97-9425-27BFF86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C2FFF-BA3C-4A92-945F-654DA3D1A6C3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4E382-36C5-4A97-9425-27BFF86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8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6200" y="5334000"/>
            <a:ext cx="3429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00" y="2743200"/>
            <a:ext cx="106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200" y="2819400"/>
            <a:ext cx="106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200" y="2895600"/>
            <a:ext cx="106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9027" y="2209800"/>
            <a:ext cx="1828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03854" y="37338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03854" y="38100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03854" y="38862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03854" y="35052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600200" y="2286000"/>
            <a:ext cx="0" cy="2971800"/>
          </a:xfrm>
          <a:prstGeom prst="straightConnector1">
            <a:avLst/>
          </a:prstGeom>
          <a:ln w="38100">
            <a:solidFill>
              <a:srgbClr val="008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133600" y="2265405"/>
            <a:ext cx="19050" cy="1239795"/>
          </a:xfrm>
          <a:prstGeom prst="straightConnector1">
            <a:avLst/>
          </a:prstGeom>
          <a:ln w="38100">
            <a:solidFill>
              <a:srgbClr val="8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003854" y="12192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997340" y="14478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997340" y="15240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997340" y="16002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271584" y="2265405"/>
            <a:ext cx="23733" cy="1544595"/>
          </a:xfrm>
          <a:prstGeom prst="straightConnector1">
            <a:avLst/>
          </a:prstGeom>
          <a:ln w="38100">
            <a:solidFill>
              <a:srgbClr val="8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411137" y="2265405"/>
            <a:ext cx="24904" cy="1620795"/>
          </a:xfrm>
          <a:prstGeom prst="straightConnector1">
            <a:avLst/>
          </a:prstGeom>
          <a:ln w="38100">
            <a:solidFill>
              <a:srgbClr val="8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773680" y="1236705"/>
            <a:ext cx="0" cy="2268495"/>
          </a:xfrm>
          <a:prstGeom prst="straightConnector1">
            <a:avLst/>
          </a:prstGeom>
          <a:ln w="38100">
            <a:solidFill>
              <a:srgbClr val="0099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895600" y="1447800"/>
            <a:ext cx="0" cy="2268495"/>
          </a:xfrm>
          <a:prstGeom prst="straightConnector1">
            <a:avLst/>
          </a:prstGeom>
          <a:ln w="38100">
            <a:solidFill>
              <a:srgbClr val="0066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3020568" y="1447800"/>
            <a:ext cx="0" cy="2362200"/>
          </a:xfrm>
          <a:prstGeom prst="straightConnector1">
            <a:avLst/>
          </a:prstGeom>
          <a:ln w="38100">
            <a:solidFill>
              <a:srgbClr val="0066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3139440" y="1541505"/>
            <a:ext cx="0" cy="2268495"/>
          </a:xfrm>
          <a:prstGeom prst="straightConnector1">
            <a:avLst/>
          </a:prstGeom>
          <a:ln w="38100">
            <a:solidFill>
              <a:srgbClr val="0066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3267456" y="1544595"/>
            <a:ext cx="0" cy="2341605"/>
          </a:xfrm>
          <a:prstGeom prst="straightConnector1">
            <a:avLst/>
          </a:prstGeom>
          <a:ln w="38100">
            <a:solidFill>
              <a:srgbClr val="0066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3386328" y="1600200"/>
            <a:ext cx="0" cy="2286000"/>
          </a:xfrm>
          <a:prstGeom prst="straightConnector1">
            <a:avLst/>
          </a:prstGeom>
          <a:ln w="38100">
            <a:solidFill>
              <a:srgbClr val="0066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843272" y="5334000"/>
            <a:ext cx="3429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843272" y="2743200"/>
            <a:ext cx="106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843272" y="2819400"/>
            <a:ext cx="106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43272" y="2895600"/>
            <a:ext cx="106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26099" y="2209800"/>
            <a:ext cx="1828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770926" y="37338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770926" y="38100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770926" y="38862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770926" y="35052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6367272" y="2286000"/>
            <a:ext cx="0" cy="2971800"/>
          </a:xfrm>
          <a:prstGeom prst="straightConnector1">
            <a:avLst/>
          </a:prstGeom>
          <a:ln w="38100">
            <a:solidFill>
              <a:srgbClr val="008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900672" y="2265405"/>
            <a:ext cx="19050" cy="1239795"/>
          </a:xfrm>
          <a:prstGeom prst="straightConnector1">
            <a:avLst/>
          </a:prstGeom>
          <a:ln w="38100">
            <a:solidFill>
              <a:srgbClr val="8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770926" y="12192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764412" y="14478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764412" y="15240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764412" y="16002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7038656" y="2265405"/>
            <a:ext cx="23733" cy="1544595"/>
          </a:xfrm>
          <a:prstGeom prst="straightConnector1">
            <a:avLst/>
          </a:prstGeom>
          <a:ln w="38100">
            <a:solidFill>
              <a:srgbClr val="8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178209" y="2265405"/>
            <a:ext cx="24904" cy="1620795"/>
          </a:xfrm>
          <a:prstGeom prst="straightConnector1">
            <a:avLst/>
          </a:prstGeom>
          <a:ln w="38100">
            <a:solidFill>
              <a:srgbClr val="8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7540752" y="1236705"/>
            <a:ext cx="0" cy="2268495"/>
          </a:xfrm>
          <a:prstGeom prst="straightConnector1">
            <a:avLst/>
          </a:prstGeom>
          <a:ln w="38100">
            <a:solidFill>
              <a:srgbClr val="0099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8001000" y="1532752"/>
            <a:ext cx="0" cy="2286000"/>
          </a:xfrm>
          <a:prstGeom prst="straightConnector1">
            <a:avLst/>
          </a:prstGeom>
          <a:ln w="38100">
            <a:solidFill>
              <a:srgbClr val="0066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10000" y="1524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5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2137141" y="6248400"/>
            <a:ext cx="3429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137141" y="3657600"/>
            <a:ext cx="106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137141" y="3733800"/>
            <a:ext cx="106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137141" y="3810000"/>
            <a:ext cx="106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719968" y="3124200"/>
            <a:ext cx="1828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064795" y="46482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064795" y="47244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064795" y="48006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064795" y="44196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3661141" y="3200400"/>
            <a:ext cx="0" cy="2971800"/>
          </a:xfrm>
          <a:prstGeom prst="straightConnector1">
            <a:avLst/>
          </a:prstGeom>
          <a:ln w="38100">
            <a:solidFill>
              <a:srgbClr val="008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194541" y="3179805"/>
            <a:ext cx="19050" cy="1239795"/>
          </a:xfrm>
          <a:prstGeom prst="straightConnector1">
            <a:avLst/>
          </a:prstGeom>
          <a:ln w="38100">
            <a:solidFill>
              <a:srgbClr val="8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064795" y="21336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058281" y="23622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058281" y="24384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058281" y="2514600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332525" y="3179805"/>
            <a:ext cx="23733" cy="1544595"/>
          </a:xfrm>
          <a:prstGeom prst="straightConnector1">
            <a:avLst/>
          </a:prstGeom>
          <a:ln w="38100">
            <a:solidFill>
              <a:srgbClr val="8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472078" y="3179805"/>
            <a:ext cx="24904" cy="1620795"/>
          </a:xfrm>
          <a:prstGeom prst="straightConnector1">
            <a:avLst/>
          </a:prstGeom>
          <a:ln w="38100">
            <a:solidFill>
              <a:srgbClr val="8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4834621" y="2151105"/>
            <a:ext cx="0" cy="2268495"/>
          </a:xfrm>
          <a:prstGeom prst="straightConnector1">
            <a:avLst/>
          </a:prstGeom>
          <a:ln w="38100">
            <a:solidFill>
              <a:srgbClr val="0099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5294869" y="2447152"/>
            <a:ext cx="0" cy="2286000"/>
          </a:xfrm>
          <a:prstGeom prst="straightConnector1">
            <a:avLst/>
          </a:prstGeom>
          <a:ln w="38100">
            <a:solidFill>
              <a:srgbClr val="0066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10000" y="1524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67696" y="2253734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6s7p </a:t>
            </a:r>
            <a:r>
              <a:rPr lang="en-US" baseline="30000" dirty="0" smtClean="0"/>
              <a:t>3</a:t>
            </a:r>
            <a:r>
              <a:rPr lang="en-US" dirty="0" smtClean="0"/>
              <a:t>P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0,1,2</a:t>
            </a:r>
            <a:r>
              <a:rPr lang="en-US" baseline="30000" dirty="0" smtClean="0"/>
              <a:t>o</a:t>
            </a:r>
            <a:endParaRPr lang="en-US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5562600" y="1948934"/>
            <a:ext cx="10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6s7p </a:t>
            </a:r>
            <a:r>
              <a:rPr lang="en-US" baseline="30000" dirty="0" smtClean="0"/>
              <a:t>1</a:t>
            </a:r>
            <a:r>
              <a:rPr lang="en-US" dirty="0" smtClean="0"/>
              <a:t>P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5567696" y="423493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6s5d </a:t>
            </a:r>
            <a:r>
              <a:rPr lang="en-US" baseline="30000" dirty="0" smtClean="0"/>
              <a:t>1</a:t>
            </a:r>
            <a:r>
              <a:rPr lang="en-US" dirty="0" smtClean="0"/>
              <a:t>D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5562600" y="453973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6s5d </a:t>
            </a:r>
            <a:r>
              <a:rPr lang="en-US" baseline="30000" dirty="0" smtClean="0"/>
              <a:t>3</a:t>
            </a:r>
            <a:r>
              <a:rPr lang="en-US" dirty="0" smtClean="0"/>
              <a:t>D</a:t>
            </a:r>
            <a:r>
              <a:rPr lang="en-US" baseline="-25000" dirty="0"/>
              <a:t>1</a:t>
            </a:r>
            <a:r>
              <a:rPr lang="en-US" baseline="-25000" dirty="0" smtClean="0"/>
              <a:t>,2,3</a:t>
            </a:r>
            <a:endParaRPr lang="en-US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1702530" y="2939534"/>
            <a:ext cx="10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6s6p </a:t>
            </a:r>
            <a:r>
              <a:rPr lang="en-US" baseline="30000" dirty="0" smtClean="0"/>
              <a:t>1</a:t>
            </a:r>
            <a:r>
              <a:rPr lang="en-US" dirty="0" smtClean="0"/>
              <a:t>P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914400" y="3549134"/>
            <a:ext cx="127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6s6p </a:t>
            </a:r>
            <a:r>
              <a:rPr lang="en-US" baseline="30000" dirty="0" smtClean="0"/>
              <a:t>1</a:t>
            </a:r>
            <a:r>
              <a:rPr lang="en-US" dirty="0" smtClean="0"/>
              <a:t>P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0,1,2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555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4083948" y="2637453"/>
            <a:ext cx="15013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2137141" y="6248400"/>
            <a:ext cx="3429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137141" y="3657600"/>
            <a:ext cx="1066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137141" y="3733800"/>
            <a:ext cx="1066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37141" y="3810000"/>
            <a:ext cx="1066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77880" y="3124200"/>
            <a:ext cx="1641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64795" y="4648200"/>
            <a:ext cx="15013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64795" y="4724400"/>
            <a:ext cx="15013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64795" y="4800600"/>
            <a:ext cx="15013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64795" y="4419600"/>
            <a:ext cx="15013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505200" y="3200400"/>
            <a:ext cx="0" cy="2971800"/>
          </a:xfrm>
          <a:prstGeom prst="straightConnector1">
            <a:avLst/>
          </a:prstGeom>
          <a:ln w="38100">
            <a:solidFill>
              <a:srgbClr val="008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68514" y="3179805"/>
            <a:ext cx="0" cy="1239795"/>
          </a:xfrm>
          <a:prstGeom prst="straightConnector1">
            <a:avLst/>
          </a:prstGeom>
          <a:ln w="28575">
            <a:solidFill>
              <a:srgbClr val="8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64795" y="2133600"/>
            <a:ext cx="15013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800600" y="2133600"/>
            <a:ext cx="0" cy="2268494"/>
          </a:xfrm>
          <a:prstGeom prst="straightConnector1">
            <a:avLst/>
          </a:prstGeom>
          <a:ln w="28575">
            <a:solidFill>
              <a:srgbClr val="0066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0000" y="1524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62600" y="1948934"/>
            <a:ext cx="10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6s7p </a:t>
            </a:r>
            <a:r>
              <a:rPr lang="en-US" baseline="30000" dirty="0" smtClean="0"/>
              <a:t>1</a:t>
            </a:r>
            <a:r>
              <a:rPr lang="en-US" dirty="0" smtClean="0"/>
              <a:t>P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567696" y="423493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6s5d </a:t>
            </a:r>
            <a:r>
              <a:rPr lang="en-US" baseline="30000" dirty="0" smtClean="0"/>
              <a:t>1</a:t>
            </a:r>
            <a:r>
              <a:rPr lang="en-US" dirty="0" smtClean="0"/>
              <a:t>D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5562600" y="453973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6s5d </a:t>
            </a:r>
            <a:r>
              <a:rPr lang="en-US" baseline="30000" dirty="0" smtClean="0"/>
              <a:t>3</a:t>
            </a:r>
            <a:r>
              <a:rPr lang="en-US" dirty="0" smtClean="0"/>
              <a:t>D</a:t>
            </a:r>
            <a:r>
              <a:rPr lang="en-US" baseline="-25000" dirty="0"/>
              <a:t>1</a:t>
            </a:r>
            <a:r>
              <a:rPr lang="en-US" baseline="-25000" dirty="0" smtClean="0"/>
              <a:t>,2,3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1760442" y="2939534"/>
            <a:ext cx="10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6s6p </a:t>
            </a:r>
            <a:r>
              <a:rPr lang="en-US" baseline="30000" dirty="0" smtClean="0"/>
              <a:t>1</a:t>
            </a:r>
            <a:r>
              <a:rPr lang="en-US" dirty="0" smtClean="0"/>
              <a:t>P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914400" y="3549134"/>
            <a:ext cx="127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6s6p </a:t>
            </a:r>
            <a:r>
              <a:rPr lang="en-US" baseline="30000" dirty="0" smtClean="0"/>
              <a:t>1</a:t>
            </a:r>
            <a:r>
              <a:rPr lang="en-US" dirty="0" smtClean="0"/>
              <a:t>P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0,1,2</a:t>
            </a:r>
            <a:endParaRPr lang="en-US" baseline="-250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061254" y="1576873"/>
            <a:ext cx="15013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62600" y="245006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5d6p </a:t>
            </a:r>
            <a:r>
              <a:rPr lang="en-US" baseline="30000" dirty="0" smtClean="0"/>
              <a:t>3</a:t>
            </a:r>
            <a:r>
              <a:rPr lang="en-US" dirty="0" smtClean="0"/>
              <a:t>D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953000" y="1581912"/>
            <a:ext cx="0" cy="2819400"/>
          </a:xfrm>
          <a:prstGeom prst="straightConnector1">
            <a:avLst/>
          </a:prstGeom>
          <a:ln w="28575">
            <a:solidFill>
              <a:srgbClr val="CC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62600" y="1392207"/>
            <a:ext cx="10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6s8p </a:t>
            </a:r>
            <a:r>
              <a:rPr lang="en-US" baseline="30000" dirty="0" smtClean="0"/>
              <a:t>1</a:t>
            </a:r>
            <a:r>
              <a:rPr lang="en-US" dirty="0" smtClean="0"/>
              <a:t>P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5589145" y="606373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6s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baseline="30000" dirty="0" smtClean="0"/>
              <a:t>1</a:t>
            </a: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105400" y="2676722"/>
            <a:ext cx="0" cy="34954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257800" y="2133600"/>
            <a:ext cx="0" cy="40386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267200" y="3179805"/>
            <a:ext cx="0" cy="1544595"/>
          </a:xfrm>
          <a:prstGeom prst="straightConnector1">
            <a:avLst/>
          </a:prstGeom>
          <a:ln w="28575">
            <a:solidFill>
              <a:srgbClr val="8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61688" y="3179805"/>
            <a:ext cx="0" cy="1620795"/>
          </a:xfrm>
          <a:prstGeom prst="straightConnector1">
            <a:avLst/>
          </a:prstGeom>
          <a:ln w="28575">
            <a:solidFill>
              <a:srgbClr val="8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547616" y="2637453"/>
            <a:ext cx="0" cy="2086947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648200" y="2640172"/>
            <a:ext cx="0" cy="216042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417976" y="1581912"/>
            <a:ext cx="0" cy="459028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981200" y="1759049"/>
            <a:ext cx="1074333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</a:rPr>
              <a:t>1500.0 nm</a:t>
            </a:r>
          </a:p>
          <a:p>
            <a:r>
              <a:rPr lang="en-US" sz="1600" dirty="0" smtClean="0">
                <a:solidFill>
                  <a:srgbClr val="800000"/>
                </a:solidFill>
              </a:rPr>
              <a:t>1130.0 nm</a:t>
            </a:r>
          </a:p>
          <a:p>
            <a:r>
              <a:rPr lang="en-US" sz="1600" dirty="0" smtClean="0">
                <a:solidFill>
                  <a:srgbClr val="800000"/>
                </a:solidFill>
              </a:rPr>
              <a:t>1107.6 nm</a:t>
            </a:r>
            <a:endParaRPr lang="en-US" sz="1600" dirty="0">
              <a:solidFill>
                <a:srgbClr val="8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41838" y="2182901"/>
            <a:ext cx="12186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667.5, 659.7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367411" y="2148989"/>
            <a:ext cx="97013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FF"/>
                </a:solidFill>
              </a:rPr>
              <a:t>472.6 nm</a:t>
            </a:r>
            <a:endParaRPr lang="en-US" sz="1600" dirty="0">
              <a:solidFill>
                <a:srgbClr val="0066FF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77565" y="1624605"/>
            <a:ext cx="97013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C00FF"/>
                </a:solidFill>
              </a:rPr>
              <a:t>408.1 nm</a:t>
            </a:r>
            <a:endParaRPr lang="en-US" sz="1600" dirty="0">
              <a:solidFill>
                <a:srgbClr val="CC00FF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745239" y="5410200"/>
            <a:ext cx="97013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</a:rPr>
              <a:t>553.5 nm</a:t>
            </a:r>
            <a:endParaRPr lang="en-US" sz="1600" dirty="0">
              <a:solidFill>
                <a:srgbClr val="008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52500" y="1392207"/>
            <a:ext cx="185339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667.5 nm, 659.7 nm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410200" y="3085535"/>
            <a:ext cx="970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413.3 nm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307.2 nm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278.5 nm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667000" y="3733800"/>
            <a:ext cx="0" cy="2438400"/>
          </a:xfrm>
          <a:prstGeom prst="straightConnector1">
            <a:avLst/>
          </a:prstGeom>
          <a:ln w="28575">
            <a:solidFill>
              <a:srgbClr val="CC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08331" y="4800600"/>
            <a:ext cx="97013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C0000"/>
                </a:solidFill>
              </a:rPr>
              <a:t>791.1 nm</a:t>
            </a:r>
            <a:endParaRPr lang="en-US" sz="16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5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352800" y="5143500"/>
            <a:ext cx="121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52800" y="5257800"/>
            <a:ext cx="121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52800" y="5020962"/>
            <a:ext cx="121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448050" y="4000499"/>
            <a:ext cx="0" cy="973096"/>
          </a:xfrm>
          <a:prstGeom prst="straightConnector1">
            <a:avLst/>
          </a:prstGeom>
          <a:ln w="38100">
            <a:solidFill>
              <a:srgbClr val="8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743200" y="6355492"/>
            <a:ext cx="1828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819400" y="4038600"/>
            <a:ext cx="0" cy="2269525"/>
          </a:xfrm>
          <a:prstGeom prst="straightConnector1">
            <a:avLst/>
          </a:prstGeom>
          <a:ln w="38100"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969741" y="4038600"/>
            <a:ext cx="0" cy="2269525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588694" y="4000499"/>
            <a:ext cx="0" cy="1143001"/>
          </a:xfrm>
          <a:prstGeom prst="straightConnector1">
            <a:avLst/>
          </a:prstGeom>
          <a:ln w="38100">
            <a:solidFill>
              <a:srgbClr val="8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738262" y="4000499"/>
            <a:ext cx="0" cy="1257301"/>
          </a:xfrm>
          <a:prstGeom prst="straightConnector1">
            <a:avLst/>
          </a:prstGeom>
          <a:ln w="38100">
            <a:solidFill>
              <a:srgbClr val="8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08229" y="5257800"/>
            <a:ext cx="0" cy="1097692"/>
          </a:xfrm>
          <a:prstGeom prst="straightConnector1">
            <a:avLst/>
          </a:prstGeom>
          <a:ln w="38100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63240" y="5143500"/>
            <a:ext cx="0" cy="1219200"/>
          </a:xfrm>
          <a:prstGeom prst="straightConnector1">
            <a:avLst/>
          </a:prstGeom>
          <a:ln w="38100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27787" y="5020962"/>
            <a:ext cx="0" cy="1347916"/>
          </a:xfrm>
          <a:prstGeom prst="straightConnector1">
            <a:avLst/>
          </a:prstGeom>
          <a:ln w="38100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719968" y="4000499"/>
            <a:ext cx="1828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443573" y="6184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435336" y="38158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593649" y="4736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593649" y="495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93649" y="5193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427787" y="569492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A</a:t>
            </a:r>
            <a:r>
              <a:rPr lang="en-US" baseline="-25000" dirty="0" smtClean="0">
                <a:solidFill>
                  <a:srgbClr val="FF6600"/>
                </a:solidFill>
              </a:rPr>
              <a:t>(3,4,5)1</a:t>
            </a:r>
            <a:endParaRPr lang="en-US" baseline="-25000" dirty="0">
              <a:solidFill>
                <a:srgbClr val="FF66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70177" y="426651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A</a:t>
            </a:r>
            <a:r>
              <a:rPr lang="en-US" baseline="-25000" dirty="0" smtClean="0">
                <a:solidFill>
                  <a:srgbClr val="800000"/>
                </a:solidFill>
              </a:rPr>
              <a:t>2(3,4,5)</a:t>
            </a:r>
            <a:endParaRPr lang="en-US" baseline="-25000" dirty="0">
              <a:solidFill>
                <a:srgbClr val="8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69741" y="5437314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21</a:t>
            </a:r>
            <a:endParaRPr lang="en-US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79822" y="543731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W</a:t>
            </a:r>
            <a:r>
              <a:rPr lang="en-US" baseline="-25000" dirty="0" smtClean="0">
                <a:solidFill>
                  <a:srgbClr val="008000"/>
                </a:solidFill>
              </a:rPr>
              <a:t>12</a:t>
            </a:r>
            <a:endParaRPr lang="en-US" baseline="-25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5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7200" y="13661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</a:t>
            </a:r>
            <a:r>
              <a:rPr lang="en-US" baseline="30000" dirty="0" smtClean="0"/>
              <a:t>+</a:t>
            </a:r>
            <a:endParaRPr lang="en-US" baseline="300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52400" y="5441606"/>
            <a:ext cx="3429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92540" y="4439163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92540" y="4591563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5740" y="2895600"/>
            <a:ext cx="198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47037" y="2906154"/>
            <a:ext cx="0" cy="1685409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251909" y="2743200"/>
            <a:ext cx="0" cy="1695963"/>
          </a:xfrm>
          <a:prstGeom prst="straightConnector1">
            <a:avLst/>
          </a:prstGeom>
          <a:ln w="38100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06740" y="2895601"/>
            <a:ext cx="0" cy="2546005"/>
          </a:xfrm>
          <a:prstGeom prst="straightConnector1">
            <a:avLst/>
          </a:prstGeom>
          <a:ln w="38100">
            <a:solidFill>
              <a:srgbClr val="0099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00817" y="2743200"/>
            <a:ext cx="0" cy="1848363"/>
          </a:xfrm>
          <a:prstGeom prst="straightConnector1">
            <a:avLst/>
          </a:prstGeom>
          <a:ln w="38100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25740" y="2743200"/>
            <a:ext cx="198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78140" y="2743200"/>
            <a:ext cx="0" cy="2698406"/>
          </a:xfrm>
          <a:prstGeom prst="straightConnector1">
            <a:avLst/>
          </a:prstGeom>
          <a:ln w="381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819400" y="5029200"/>
            <a:ext cx="3429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359540" y="4026757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359540" y="4179157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292740" y="2483194"/>
            <a:ext cx="198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614037" y="2493748"/>
            <a:ext cx="0" cy="168540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918909" y="2330794"/>
            <a:ext cx="0" cy="1695963"/>
          </a:xfrm>
          <a:prstGeom prst="straightConnector1">
            <a:avLst/>
          </a:prstGeom>
          <a:ln w="38100">
            <a:solidFill>
              <a:srgbClr val="FF33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673740" y="2483195"/>
            <a:ext cx="0" cy="2546005"/>
          </a:xfrm>
          <a:prstGeom prst="straightConnector1">
            <a:avLst/>
          </a:prstGeom>
          <a:ln w="38100">
            <a:solidFill>
              <a:srgbClr val="0099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067817" y="2330794"/>
            <a:ext cx="0" cy="1848363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292740" y="2330794"/>
            <a:ext cx="198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445140" y="2330794"/>
            <a:ext cx="0" cy="2698406"/>
          </a:xfrm>
          <a:prstGeom prst="straightConnector1">
            <a:avLst/>
          </a:prstGeom>
          <a:ln w="381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616146" y="4679606"/>
            <a:ext cx="3429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156286" y="3677163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156286" y="3829563"/>
            <a:ext cx="15013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089486" y="2133600"/>
            <a:ext cx="198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410783" y="2144154"/>
            <a:ext cx="0" cy="168540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924800" y="1981200"/>
            <a:ext cx="0" cy="1695963"/>
          </a:xfrm>
          <a:prstGeom prst="straightConnector1">
            <a:avLst/>
          </a:prstGeom>
          <a:ln w="38100">
            <a:solidFill>
              <a:srgbClr val="FF33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470486" y="2133601"/>
            <a:ext cx="0" cy="2546005"/>
          </a:xfrm>
          <a:prstGeom prst="straightConnector1">
            <a:avLst/>
          </a:prstGeom>
          <a:ln w="38100">
            <a:solidFill>
              <a:srgbClr val="0099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772400" y="1981200"/>
            <a:ext cx="0" cy="1848363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089486" y="1981200"/>
            <a:ext cx="198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6241886" y="1981200"/>
            <a:ext cx="0" cy="2698406"/>
          </a:xfrm>
          <a:prstGeom prst="straightConnector1">
            <a:avLst/>
          </a:prstGeom>
          <a:ln w="381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0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819400" y="5029200"/>
            <a:ext cx="3429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4359540" y="4026757"/>
            <a:ext cx="15013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359540" y="4179157"/>
            <a:ext cx="15013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92740" y="2483194"/>
            <a:ext cx="198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614037" y="2493748"/>
            <a:ext cx="0" cy="1685409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918909" y="2330794"/>
            <a:ext cx="0" cy="1695963"/>
          </a:xfrm>
          <a:prstGeom prst="straightConnector1">
            <a:avLst/>
          </a:prstGeom>
          <a:ln w="28575">
            <a:solidFill>
              <a:srgbClr val="FF33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673740" y="2483195"/>
            <a:ext cx="0" cy="2546005"/>
          </a:xfrm>
          <a:prstGeom prst="straightConnector1">
            <a:avLst/>
          </a:prstGeom>
          <a:ln w="28575">
            <a:solidFill>
              <a:srgbClr val="0099C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067817" y="2330794"/>
            <a:ext cx="0" cy="1848363"/>
          </a:xfrm>
          <a:prstGeom prst="straightConnector1">
            <a:avLst/>
          </a:prstGeom>
          <a:ln w="28575">
            <a:solidFill>
              <a:srgbClr val="FF66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92740" y="2330794"/>
            <a:ext cx="198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445140" y="2330794"/>
            <a:ext cx="0" cy="2698406"/>
          </a:xfrm>
          <a:prstGeom prst="straightConnector1">
            <a:avLst/>
          </a:prstGeom>
          <a:ln w="28575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62200" y="2016892"/>
            <a:ext cx="96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6p </a:t>
            </a:r>
            <a:r>
              <a:rPr lang="en-US" baseline="30000" dirty="0" smtClean="0"/>
              <a:t>2</a:t>
            </a:r>
            <a:r>
              <a:rPr lang="en-US" dirty="0" smtClean="0"/>
              <a:t>P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3/2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62200" y="2297668"/>
            <a:ext cx="96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6p </a:t>
            </a:r>
            <a:r>
              <a:rPr lang="en-US" baseline="30000" dirty="0" smtClean="0"/>
              <a:t>2</a:t>
            </a:r>
            <a:r>
              <a:rPr lang="en-US" dirty="0" smtClean="0"/>
              <a:t>P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1/2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5867767" y="376700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5d </a:t>
            </a:r>
            <a:r>
              <a:rPr lang="en-US" baseline="30000" dirty="0" smtClean="0"/>
              <a:t>2</a:t>
            </a:r>
            <a:r>
              <a:rPr lang="en-US" dirty="0" smtClean="0"/>
              <a:t>D</a:t>
            </a:r>
            <a:r>
              <a:rPr lang="en-US" baseline="-25000" dirty="0" smtClean="0"/>
              <a:t>5/2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5867767" y="4048294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5d </a:t>
            </a:r>
            <a:r>
              <a:rPr lang="en-US" baseline="30000" dirty="0" smtClean="0"/>
              <a:t>2</a:t>
            </a:r>
            <a:r>
              <a:rPr lang="en-US" dirty="0" smtClean="0"/>
              <a:t>D</a:t>
            </a:r>
            <a:r>
              <a:rPr lang="en-US" baseline="-25000" dirty="0" smtClean="0"/>
              <a:t>3/2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6248400" y="484453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6s </a:t>
            </a:r>
            <a:r>
              <a:rPr lang="en-US" baseline="30000" dirty="0" smtClean="0"/>
              <a:t>2</a:t>
            </a:r>
            <a:r>
              <a:rPr lang="en-US" dirty="0" smtClean="0"/>
              <a:t>S</a:t>
            </a:r>
            <a:r>
              <a:rPr lang="en-US" baseline="-25000" dirty="0" smtClean="0"/>
              <a:t>1/2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2118431" y="3162813"/>
            <a:ext cx="97013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455.4 nm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24781" y="3673647"/>
            <a:ext cx="97013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493.4 nm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81600" y="2743200"/>
            <a:ext cx="97013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649.7 nm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63331" y="2330794"/>
            <a:ext cx="97013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3300"/>
                </a:solidFill>
              </a:rPr>
              <a:t>614.2 nm</a:t>
            </a:r>
            <a:endParaRPr lang="en-US" sz="1600" dirty="0">
              <a:solidFill>
                <a:srgbClr val="FF33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23366" y="2840221"/>
            <a:ext cx="97013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6600"/>
                </a:solidFill>
              </a:rPr>
              <a:t>585.4 nm</a:t>
            </a:r>
            <a:endParaRPr lang="en-US" sz="1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08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91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Barium</dc:creator>
  <cp:lastModifiedBy>waltmon</cp:lastModifiedBy>
  <cp:revision>48</cp:revision>
  <dcterms:created xsi:type="dcterms:W3CDTF">2014-09-26T21:21:51Z</dcterms:created>
  <dcterms:modified xsi:type="dcterms:W3CDTF">2015-11-23T02:05:41Z</dcterms:modified>
</cp:coreProperties>
</file>