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36849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and Observed in Scanning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8824"/>
            <a:ext cx="4119842" cy="3486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09600"/>
            <a:ext cx="475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Expected signal from 20150807, / mW,</a:t>
            </a:r>
          </a:p>
          <a:p>
            <a:r>
              <a:rPr lang="en-US" sz="1600" dirty="0" smtClean="0"/>
              <a:t>with #atoms definition #2 (</a:t>
            </a:r>
            <a:r>
              <a:rPr lang="en-US" sz="1600" b="1" dirty="0" smtClean="0"/>
              <a:t>x2</a:t>
            </a:r>
            <a:r>
              <a:rPr lang="en-US" sz="1600" dirty="0" smtClean="0"/>
              <a:t> 2.06</a:t>
            </a:r>
            <a:r>
              <a:rPr lang="az-Cyrl-AZ" sz="1600" dirty="0" smtClean="0"/>
              <a:t>μ</a:t>
            </a:r>
            <a:r>
              <a:rPr lang="en-US" sz="1600" dirty="0" smtClean="0"/>
              <a:t>m×2.06</a:t>
            </a:r>
            <a:r>
              <a:rPr lang="az-Cyrl-AZ" sz="1600" dirty="0"/>
              <a:t>μ</a:t>
            </a:r>
            <a:r>
              <a:rPr lang="en-US" sz="1600" dirty="0" smtClean="0"/>
              <a:t>m region):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2514600" y="3352800"/>
            <a:ext cx="18084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cts</m:t>
                        </m:r>
                        <m:r>
                          <a:rPr lang="en-US" b="0" i="0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atom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mW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/>
                  <a:t>o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200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cts/atom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blipFill rotWithShape="1">
                <a:blip r:embed="rId3"/>
                <a:stretch>
                  <a:fillRect l="-2974" r="-372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05020" y="2819400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trend line:</a:t>
            </a:r>
            <a:endParaRPr lang="en-US" sz="1200" b="1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40" y="1611802"/>
            <a:ext cx="2136936" cy="13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54" y="1611801"/>
            <a:ext cx="2136936" cy="1309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6" y="3070092"/>
            <a:ext cx="2203784" cy="134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11" y="3070092"/>
            <a:ext cx="2203784" cy="1349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4893" y="533400"/>
            <a:ext cx="419936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Next: </a:t>
            </a:r>
            <a:r>
              <a:rPr lang="en-US" sz="1200" dirty="0" smtClean="0">
                <a:solidFill>
                  <a:srgbClr val="C00000"/>
                </a:solidFill>
              </a:rPr>
              <a:t>consider these (in 1D/ of 8-12 and 8-21), and you had a script that plots them on the same plot, and you could observe things like (a) failure to match up for BG sub – what does that mean? (b) fluctuations are lower than they appeared in the 2D plots, …(c) is it lower in the bleached region of 8-21? …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6239" r="34220" b="7768"/>
          <a:stretch/>
        </p:blipFill>
        <p:spPr>
          <a:xfrm rot="5400000">
            <a:off x="5732290" y="4173710"/>
            <a:ext cx="2100417" cy="27445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04612" y="517667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485298">
            <a:off x="7687357" y="64314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5200471"/>
            <a:ext cx="392755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Another question, since maybe the variations aren't as big as you thought, is are those peaks possibly actually atoms, in the ones that had a cool peak</a:t>
            </a:r>
          </a:p>
        </p:txBody>
      </p:sp>
    </p:spTree>
    <p:extLst>
      <p:ext uri="{BB962C8B-B14F-4D97-AF65-F5344CB8AC3E}">
        <p14:creationId xmlns:p14="http://schemas.microsoft.com/office/powerpoint/2010/main" val="365029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992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9444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87" y="3962400"/>
            <a:ext cx="3754438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490" y="4926568"/>
            <a:ext cx="4956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reason to multiply the </a:t>
            </a:r>
            <a:r>
              <a:rPr lang="en-US" sz="1600" i="1" dirty="0" smtClean="0">
                <a:solidFill>
                  <a:srgbClr val="C00000"/>
                </a:solidFill>
              </a:rPr>
              <a:t>sapphire </a:t>
            </a:r>
            <a:r>
              <a:rPr lang="en-US" sz="1600" dirty="0" smtClean="0">
                <a:solidFill>
                  <a:srgbClr val="C00000"/>
                </a:solidFill>
              </a:rPr>
              <a:t>part by 0.6 is that it should not be larger than the black spectrum (which is </a:t>
            </a:r>
            <a:r>
              <a:rPr lang="en-US" sz="1600" dirty="0" err="1" smtClean="0">
                <a:solidFill>
                  <a:srgbClr val="C00000"/>
                </a:solidFill>
              </a:rPr>
              <a:t>surfBG</a:t>
            </a:r>
            <a:r>
              <a:rPr lang="en-US" sz="1600" dirty="0" smtClean="0">
                <a:solidFill>
                  <a:srgbClr val="C00000"/>
                </a:solidFill>
              </a:rPr>
              <a:t> +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).  The surface part has less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 in it because it is tapering off there, so it needs scaling, and this is sort of the best guess, albeit not necessarily correct – however, the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 contribution in the region we care about is small anyway.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71653" y="5562600"/>
            <a:ext cx="41989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9499" y="4669702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CC"/>
                </a:solidFill>
              </a:rPr>
              <a:t>unscaled</a:t>
            </a:r>
            <a:endParaRPr lang="en-US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</a:t>
            </a:r>
            <a:r>
              <a:rPr lang="en-US" smtClean="0"/>
              <a:t>laser position </a:t>
            </a:r>
            <a:r>
              <a:rPr lang="en-US" dirty="0" smtClean="0"/>
              <a:t>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689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Value/uncertainty on difference between x and y focus w/ no astig. corr.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4069001" cy="3946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319235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127.59 ± 2.5 </a:t>
            </a:r>
            <a:r>
              <a:rPr lang="el-GR" dirty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3312937"/>
            <a:ext cx="228600" cy="12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34200" y="3561691"/>
            <a:ext cx="0" cy="4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0588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quadrature adding of the two uncertainties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3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703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40</cp:revision>
  <dcterms:created xsi:type="dcterms:W3CDTF">2015-09-24T15:55:13Z</dcterms:created>
  <dcterms:modified xsi:type="dcterms:W3CDTF">2015-10-23T17:49:07Z</dcterms:modified>
</cp:coreProperties>
</file>