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840" y="17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03B9-DE4C-47A3-9E41-A4FAD338F97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25F3-CE67-47A7-B25D-70C57430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8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03B9-DE4C-47A3-9E41-A4FAD338F97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25F3-CE67-47A7-B25D-70C57430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03B9-DE4C-47A3-9E41-A4FAD338F97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25F3-CE67-47A7-B25D-70C57430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9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03B9-DE4C-47A3-9E41-A4FAD338F97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25F3-CE67-47A7-B25D-70C57430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1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03B9-DE4C-47A3-9E41-A4FAD338F97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25F3-CE67-47A7-B25D-70C57430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03B9-DE4C-47A3-9E41-A4FAD338F97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25F3-CE67-47A7-B25D-70C57430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1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03B9-DE4C-47A3-9E41-A4FAD338F97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25F3-CE67-47A7-B25D-70C57430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5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03B9-DE4C-47A3-9E41-A4FAD338F97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25F3-CE67-47A7-B25D-70C57430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03B9-DE4C-47A3-9E41-A4FAD338F97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25F3-CE67-47A7-B25D-70C57430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5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03B9-DE4C-47A3-9E41-A4FAD338F97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25F3-CE67-47A7-B25D-70C57430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0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03B9-DE4C-47A3-9E41-A4FAD338F97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25F3-CE67-47A7-B25D-70C57430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9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03B9-DE4C-47A3-9E41-A4FAD338F97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425F3-CE67-47A7-B25D-70C57430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5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81" y="1600428"/>
            <a:ext cx="5495238" cy="3657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1398" y="15240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33CC"/>
                </a:solidFill>
              </a:rPr>
              <a:t>2</a:t>
            </a:r>
            <a:r>
              <a:rPr lang="el-GR" sz="2000" b="1" dirty="0" smtClean="0">
                <a:solidFill>
                  <a:srgbClr val="3333CC"/>
                </a:solidFill>
              </a:rPr>
              <a:t>νββ</a:t>
            </a:r>
            <a:endParaRPr lang="en-US" sz="2000" b="1" dirty="0">
              <a:solidFill>
                <a:srgbClr val="33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15240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</a:t>
            </a:r>
            <a:r>
              <a:rPr lang="el-GR" sz="2000" b="1" dirty="0" smtClean="0">
                <a:solidFill>
                  <a:srgbClr val="FF0000"/>
                </a:solidFill>
              </a:rPr>
              <a:t>νββ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1646306" y="2962234"/>
            <a:ext cx="910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Counts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302486" y="4734009"/>
            <a:ext cx="2799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Summed Electron Energy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114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3</cp:revision>
  <dcterms:created xsi:type="dcterms:W3CDTF">2015-12-14T02:49:18Z</dcterms:created>
  <dcterms:modified xsi:type="dcterms:W3CDTF">2015-12-14T02:58:57Z</dcterms:modified>
</cp:coreProperties>
</file>