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8" r:id="rId14"/>
    <p:sldId id="269" r:id="rId15"/>
    <p:sldId id="270" r:id="rId16"/>
    <p:sldId id="267"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Tree>
    <p:extLst>
      <p:ext uri="{BB962C8B-B14F-4D97-AF65-F5344CB8AC3E}">
        <p14:creationId xmlns:p14="http://schemas.microsoft.com/office/powerpoint/2010/main" val="15130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1258</Words>
  <Application>Microsoft Office PowerPoint</Application>
  <PresentationFormat>On-screen Show (4:3)</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61</cp:revision>
  <dcterms:created xsi:type="dcterms:W3CDTF">2015-09-24T15:55:13Z</dcterms:created>
  <dcterms:modified xsi:type="dcterms:W3CDTF">2015-11-12T17:54:17Z</dcterms:modified>
</cp:coreProperties>
</file>