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CA7D-BEBA-4CC1-9F6A-AF2FC8A16C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2429-F6B1-4BA3-AB39-E2110568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77A4-FC16-4741-A3F1-FD6FAA5C38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24401" y="2989674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958328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4800" y="2987706"/>
            <a:ext cx="266700" cy="377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47268" y="3237583"/>
            <a:ext cx="621073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2400" y="3073829"/>
            <a:ext cx="304800" cy="431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8201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484894" y="3233412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141" y="3235863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4" idx="6"/>
          </p:cNvCxnSpPr>
          <p:nvPr/>
        </p:nvCxnSpPr>
        <p:spPr>
          <a:xfrm flipV="1">
            <a:off x="5887097" y="3237582"/>
            <a:ext cx="160504" cy="40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1" y="2961969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226" y="344067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8739" y="2362202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eflection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53129" y="2452510"/>
            <a:ext cx="134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6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442022" y="2968103"/>
            <a:ext cx="412342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21614" y="3026356"/>
            <a:ext cx="209186" cy="373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17021" y="3134476"/>
            <a:ext cx="209186" cy="382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267200" y="3107336"/>
            <a:ext cx="412343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420552" y="4306222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3" name="Parallelogram 2"/>
          <p:cNvSpPr/>
          <p:nvPr/>
        </p:nvSpPr>
        <p:spPr>
          <a:xfrm>
            <a:off x="4724710" y="2968103"/>
            <a:ext cx="586853" cy="232291"/>
          </a:xfrm>
          <a:prstGeom prst="parallelogram">
            <a:avLst>
              <a:gd name="adj" fmla="val 843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4724710" y="3291703"/>
            <a:ext cx="586853" cy="232291"/>
          </a:xfrm>
          <a:prstGeom prst="parallelogram">
            <a:avLst>
              <a:gd name="adj" fmla="val 843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633857" y="997131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467600" y="838202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7009" r="12903" b="26292"/>
          <a:stretch/>
        </p:blipFill>
        <p:spPr>
          <a:xfrm>
            <a:off x="4267200" y="4532812"/>
            <a:ext cx="4423956" cy="204651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4" t="17191" r="24238" b="18391"/>
          <a:stretch/>
        </p:blipFill>
        <p:spPr>
          <a:xfrm>
            <a:off x="152400" y="4393474"/>
            <a:ext cx="3579224" cy="232518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523124" y="76202"/>
            <a:ext cx="220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Ion Source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35654" y="1530531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56181" y="1588225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72267" y="2316229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593890" y="1815738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436929" y="18102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83441" y="18102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51982" y="3206931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213580" y="2992209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6799425" y="1530533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6723225" y="2083525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130155" y="181573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76667" y="181573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71866" y="1818461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4893" y="18268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5354" y="183723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525796" y="1818461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213580" y="18268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03503" y="1394460"/>
            <a:ext cx="0" cy="18222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7485017" y="914673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15784" y="838202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379322" y="8456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7485017" y="2942716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7379322" y="38999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15784" y="3747581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643018" y="2371265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02924" y="2197826"/>
            <a:ext cx="2250076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9122" y="2251709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953000" y="2133600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840003" y="2238238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21726" y="2206537"/>
            <a:ext cx="1116874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0" t="35280" r="27393" b="663"/>
          <a:stretch/>
        </p:blipFill>
        <p:spPr>
          <a:xfrm>
            <a:off x="457200" y="1600202"/>
            <a:ext cx="2464526" cy="231212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835640" y="1182499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69383" y="1023570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37437" y="1715899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57964" y="1773593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74050" y="2501597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795673" y="2001106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38712" y="19956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85224" y="19956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53765" y="3392299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15363" y="3177577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8001208" y="1715901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7925008" y="2268893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331938" y="200110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78450" y="2001107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73649" y="200382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66676" y="20122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27137" y="2022605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27579" y="200382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415363" y="20122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052560" y="1579828"/>
            <a:ext cx="0" cy="182226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8686800" y="1100041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617567" y="1023570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581105" y="10310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8686800" y="3128084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8581105" y="40853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7567" y="3932949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44801" y="2556633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2400" y="2383194"/>
            <a:ext cx="6002383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5280905" y="2437077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6154783" y="2318968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041786" y="2423606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2400" y="2391905"/>
            <a:ext cx="5087983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5297" y="76200"/>
            <a:ext cx="6563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E x B Mass Filter for selecting Ba</a:t>
            </a:r>
            <a:r>
              <a:rPr lang="en-US" sz="3600" b="1" baseline="30000" dirty="0" smtClean="0"/>
              <a:t>+</a:t>
            </a:r>
            <a:endParaRPr lang="en-US" sz="3600" b="1" baseline="30000" dirty="0" smtClean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5923" y="2907581"/>
            <a:ext cx="304800" cy="1142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2809" y="2907581"/>
            <a:ext cx="304800" cy="1142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2715923" y="2796547"/>
            <a:ext cx="5921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4725508" y="2796547"/>
            <a:ext cx="5921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2715923" y="2678980"/>
            <a:ext cx="8382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479409" y="2678980"/>
            <a:ext cx="8382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2715923" y="2549438"/>
            <a:ext cx="10668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4250809" y="2549438"/>
            <a:ext cx="10668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2715923" y="2419898"/>
            <a:ext cx="260168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2711545" y="4126781"/>
            <a:ext cx="5921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4721130" y="4126781"/>
            <a:ext cx="5921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2711545" y="4233462"/>
            <a:ext cx="8382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475031" y="4233462"/>
            <a:ext cx="8382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2711546" y="4355381"/>
            <a:ext cx="10668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46432" y="4355381"/>
            <a:ext cx="10668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2711546" y="4469680"/>
            <a:ext cx="260168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07171" y="1358270"/>
            <a:ext cx="2610437" cy="9786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07170" y="4601532"/>
            <a:ext cx="2610437" cy="10550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45977" y="1152524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45981" y="1201516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45978" y="1255937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45976" y="1087202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45981" y="5656630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45985" y="5705622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45982" y="5760043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45980" y="5591308"/>
            <a:ext cx="3056709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782723" y="1629016"/>
            <a:ext cx="52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CC"/>
                </a:solidFill>
              </a:rPr>
              <a:t>N</a:t>
            </a:r>
            <a:endParaRPr lang="en-US" sz="4000" b="1" dirty="0">
              <a:solidFill>
                <a:srgbClr val="0000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8346" y="4606533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5437" y="310440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78963" y="3125137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-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6" name="Flowchart: Summing Junction 45"/>
          <p:cNvSpPr/>
          <p:nvPr/>
        </p:nvSpPr>
        <p:spPr>
          <a:xfrm>
            <a:off x="3950863" y="3417555"/>
            <a:ext cx="123049" cy="123049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-343972" y="3217438"/>
            <a:ext cx="197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Electrode “shims” for shaping E-field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180019" y="2701839"/>
            <a:ext cx="609600" cy="515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9200" y="3946712"/>
            <a:ext cx="609600" cy="4086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80783" y="2556870"/>
            <a:ext cx="3620417" cy="1846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Only ions with velocity satisfying</a:t>
            </a:r>
          </a:p>
          <a:p>
            <a:pPr algn="ctr"/>
            <a:r>
              <a:rPr lang="en-US" sz="2400" b="1" i="1" dirty="0" err="1" smtClean="0"/>
              <a:t>qE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qvB</a:t>
            </a:r>
            <a:endParaRPr lang="en-US" sz="2400" b="1" i="1" dirty="0" smtClean="0"/>
          </a:p>
          <a:p>
            <a:pPr algn="ctr"/>
            <a:r>
              <a:rPr lang="en-US" dirty="0" smtClean="0">
                <a:solidFill>
                  <a:srgbClr val="000099"/>
                </a:solidFill>
              </a:rPr>
              <a:t>will move through filter undeflected, thus selecting specific </a:t>
            </a:r>
            <a:r>
              <a:rPr lang="en-US" b="1" i="1" dirty="0" smtClean="0"/>
              <a:t>m/q</a:t>
            </a:r>
            <a:r>
              <a:rPr lang="en-US" dirty="0" smtClean="0">
                <a:solidFill>
                  <a:srgbClr val="000099"/>
                </a:solidFill>
              </a:rPr>
              <a:t>, which have different velocities due to initial acceleration.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30210" y="3032772"/>
            <a:ext cx="197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ion beam</a:t>
            </a:r>
          </a:p>
        </p:txBody>
      </p:sp>
    </p:spTree>
    <p:extLst>
      <p:ext uri="{BB962C8B-B14F-4D97-AF65-F5344CB8AC3E}">
        <p14:creationId xmlns:p14="http://schemas.microsoft.com/office/powerpoint/2010/main" val="31652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157</Words>
  <Application>Microsoft Office PowerPoint</Application>
  <PresentationFormat>On-screen Show (4:3)</PresentationFormat>
  <Paragraphs>86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33</cp:revision>
  <dcterms:created xsi:type="dcterms:W3CDTF">2014-08-12T20:10:41Z</dcterms:created>
  <dcterms:modified xsi:type="dcterms:W3CDTF">2015-08-10T21:49:06Z</dcterms:modified>
</cp:coreProperties>
</file>