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60" r:id="rId4"/>
    <p:sldId id="261" r:id="rId5"/>
  </p:sldIdLst>
  <p:sldSz cx="18288000" cy="13716000"/>
  <p:notesSz cx="6858000" cy="91440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>
      <p:cViewPr varScale="1">
        <p:scale>
          <a:sx n="58" d="100"/>
          <a:sy n="58" d="100"/>
        </p:scale>
        <p:origin x="-1458" y="-72"/>
      </p:cViewPr>
      <p:guideLst>
        <p:guide orient="horz" pos="432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D0C8A9-03CA-4326-8249-E74BA2E9C657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C5EEA-BDED-4788-8D89-0606EF017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19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2CCB2-A25B-411E-9064-98A497EFBD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77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260853"/>
            <a:ext cx="15544800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7772400"/>
            <a:ext cx="128016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5E1B7-E334-4178-BD21-05C83850FCAF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8FE0-EFC9-44DE-A375-3CCEC0327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6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5E1B7-E334-4178-BD21-05C83850FCAF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8FE0-EFC9-44DE-A375-3CCEC0327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70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549279"/>
            <a:ext cx="4114800" cy="11703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49279"/>
            <a:ext cx="12039600" cy="117030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5E1B7-E334-4178-BD21-05C83850FCAF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8FE0-EFC9-44DE-A375-3CCEC0327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60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5E1B7-E334-4178-BD21-05C83850FCAF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8FE0-EFC9-44DE-A375-3CCEC0327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77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8813803"/>
            <a:ext cx="15544800" cy="2724150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5813427"/>
            <a:ext cx="15544800" cy="3000374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5E1B7-E334-4178-BD21-05C83850FCAF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8FE0-EFC9-44DE-A375-3CCEC0327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38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3200403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3200403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5E1B7-E334-4178-BD21-05C83850FCAF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8FE0-EFC9-44DE-A375-3CCEC0327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59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070226"/>
            <a:ext cx="8080376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4349750"/>
            <a:ext cx="8080376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3" y="3070226"/>
            <a:ext cx="8083550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3" y="4349750"/>
            <a:ext cx="8083550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5E1B7-E334-4178-BD21-05C83850FCAF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8FE0-EFC9-44DE-A375-3CCEC0327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26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5E1B7-E334-4178-BD21-05C83850FCAF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8FE0-EFC9-44DE-A375-3CCEC0327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285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5E1B7-E334-4178-BD21-05C83850FCAF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8FE0-EFC9-44DE-A375-3CCEC0327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531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3" y="546100"/>
            <a:ext cx="6016626" cy="2324100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546103"/>
            <a:ext cx="10223500" cy="11706226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3" y="2870203"/>
            <a:ext cx="6016626" cy="9382126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5E1B7-E334-4178-BD21-05C83850FCAF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8FE0-EFC9-44DE-A375-3CCEC0327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08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9601200"/>
            <a:ext cx="10972800" cy="1133476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225550"/>
            <a:ext cx="10972800" cy="822960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0734676"/>
            <a:ext cx="10972800" cy="1609724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5E1B7-E334-4178-BD21-05C83850FCAF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8FE0-EFC9-44DE-A375-3CCEC0327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4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49276"/>
            <a:ext cx="16459200" cy="2286000"/>
          </a:xfrm>
          <a:prstGeom prst="rect">
            <a:avLst/>
          </a:prstGeom>
        </p:spPr>
        <p:txBody>
          <a:bodyPr vert="horz" lIns="182880" tIns="91440" rIns="182880" bIns="9144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200403"/>
            <a:ext cx="16459200" cy="9051926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2712703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5E1B7-E334-4178-BD21-05C83850FCAF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2712703"/>
            <a:ext cx="5791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2712703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E8FE0-EFC9-44DE-A375-3CCEC0327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18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8800" rtl="0" eaLnBrk="1" latinLnBrk="0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spcBef>
          <a:spcPct val="20000"/>
        </a:spcBef>
        <a:buFont typeface="Arial" panose="020B0604020202020204" pitchFamily="34" charset="0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7620000" y="10179321"/>
            <a:ext cx="304800" cy="368908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915400" y="8753474"/>
            <a:ext cx="304800" cy="21050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20200" y="8753474"/>
            <a:ext cx="25908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1658600" y="4572000"/>
            <a:ext cx="5391148" cy="3429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7068796" y="4572000"/>
            <a:ext cx="304800" cy="62865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4572000"/>
            <a:ext cx="9067800" cy="3429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915400" y="4572000"/>
            <a:ext cx="304800" cy="21050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220200" y="6372228"/>
            <a:ext cx="25908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1506200" y="4572000"/>
            <a:ext cx="304800" cy="21050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1506200" y="8753472"/>
            <a:ext cx="304800" cy="21050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1534775" y="10515603"/>
            <a:ext cx="5686422" cy="34290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 rot="2700000">
            <a:off x="9115426" y="4325886"/>
            <a:ext cx="5391148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 rot="2700000">
            <a:off x="8699310" y="4359523"/>
            <a:ext cx="5391148" cy="1132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 rot="2700000">
            <a:off x="9053268" y="4118329"/>
            <a:ext cx="5391148" cy="1132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-106823" y="7690644"/>
            <a:ext cx="13151690" cy="0"/>
          </a:xfrm>
          <a:prstGeom prst="straightConnector1">
            <a:avLst/>
          </a:prstGeom>
          <a:ln w="1079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9448798" y="2164747"/>
            <a:ext cx="4686300" cy="4692266"/>
          </a:xfrm>
          <a:prstGeom prst="straightConnector1">
            <a:avLst/>
          </a:prstGeom>
          <a:ln w="889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116333" y="6362210"/>
            <a:ext cx="91438" cy="11709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104901" y="7823402"/>
            <a:ext cx="91438" cy="11709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7034978" y="8784718"/>
            <a:ext cx="1474844" cy="1646812"/>
          </a:xfrm>
          <a:custGeom>
            <a:avLst/>
            <a:gdLst>
              <a:gd name="connsiteX0" fmla="*/ 0 w 666750"/>
              <a:gd name="connsiteY0" fmla="*/ 0 h 800100"/>
              <a:gd name="connsiteX1" fmla="*/ 666750 w 666750"/>
              <a:gd name="connsiteY1" fmla="*/ 0 h 800100"/>
              <a:gd name="connsiteX2" fmla="*/ 666750 w 666750"/>
              <a:gd name="connsiteY2" fmla="*/ 800100 h 800100"/>
              <a:gd name="connsiteX3" fmla="*/ 9525 w 666750"/>
              <a:gd name="connsiteY3" fmla="*/ 800100 h 800100"/>
              <a:gd name="connsiteX4" fmla="*/ 9525 w 666750"/>
              <a:gd name="connsiteY4" fmla="*/ 619125 h 800100"/>
              <a:gd name="connsiteX5" fmla="*/ 390525 w 666750"/>
              <a:gd name="connsiteY5" fmla="*/ 619125 h 800100"/>
              <a:gd name="connsiteX6" fmla="*/ 485775 w 666750"/>
              <a:gd name="connsiteY6" fmla="*/ 523875 h 800100"/>
              <a:gd name="connsiteX7" fmla="*/ 485775 w 666750"/>
              <a:gd name="connsiteY7" fmla="*/ 295275 h 800100"/>
              <a:gd name="connsiteX8" fmla="*/ 390525 w 666750"/>
              <a:gd name="connsiteY8" fmla="*/ 200025 h 800100"/>
              <a:gd name="connsiteX9" fmla="*/ 9525 w 666750"/>
              <a:gd name="connsiteY9" fmla="*/ 200025 h 800100"/>
              <a:gd name="connsiteX10" fmla="*/ 0 w 666750"/>
              <a:gd name="connsiteY10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66750" h="800100">
                <a:moveTo>
                  <a:pt x="0" y="0"/>
                </a:moveTo>
                <a:lnTo>
                  <a:pt x="666750" y="0"/>
                </a:lnTo>
                <a:lnTo>
                  <a:pt x="666750" y="800100"/>
                </a:lnTo>
                <a:lnTo>
                  <a:pt x="9525" y="800100"/>
                </a:lnTo>
                <a:lnTo>
                  <a:pt x="9525" y="619125"/>
                </a:lnTo>
                <a:lnTo>
                  <a:pt x="390525" y="619125"/>
                </a:lnTo>
                <a:lnTo>
                  <a:pt x="485775" y="523875"/>
                </a:lnTo>
                <a:lnTo>
                  <a:pt x="485775" y="295275"/>
                </a:lnTo>
                <a:lnTo>
                  <a:pt x="390525" y="200025"/>
                </a:lnTo>
                <a:lnTo>
                  <a:pt x="9525" y="20002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334003" y="6091540"/>
            <a:ext cx="91438" cy="11709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593083" y="6091540"/>
            <a:ext cx="91438" cy="11709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067303" y="6091540"/>
            <a:ext cx="91438" cy="11709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334003" y="8167984"/>
            <a:ext cx="91438" cy="11709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593083" y="8167984"/>
            <a:ext cx="91438" cy="11709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067303" y="8167984"/>
            <a:ext cx="91438" cy="11709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8192432" y="1350620"/>
            <a:ext cx="1750736" cy="800220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4000" b="1" i="1" dirty="0"/>
              <a:t>Xe gas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10515600"/>
            <a:ext cx="9067800" cy="3429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8491624" y="7639050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8988310" y="7639050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8744472" y="7456986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9468370" y="7447460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8866390" y="7828460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10077972" y="7522570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9773170" y="7752260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7944372" y="7562850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10864550" y="7538244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10535172" y="7752260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11278122" y="7445564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11106672" y="7705228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10087494" y="7776962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11592444" y="7715250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0382772" y="7552828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9361690" y="7715250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14307787" y="5220600"/>
            <a:ext cx="743054" cy="5430008"/>
          </a:xfrm>
          <a:prstGeom prst="rect">
            <a:avLst/>
          </a:prstGeom>
        </p:spPr>
      </p:pic>
      <p:sp>
        <p:nvSpPr>
          <p:cNvPr id="98" name="Oval 97"/>
          <p:cNvSpPr/>
          <p:nvPr/>
        </p:nvSpPr>
        <p:spPr>
          <a:xfrm>
            <a:off x="15337816" y="6739444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15175890" y="6891844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15023484" y="7057222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14871076" y="7219144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14710452" y="7371544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14548526" y="7523944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14396120" y="7689322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14223390" y="7841722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14070988" y="8008112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13918580" y="8170034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13757956" y="8322434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13596030" y="8474834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13443624" y="8640212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15099690" y="6678038"/>
            <a:ext cx="152400" cy="152400"/>
          </a:xfrm>
          <a:prstGeom prst="ellipse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14937764" y="6830438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14785358" y="6995816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14632950" y="7157738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14472326" y="7310138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14310400" y="7462538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14157994" y="7627916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13985264" y="7780316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13832862" y="7946706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13680454" y="8108628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13519830" y="8261028"/>
            <a:ext cx="152400" cy="152400"/>
          </a:xfrm>
          <a:prstGeom prst="ellipse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13357904" y="8413428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15033014" y="6448632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14871088" y="6601032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14718682" y="6766410"/>
            <a:ext cx="152400" cy="152400"/>
          </a:xfrm>
          <a:prstGeom prst="ellipse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14566274" y="6928332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14405650" y="7080732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14243724" y="7233132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14091318" y="7398510"/>
            <a:ext cx="152400" cy="152400"/>
          </a:xfrm>
          <a:prstGeom prst="ellipse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13918588" y="7550910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13766186" y="7717300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13613778" y="7879222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13453154" y="8031622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13291228" y="8184022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13138822" y="8349400"/>
            <a:ext cx="152400" cy="152400"/>
          </a:xfrm>
          <a:prstGeom prst="ellipse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14786652" y="6387240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14624726" y="6539640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14472320" y="6705018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14319912" y="6866940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14159288" y="7019340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13997362" y="7171740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13844956" y="7337118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13672226" y="7489518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13519824" y="7655908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13367416" y="7817830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13206792" y="7970230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13044866" y="8122630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4670194" y="7592952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5166880" y="7592952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4923042" y="7410888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5646940" y="7401362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5044960" y="7782362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6256542" y="7476472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5951740" y="7706162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4122942" y="7516752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>
            <a:off x="7043120" y="7492146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>
            <a:off x="6713742" y="7706162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7456692" y="7399466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7285242" y="7659130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6266064" y="7730864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7771014" y="7669152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6561342" y="7506730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5540260" y="7669152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96" name="Oval 195"/>
          <p:cNvSpPr/>
          <p:nvPr/>
        </p:nvSpPr>
        <p:spPr>
          <a:xfrm>
            <a:off x="657396" y="7577142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97" name="Oval 196"/>
          <p:cNvSpPr/>
          <p:nvPr/>
        </p:nvSpPr>
        <p:spPr>
          <a:xfrm>
            <a:off x="1154082" y="7577142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98" name="Oval 197"/>
          <p:cNvSpPr/>
          <p:nvPr/>
        </p:nvSpPr>
        <p:spPr>
          <a:xfrm>
            <a:off x="910244" y="7395078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99" name="Oval 198"/>
          <p:cNvSpPr/>
          <p:nvPr/>
        </p:nvSpPr>
        <p:spPr>
          <a:xfrm>
            <a:off x="1634142" y="7385552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200" name="Oval 199"/>
          <p:cNvSpPr/>
          <p:nvPr/>
        </p:nvSpPr>
        <p:spPr>
          <a:xfrm>
            <a:off x="1032162" y="7766552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201" name="Oval 200"/>
          <p:cNvSpPr/>
          <p:nvPr/>
        </p:nvSpPr>
        <p:spPr>
          <a:xfrm>
            <a:off x="2243744" y="7460662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/>
          <p:nvPr/>
        </p:nvSpPr>
        <p:spPr>
          <a:xfrm>
            <a:off x="1938942" y="7690352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/>
          <p:nvPr/>
        </p:nvSpPr>
        <p:spPr>
          <a:xfrm>
            <a:off x="110144" y="7500942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204" name="Oval 203"/>
          <p:cNvSpPr/>
          <p:nvPr/>
        </p:nvSpPr>
        <p:spPr>
          <a:xfrm>
            <a:off x="3030322" y="7476336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205" name="Oval 204"/>
          <p:cNvSpPr/>
          <p:nvPr/>
        </p:nvSpPr>
        <p:spPr>
          <a:xfrm>
            <a:off x="2700944" y="7690352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206" name="Oval 205"/>
          <p:cNvSpPr/>
          <p:nvPr/>
        </p:nvSpPr>
        <p:spPr>
          <a:xfrm>
            <a:off x="3443894" y="7383656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207" name="Oval 206"/>
          <p:cNvSpPr/>
          <p:nvPr/>
        </p:nvSpPr>
        <p:spPr>
          <a:xfrm>
            <a:off x="3272444" y="7643320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208" name="Oval 207"/>
          <p:cNvSpPr/>
          <p:nvPr/>
        </p:nvSpPr>
        <p:spPr>
          <a:xfrm>
            <a:off x="2253266" y="7715054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209" name="Oval 208"/>
          <p:cNvSpPr/>
          <p:nvPr/>
        </p:nvSpPr>
        <p:spPr>
          <a:xfrm>
            <a:off x="3758216" y="7653342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210" name="Oval 209"/>
          <p:cNvSpPr/>
          <p:nvPr/>
        </p:nvSpPr>
        <p:spPr>
          <a:xfrm>
            <a:off x="2548544" y="7490920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211" name="Oval 210"/>
          <p:cNvSpPr/>
          <p:nvPr/>
        </p:nvSpPr>
        <p:spPr>
          <a:xfrm>
            <a:off x="1527462" y="7653342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212" name="TextBox 211"/>
          <p:cNvSpPr txBox="1"/>
          <p:nvPr/>
        </p:nvSpPr>
        <p:spPr>
          <a:xfrm>
            <a:off x="10864553" y="11553147"/>
            <a:ext cx="5587366" cy="1678402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pPr algn="ctr"/>
            <a:r>
              <a:rPr lang="en-US" sz="4800" b="1" dirty="0"/>
              <a:t>Some neutralization of Ba</a:t>
            </a:r>
            <a:r>
              <a:rPr lang="en-US" sz="4800" b="1" baseline="30000" dirty="0"/>
              <a:t>+</a:t>
            </a:r>
            <a:r>
              <a:rPr lang="en-US" sz="4800" b="1" dirty="0"/>
              <a:t> to Ba</a:t>
            </a:r>
          </a:p>
        </p:txBody>
      </p:sp>
      <p:sp>
        <p:nvSpPr>
          <p:cNvPr id="213" name="Freeform 212"/>
          <p:cNvSpPr/>
          <p:nvPr/>
        </p:nvSpPr>
        <p:spPr>
          <a:xfrm>
            <a:off x="13605557" y="8743406"/>
            <a:ext cx="950870" cy="2834528"/>
          </a:xfrm>
          <a:custGeom>
            <a:avLst/>
            <a:gdLst>
              <a:gd name="connsiteX0" fmla="*/ 3938 w 428504"/>
              <a:gd name="connsiteY0" fmla="*/ 1332411 h 1332411"/>
              <a:gd name="connsiteX1" fmla="*/ 56189 w 428504"/>
              <a:gd name="connsiteY1" fmla="*/ 679268 h 1332411"/>
              <a:gd name="connsiteX2" fmla="*/ 395823 w 428504"/>
              <a:gd name="connsiteY2" fmla="*/ 409303 h 1332411"/>
              <a:gd name="connsiteX3" fmla="*/ 395823 w 428504"/>
              <a:gd name="connsiteY3" fmla="*/ 0 h 1332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504" h="1332411">
                <a:moveTo>
                  <a:pt x="3938" y="1332411"/>
                </a:moveTo>
                <a:cubicBezTo>
                  <a:pt x="-2594" y="1082765"/>
                  <a:pt x="-9125" y="833119"/>
                  <a:pt x="56189" y="679268"/>
                </a:cubicBezTo>
                <a:cubicBezTo>
                  <a:pt x="121503" y="525417"/>
                  <a:pt x="339217" y="522514"/>
                  <a:pt x="395823" y="409303"/>
                </a:cubicBezTo>
                <a:cubicBezTo>
                  <a:pt x="452429" y="296092"/>
                  <a:pt x="424126" y="148046"/>
                  <a:pt x="395823" y="0"/>
                </a:cubicBezTo>
              </a:path>
            </a:pathLst>
          </a:custGeom>
          <a:noFill/>
          <a:ln w="44450">
            <a:solidFill>
              <a:srgbClr val="C00000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62644" y="7289212"/>
            <a:ext cx="3219472" cy="80022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4000" b="1" dirty="0"/>
              <a:t>Ba</a:t>
            </a:r>
            <a:r>
              <a:rPr lang="en-US" sz="4000" b="1" baseline="30000" dirty="0"/>
              <a:t>+</a:t>
            </a:r>
            <a:r>
              <a:rPr lang="en-US" sz="4000" b="1" dirty="0"/>
              <a:t> Ion Beam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665341" y="6045064"/>
            <a:ext cx="1196482" cy="7386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lIns="182880" tIns="91440" rIns="182880" bIns="91440" rtlCol="0">
            <a:spAutoFit/>
          </a:bodyPr>
          <a:lstStyle/>
          <a:p>
            <a:pPr algn="ctr"/>
            <a:r>
              <a:rPr lang="en-US" b="1" dirty="0" smtClean="0"/>
              <a:t>10 K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-36286" y="3"/>
            <a:ext cx="6826228" cy="1169550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6400" b="1" dirty="0"/>
              <a:t>Ba</a:t>
            </a:r>
            <a:r>
              <a:rPr lang="en-US" sz="6400" b="1" baseline="30000" dirty="0"/>
              <a:t>+</a:t>
            </a:r>
            <a:r>
              <a:rPr lang="en-US" sz="6400" b="1" dirty="0"/>
              <a:t> Ion Deposition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78B04-9585-4293-BAE1-6330C240F32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99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811345" y="3"/>
            <a:ext cx="2735490" cy="2822978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-18511" y="9838940"/>
            <a:ext cx="3878798" cy="3429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707888" y="8076814"/>
            <a:ext cx="304800" cy="21050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4012688" y="8076814"/>
            <a:ext cx="25908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6451091" y="3895340"/>
            <a:ext cx="1386266" cy="3429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11861284" y="3895340"/>
            <a:ext cx="304800" cy="1566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-1696" y="3902077"/>
            <a:ext cx="3861984" cy="36908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3707888" y="3895340"/>
            <a:ext cx="304800" cy="21050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4012688" y="5695568"/>
            <a:ext cx="25908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6298688" y="3895340"/>
            <a:ext cx="304800" cy="21050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298688" y="8076812"/>
            <a:ext cx="304800" cy="21050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9100275" y="4543940"/>
            <a:ext cx="743054" cy="5430008"/>
          </a:xfrm>
          <a:prstGeom prst="rect">
            <a:avLst/>
          </a:prstGeom>
        </p:spPr>
      </p:pic>
      <p:sp>
        <p:nvSpPr>
          <p:cNvPr id="71" name="Oval 70"/>
          <p:cNvSpPr/>
          <p:nvPr/>
        </p:nvSpPr>
        <p:spPr>
          <a:xfrm>
            <a:off x="10130304" y="6062784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9968378" y="6215184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9815972" y="6380562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9663564" y="6542484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9188608" y="7012662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9015878" y="7165062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8863476" y="7331452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8711068" y="7493374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8550444" y="7645774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8388518" y="7798174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8236112" y="7963552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9892178" y="6001378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9730252" y="6153778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9577846" y="6319156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9425438" y="6481078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9264814" y="6633478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8950482" y="6951256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8777752" y="7103656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8625350" y="7270046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8472942" y="7431968"/>
            <a:ext cx="152400" cy="152400"/>
          </a:xfrm>
          <a:prstGeom prst="ellipse">
            <a:avLst/>
          </a:prstGeom>
          <a:solidFill>
            <a:srgbClr val="FFC000"/>
          </a:solidFill>
          <a:ln>
            <a:solidFill>
              <a:srgbClr val="CC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8312318" y="7584368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8150392" y="7736768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9825502" y="5771972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9663576" y="5924372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9511170" y="6089750"/>
            <a:ext cx="152400" cy="152400"/>
          </a:xfrm>
          <a:prstGeom prst="ellipse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9358762" y="6251672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9198138" y="6404072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9036212" y="6556472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8883806" y="6721850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8711076" y="6874250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8558674" y="7040640"/>
            <a:ext cx="152400" cy="152400"/>
          </a:xfrm>
          <a:prstGeom prst="ellipse">
            <a:avLst/>
          </a:prstGeom>
          <a:solidFill>
            <a:srgbClr val="FFC000"/>
          </a:solidFill>
          <a:ln>
            <a:solidFill>
              <a:srgbClr val="CC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8406266" y="7202562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8245642" y="7354962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8083716" y="7507362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7931310" y="7672740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9579140" y="5710580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9417214" y="5862980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9264808" y="6028358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9112400" y="6190280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8951776" y="6342680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8789850" y="6495080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8637444" y="6660458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8464714" y="6812858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8312312" y="6979248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8159904" y="7141170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7999280" y="7293570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7837354" y="7445970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-18512" y="88185"/>
            <a:ext cx="3694344" cy="1169550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6400" b="1" dirty="0">
                <a:solidFill>
                  <a:srgbClr val="0000CC"/>
                </a:solidFill>
              </a:rPr>
              <a:t>Detection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12220189" y="5162164"/>
            <a:ext cx="219074" cy="39671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11861284" y="8966612"/>
            <a:ext cx="304800" cy="12152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10623034" y="3895340"/>
            <a:ext cx="1390648" cy="3429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7455066" y="3631414"/>
            <a:ext cx="3486144" cy="23774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7512216" y="10235400"/>
            <a:ext cx="3486144" cy="23774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6415565" y="9838940"/>
            <a:ext cx="1386266" cy="3429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10587508" y="9838940"/>
            <a:ext cx="1390648" cy="3429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14490894" y="6678575"/>
            <a:ext cx="3755808" cy="367010"/>
          </a:xfrm>
          <a:prstGeom prst="rect">
            <a:avLst/>
          </a:prstGeom>
          <a:solidFill>
            <a:srgbClr val="33CC33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 dirty="0"/>
          </a:p>
        </p:txBody>
      </p:sp>
      <p:sp>
        <p:nvSpPr>
          <p:cNvPr id="137" name="Isosceles Triangle 136"/>
          <p:cNvSpPr/>
          <p:nvPr/>
        </p:nvSpPr>
        <p:spPr>
          <a:xfrm rot="16200000">
            <a:off x="11655308" y="4213418"/>
            <a:ext cx="355628" cy="5315544"/>
          </a:xfrm>
          <a:prstGeom prst="triangle">
            <a:avLst/>
          </a:prstGeom>
          <a:solidFill>
            <a:srgbClr val="33CC33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35" name="Chord 134"/>
          <p:cNvSpPr/>
          <p:nvPr/>
        </p:nvSpPr>
        <p:spPr>
          <a:xfrm rot="10800000">
            <a:off x="13827102" y="5378419"/>
            <a:ext cx="865044" cy="3181934"/>
          </a:xfrm>
          <a:prstGeom prst="chord">
            <a:avLst>
              <a:gd name="adj1" fmla="val 5404137"/>
              <a:gd name="adj2" fmla="val 16256210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514885" y="71467"/>
            <a:ext cx="5839934" cy="923330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4800" dirty="0"/>
              <a:t>To spectrometer/CCD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735466" y="5358947"/>
            <a:ext cx="3266664" cy="1292662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pPr algn="ctr"/>
            <a:r>
              <a:rPr lang="en-US" b="1" dirty="0" smtClean="0"/>
              <a:t>555nm </a:t>
            </a:r>
          </a:p>
          <a:p>
            <a:pPr algn="ctr"/>
            <a:r>
              <a:rPr lang="en-US" b="1" dirty="0" smtClean="0"/>
              <a:t>excitation laser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78B04-9585-4293-BAE1-6330C240F327}" type="slidenum">
              <a:rPr lang="en-US" smtClean="0"/>
              <a:t>2</a:t>
            </a:fld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9502940" y="6694884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9341014" y="6847284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9102888" y="6785878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 rot="10800000">
            <a:off x="7792834" y="2823340"/>
            <a:ext cx="2744484" cy="4100144"/>
          </a:xfrm>
          <a:prstGeom prst="triangl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49" name="Chord 148"/>
          <p:cNvSpPr/>
          <p:nvPr/>
        </p:nvSpPr>
        <p:spPr>
          <a:xfrm rot="5410239">
            <a:off x="8686836" y="946762"/>
            <a:ext cx="876196" cy="3744260"/>
          </a:xfrm>
          <a:prstGeom prst="chord">
            <a:avLst>
              <a:gd name="adj1" fmla="val 5404137"/>
              <a:gd name="adj2" fmla="val 16256210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7422004" y="1387598"/>
            <a:ext cx="3486144" cy="237744"/>
          </a:xfrm>
          <a:prstGeom prst="rect">
            <a:avLst/>
          </a:prstGeom>
          <a:solidFill>
            <a:srgbClr val="C0504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29" name="TextBox 128"/>
          <p:cNvSpPr txBox="1"/>
          <p:nvPr/>
        </p:nvSpPr>
        <p:spPr>
          <a:xfrm>
            <a:off x="5617827" y="1044807"/>
            <a:ext cx="1791646" cy="923330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4800" dirty="0"/>
              <a:t>filters</a:t>
            </a:r>
          </a:p>
        </p:txBody>
      </p:sp>
    </p:spTree>
    <p:extLst>
      <p:ext uri="{BB962C8B-B14F-4D97-AF65-F5344CB8AC3E}">
        <p14:creationId xmlns:p14="http://schemas.microsoft.com/office/powerpoint/2010/main" val="1978702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  <p:bldP spid="137" grpId="0" animBg="1"/>
      <p:bldP spid="14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Oval 144"/>
          <p:cNvSpPr/>
          <p:nvPr/>
        </p:nvSpPr>
        <p:spPr>
          <a:xfrm>
            <a:off x="10348301" y="8139721"/>
            <a:ext cx="2804437" cy="2804437"/>
          </a:xfrm>
          <a:prstGeom prst="ellips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11098905" y="8052818"/>
            <a:ext cx="1267104" cy="362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11123362" y="10668079"/>
            <a:ext cx="1150086" cy="341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9948819" y="8817436"/>
            <a:ext cx="1150086" cy="13012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12244219" y="8853438"/>
            <a:ext cx="1150086" cy="1467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13070582" y="10487427"/>
            <a:ext cx="93964" cy="6076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1123362" y="6484542"/>
            <a:ext cx="977539" cy="702902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084282" y="11009315"/>
            <a:ext cx="1939399" cy="857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997048" y="10042528"/>
            <a:ext cx="102834" cy="10525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099882" y="10042528"/>
            <a:ext cx="1295400" cy="762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319083" y="7951791"/>
            <a:ext cx="693133" cy="10102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070582" y="7951791"/>
            <a:ext cx="105998" cy="78303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86600" y="7955159"/>
            <a:ext cx="1930992" cy="976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997048" y="7951791"/>
            <a:ext cx="102833" cy="10525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301320" y="7951791"/>
            <a:ext cx="93962" cy="10525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301320" y="10042527"/>
            <a:ext cx="93961" cy="10525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11580659" y="8188573"/>
            <a:ext cx="371527" cy="2715004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>
          <a:xfrm>
            <a:off x="13177640" y="8585203"/>
            <a:ext cx="109537" cy="198358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2405055" y="7951791"/>
            <a:ext cx="695324" cy="10102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10821071" y="7819828"/>
            <a:ext cx="1743072" cy="11887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10834741" y="11100850"/>
            <a:ext cx="1743072" cy="11887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10301320" y="11009315"/>
            <a:ext cx="693133" cy="857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12375258" y="11009315"/>
            <a:ext cx="695324" cy="857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14338984" y="9411988"/>
            <a:ext cx="1877904" cy="183505"/>
          </a:xfrm>
          <a:prstGeom prst="rect">
            <a:avLst/>
          </a:prstGeom>
          <a:solidFill>
            <a:srgbClr val="33CC33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70" name="Isosceles Triangle 69"/>
          <p:cNvSpPr/>
          <p:nvPr/>
        </p:nvSpPr>
        <p:spPr>
          <a:xfrm rot="16200000">
            <a:off x="12921191" y="8179410"/>
            <a:ext cx="177814" cy="2657772"/>
          </a:xfrm>
          <a:prstGeom prst="triangle">
            <a:avLst/>
          </a:prstGeom>
          <a:solidFill>
            <a:srgbClr val="33CC33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71" name="Chord 70"/>
          <p:cNvSpPr/>
          <p:nvPr/>
        </p:nvSpPr>
        <p:spPr>
          <a:xfrm rot="10800000">
            <a:off x="14007087" y="8712811"/>
            <a:ext cx="432522" cy="1590967"/>
          </a:xfrm>
          <a:prstGeom prst="chord">
            <a:avLst>
              <a:gd name="adj1" fmla="val 5404137"/>
              <a:gd name="adj2" fmla="val 16256210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77" name="Isosceles Triangle 76"/>
          <p:cNvSpPr/>
          <p:nvPr/>
        </p:nvSpPr>
        <p:spPr>
          <a:xfrm rot="10800000">
            <a:off x="11156058" y="7471548"/>
            <a:ext cx="977539" cy="2050072"/>
          </a:xfrm>
          <a:prstGeom prst="triangl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12577813" y="6597653"/>
            <a:ext cx="827342" cy="461665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sz="2400" dirty="0" smtClean="0"/>
              <a:t>Filter</a:t>
            </a:r>
            <a:endParaRPr lang="en-US" sz="2400" dirty="0"/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1676400" y="9496326"/>
            <a:ext cx="7189806" cy="0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5010773" y="8696774"/>
            <a:ext cx="45719" cy="5854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5140313" y="8696774"/>
            <a:ext cx="45719" cy="5854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4877423" y="8696774"/>
            <a:ext cx="45719" cy="5854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5010773" y="9734996"/>
            <a:ext cx="45719" cy="5854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5140313" y="9734996"/>
            <a:ext cx="45719" cy="5854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877423" y="9734996"/>
            <a:ext cx="45719" cy="5854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6315959" y="9432429"/>
            <a:ext cx="76200" cy="762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4678870" y="9447480"/>
            <a:ext cx="76200" cy="762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4927213" y="9447480"/>
            <a:ext cx="76200" cy="762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4805294" y="9356448"/>
            <a:ext cx="76200" cy="762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5167243" y="9351685"/>
            <a:ext cx="76200" cy="762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4866253" y="9542185"/>
            <a:ext cx="76200" cy="762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5472044" y="9389240"/>
            <a:ext cx="76200" cy="762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5319643" y="9504085"/>
            <a:ext cx="76200" cy="762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5865333" y="9397077"/>
            <a:ext cx="76200" cy="762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5700644" y="9504085"/>
            <a:ext cx="76200" cy="762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6072119" y="9350737"/>
            <a:ext cx="76200" cy="762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5986394" y="9480569"/>
            <a:ext cx="76200" cy="762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5476805" y="9516436"/>
            <a:ext cx="76200" cy="762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6229280" y="9485580"/>
            <a:ext cx="76200" cy="762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5624444" y="9404369"/>
            <a:ext cx="76200" cy="762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5113903" y="9485580"/>
            <a:ext cx="76200" cy="762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3327943" y="9598111"/>
            <a:ext cx="1210588" cy="461665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Ba</a:t>
            </a:r>
            <a:r>
              <a:rPr lang="en-US" sz="2400" baseline="30000" dirty="0" smtClean="0"/>
              <a:t>+</a:t>
            </a:r>
            <a:r>
              <a:rPr lang="en-US" sz="2400" dirty="0" smtClean="0"/>
              <a:t> ions</a:t>
            </a:r>
            <a:endParaRPr lang="en-US" sz="2400" dirty="0"/>
          </a:p>
        </p:txBody>
      </p:sp>
      <p:sp>
        <p:nvSpPr>
          <p:cNvPr id="108" name="TextBox 107"/>
          <p:cNvSpPr txBox="1"/>
          <p:nvPr/>
        </p:nvSpPr>
        <p:spPr>
          <a:xfrm>
            <a:off x="3154655" y="8213054"/>
            <a:ext cx="2190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Induction Plates</a:t>
            </a:r>
            <a:endParaRPr lang="en-US" sz="2400" dirty="0"/>
          </a:p>
        </p:txBody>
      </p:sp>
      <p:sp>
        <p:nvSpPr>
          <p:cNvPr id="81" name="Rectangle 80"/>
          <p:cNvSpPr/>
          <p:nvPr/>
        </p:nvSpPr>
        <p:spPr>
          <a:xfrm rot="10800000">
            <a:off x="6405034" y="7168528"/>
            <a:ext cx="151707" cy="7754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 82"/>
          <p:cNvSpPr/>
          <p:nvPr/>
        </p:nvSpPr>
        <p:spPr>
          <a:xfrm>
            <a:off x="6111830" y="7817871"/>
            <a:ext cx="737422" cy="823406"/>
          </a:xfrm>
          <a:custGeom>
            <a:avLst/>
            <a:gdLst>
              <a:gd name="connsiteX0" fmla="*/ 0 w 666750"/>
              <a:gd name="connsiteY0" fmla="*/ 0 h 800100"/>
              <a:gd name="connsiteX1" fmla="*/ 666750 w 666750"/>
              <a:gd name="connsiteY1" fmla="*/ 0 h 800100"/>
              <a:gd name="connsiteX2" fmla="*/ 666750 w 666750"/>
              <a:gd name="connsiteY2" fmla="*/ 800100 h 800100"/>
              <a:gd name="connsiteX3" fmla="*/ 9525 w 666750"/>
              <a:gd name="connsiteY3" fmla="*/ 800100 h 800100"/>
              <a:gd name="connsiteX4" fmla="*/ 9525 w 666750"/>
              <a:gd name="connsiteY4" fmla="*/ 619125 h 800100"/>
              <a:gd name="connsiteX5" fmla="*/ 390525 w 666750"/>
              <a:gd name="connsiteY5" fmla="*/ 619125 h 800100"/>
              <a:gd name="connsiteX6" fmla="*/ 485775 w 666750"/>
              <a:gd name="connsiteY6" fmla="*/ 523875 h 800100"/>
              <a:gd name="connsiteX7" fmla="*/ 485775 w 666750"/>
              <a:gd name="connsiteY7" fmla="*/ 295275 h 800100"/>
              <a:gd name="connsiteX8" fmla="*/ 390525 w 666750"/>
              <a:gd name="connsiteY8" fmla="*/ 200025 h 800100"/>
              <a:gd name="connsiteX9" fmla="*/ 9525 w 666750"/>
              <a:gd name="connsiteY9" fmla="*/ 200025 h 800100"/>
              <a:gd name="connsiteX10" fmla="*/ 0 w 666750"/>
              <a:gd name="connsiteY10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66750" h="800100">
                <a:moveTo>
                  <a:pt x="0" y="0"/>
                </a:moveTo>
                <a:lnTo>
                  <a:pt x="666750" y="0"/>
                </a:lnTo>
                <a:lnTo>
                  <a:pt x="666750" y="800100"/>
                </a:lnTo>
                <a:lnTo>
                  <a:pt x="9525" y="800100"/>
                </a:lnTo>
                <a:lnTo>
                  <a:pt x="9525" y="619125"/>
                </a:lnTo>
                <a:lnTo>
                  <a:pt x="390525" y="619125"/>
                </a:lnTo>
                <a:lnTo>
                  <a:pt x="485775" y="523875"/>
                </a:lnTo>
                <a:lnTo>
                  <a:pt x="485775" y="295275"/>
                </a:lnTo>
                <a:lnTo>
                  <a:pt x="390525" y="200025"/>
                </a:lnTo>
                <a:lnTo>
                  <a:pt x="9525" y="20002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0" name="Double Wave 109"/>
          <p:cNvSpPr/>
          <p:nvPr/>
        </p:nvSpPr>
        <p:spPr>
          <a:xfrm rot="16200000">
            <a:off x="6377340" y="6983672"/>
            <a:ext cx="217311" cy="304800"/>
          </a:xfrm>
          <a:prstGeom prst="doubleWav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Double Wave 110"/>
          <p:cNvSpPr/>
          <p:nvPr/>
        </p:nvSpPr>
        <p:spPr>
          <a:xfrm rot="16200000">
            <a:off x="6378639" y="6770069"/>
            <a:ext cx="217311" cy="304800"/>
          </a:xfrm>
          <a:prstGeom prst="doubleWav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 rot="10800000">
            <a:off x="6304068" y="6742634"/>
            <a:ext cx="367665" cy="7117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 rot="10800000">
            <a:off x="6419407" y="6000219"/>
            <a:ext cx="151707" cy="74241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 rot="10800000">
            <a:off x="6365981" y="6000220"/>
            <a:ext cx="243840" cy="3877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Double Wave 114"/>
          <p:cNvSpPr/>
          <p:nvPr/>
        </p:nvSpPr>
        <p:spPr>
          <a:xfrm rot="16200000">
            <a:off x="6372580" y="7200981"/>
            <a:ext cx="217311" cy="304800"/>
          </a:xfrm>
          <a:prstGeom prst="doubleWav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 rot="10800000">
            <a:off x="6297402" y="7428434"/>
            <a:ext cx="367665" cy="7117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Arrow Connector 116"/>
          <p:cNvCxnSpPr/>
          <p:nvPr/>
        </p:nvCxnSpPr>
        <p:spPr>
          <a:xfrm rot="10800000" flipH="1" flipV="1">
            <a:off x="6481235" y="6863483"/>
            <a:ext cx="1" cy="51061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Flowchart: Stored Data 117"/>
          <p:cNvSpPr/>
          <p:nvPr/>
        </p:nvSpPr>
        <p:spPr>
          <a:xfrm>
            <a:off x="13499557" y="8450401"/>
            <a:ext cx="441575" cy="2115786"/>
          </a:xfrm>
          <a:prstGeom prst="flowChartOnlineStorag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13863078" y="8450400"/>
            <a:ext cx="156110" cy="211578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/>
          <p:cNvSpPr txBox="1"/>
          <p:nvPr/>
        </p:nvSpPr>
        <p:spPr>
          <a:xfrm>
            <a:off x="13506244" y="7591153"/>
            <a:ext cx="1866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Compensator</a:t>
            </a:r>
            <a:endParaRPr lang="en-US" sz="2400" dirty="0"/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13746857" y="7991472"/>
            <a:ext cx="1" cy="38304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ight Triangle 125"/>
          <p:cNvSpPr/>
          <p:nvPr/>
        </p:nvSpPr>
        <p:spPr>
          <a:xfrm>
            <a:off x="11123362" y="5495456"/>
            <a:ext cx="983312" cy="989086"/>
          </a:xfrm>
          <a:prstGeom prst="rtTriangl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 rot="2700000">
            <a:off x="10821711" y="6007265"/>
            <a:ext cx="1676400" cy="76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 rot="5400000">
            <a:off x="10063092" y="5473866"/>
            <a:ext cx="977539" cy="114300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129" name="Right Triangle 128"/>
          <p:cNvSpPr/>
          <p:nvPr/>
        </p:nvSpPr>
        <p:spPr>
          <a:xfrm rot="10800000">
            <a:off x="8997049" y="5556597"/>
            <a:ext cx="983312" cy="989086"/>
          </a:xfrm>
          <a:prstGeom prst="rtTriangl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 rot="2700000">
            <a:off x="8647605" y="6007264"/>
            <a:ext cx="1676400" cy="76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9055367" y="4853695"/>
            <a:ext cx="977539" cy="702902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grpSp>
        <p:nvGrpSpPr>
          <p:cNvPr id="138" name="Group 137"/>
          <p:cNvGrpSpPr/>
          <p:nvPr/>
        </p:nvGrpSpPr>
        <p:grpSpPr>
          <a:xfrm>
            <a:off x="10923644" y="6914636"/>
            <a:ext cx="1442365" cy="835812"/>
            <a:chOff x="10816586" y="4631011"/>
            <a:chExt cx="1442365" cy="835812"/>
          </a:xfrm>
        </p:grpSpPr>
        <p:sp>
          <p:nvSpPr>
            <p:cNvPr id="133" name="Rectangle 132"/>
            <p:cNvSpPr/>
            <p:nvPr/>
          </p:nvSpPr>
          <p:spPr>
            <a:xfrm>
              <a:off x="10933603" y="4739391"/>
              <a:ext cx="1208330" cy="7274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Isosceles Triangle 133"/>
            <p:cNvSpPr/>
            <p:nvPr/>
          </p:nvSpPr>
          <p:spPr>
            <a:xfrm rot="10800000">
              <a:off x="10816586" y="4631011"/>
              <a:ext cx="1442365" cy="774466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5" name="Rectangle 134"/>
          <p:cNvSpPr/>
          <p:nvPr/>
        </p:nvSpPr>
        <p:spPr>
          <a:xfrm rot="10800000">
            <a:off x="8916311" y="3876142"/>
            <a:ext cx="1208330" cy="141768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135"/>
          <p:cNvSpPr/>
          <p:nvPr/>
        </p:nvSpPr>
        <p:spPr>
          <a:xfrm>
            <a:off x="8799293" y="4627743"/>
            <a:ext cx="1442365" cy="774466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8058186" y="1691446"/>
            <a:ext cx="2184696" cy="21846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7588570" y="1775614"/>
            <a:ext cx="467506" cy="15441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5590659" y="1371600"/>
            <a:ext cx="2352142" cy="235214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8997049" y="8906646"/>
            <a:ext cx="1398233" cy="976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10771844" y="6791652"/>
            <a:ext cx="1743072" cy="118872"/>
          </a:xfrm>
          <a:prstGeom prst="rect">
            <a:avLst/>
          </a:prstGeom>
          <a:solidFill>
            <a:srgbClr val="C0504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7092690" y="6534136"/>
            <a:ext cx="102833" cy="14917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2743200" y="7938700"/>
            <a:ext cx="3124200" cy="10293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5776463" y="6534136"/>
            <a:ext cx="102833" cy="14917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5848154" y="6534136"/>
            <a:ext cx="1347369" cy="976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 rot="10800000">
            <a:off x="5768055" y="11048771"/>
            <a:ext cx="102833" cy="14917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 rot="10800000">
            <a:off x="2743200" y="11048770"/>
            <a:ext cx="3127689" cy="976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 rot="10800000">
            <a:off x="7084282" y="11048771"/>
            <a:ext cx="102833" cy="14917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 rot="10800000">
            <a:off x="5768055" y="12442847"/>
            <a:ext cx="1347369" cy="976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 rot="2700000">
            <a:off x="9627520" y="8054779"/>
            <a:ext cx="1589451" cy="16988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 rot="18900000">
            <a:off x="9590835" y="7458986"/>
            <a:ext cx="437341" cy="194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 rot="18900000">
            <a:off x="10759329" y="8737076"/>
            <a:ext cx="437341" cy="194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12243240" y="7107989"/>
            <a:ext cx="2622000" cy="461665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sz="2400" dirty="0" smtClean="0"/>
              <a:t>50 mm camera lens</a:t>
            </a:r>
            <a:endParaRPr lang="en-US" sz="2400" dirty="0"/>
          </a:p>
        </p:txBody>
      </p:sp>
      <p:sp>
        <p:nvSpPr>
          <p:cNvPr id="163" name="TextBox 162"/>
          <p:cNvSpPr txBox="1"/>
          <p:nvPr/>
        </p:nvSpPr>
        <p:spPr>
          <a:xfrm>
            <a:off x="10135868" y="4354153"/>
            <a:ext cx="2777492" cy="461665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sz="2400" dirty="0" smtClean="0"/>
              <a:t>200 mm camera lens</a:t>
            </a:r>
            <a:endParaRPr lang="en-US" sz="2400" dirty="0"/>
          </a:p>
        </p:txBody>
      </p:sp>
      <p:sp>
        <p:nvSpPr>
          <p:cNvPr id="164" name="TextBox 163"/>
          <p:cNvSpPr txBox="1"/>
          <p:nvPr/>
        </p:nvSpPr>
        <p:spPr>
          <a:xfrm>
            <a:off x="8259472" y="2516698"/>
            <a:ext cx="1965282" cy="461665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sz="2400" dirty="0" smtClean="0"/>
              <a:t>Spectrometer</a:t>
            </a:r>
            <a:endParaRPr lang="en-US" sz="2400" dirty="0"/>
          </a:p>
        </p:txBody>
      </p:sp>
      <p:sp>
        <p:nvSpPr>
          <p:cNvPr id="165" name="TextBox 164"/>
          <p:cNvSpPr txBox="1"/>
          <p:nvPr/>
        </p:nvSpPr>
        <p:spPr>
          <a:xfrm>
            <a:off x="5846894" y="2316838"/>
            <a:ext cx="2004716" cy="461665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LN cooled CCD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3307055" y="7155899"/>
            <a:ext cx="1903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Faraday cup 3</a:t>
            </a:r>
            <a:endParaRPr lang="en-US" sz="2400" dirty="0"/>
          </a:p>
        </p:txBody>
      </p:sp>
      <p:cxnSp>
        <p:nvCxnSpPr>
          <p:cNvPr id="167" name="Straight Arrow Connector 166"/>
          <p:cNvCxnSpPr/>
          <p:nvPr/>
        </p:nvCxnSpPr>
        <p:spPr>
          <a:xfrm>
            <a:off x="5198032" y="7517702"/>
            <a:ext cx="826462" cy="43408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12722920" y="11332973"/>
            <a:ext cx="1654620" cy="461665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sz="2400" dirty="0" smtClean="0"/>
              <a:t>Inner shield</a:t>
            </a:r>
            <a:endParaRPr lang="en-US" sz="2400" dirty="0"/>
          </a:p>
        </p:txBody>
      </p:sp>
      <p:cxnSp>
        <p:nvCxnSpPr>
          <p:cNvPr id="171" name="Straight Connector 170"/>
          <p:cNvCxnSpPr/>
          <p:nvPr/>
        </p:nvCxnSpPr>
        <p:spPr>
          <a:xfrm flipV="1">
            <a:off x="6133860" y="11267542"/>
            <a:ext cx="0" cy="157182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6130105" y="10838696"/>
            <a:ext cx="636625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flipV="1">
            <a:off x="6728185" y="11267542"/>
            <a:ext cx="0" cy="205740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6045370" y="10757388"/>
            <a:ext cx="176980" cy="5895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6639695" y="10757388"/>
            <a:ext cx="176980" cy="5895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>
            <a:off x="6154198" y="11180572"/>
            <a:ext cx="530415" cy="16639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2" name="Straight Connector 181"/>
          <p:cNvCxnSpPr/>
          <p:nvPr/>
        </p:nvCxnSpPr>
        <p:spPr>
          <a:xfrm flipH="1">
            <a:off x="6130105" y="13324942"/>
            <a:ext cx="618257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flipV="1">
            <a:off x="6130105" y="12943942"/>
            <a:ext cx="0" cy="40233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flipH="1">
            <a:off x="5948983" y="12839362"/>
            <a:ext cx="369753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 flipH="1">
            <a:off x="6001673" y="12943942"/>
            <a:ext cx="256864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/>
          <p:cNvSpPr txBox="1"/>
          <p:nvPr/>
        </p:nvSpPr>
        <p:spPr>
          <a:xfrm>
            <a:off x="6787753" y="10482493"/>
            <a:ext cx="1320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Ba getter</a:t>
            </a:r>
            <a:endParaRPr lang="en-US" sz="2400" dirty="0"/>
          </a:p>
        </p:txBody>
      </p:sp>
      <p:cxnSp>
        <p:nvCxnSpPr>
          <p:cNvPr id="197" name="Straight Arrow Connector 196"/>
          <p:cNvCxnSpPr/>
          <p:nvPr/>
        </p:nvCxnSpPr>
        <p:spPr>
          <a:xfrm rot="10800000" flipH="1" flipV="1">
            <a:off x="6438488" y="11539329"/>
            <a:ext cx="1" cy="51061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 flipH="1" flipV="1">
            <a:off x="12651318" y="10669870"/>
            <a:ext cx="410027" cy="67888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>
            <a:off x="9871354" y="7591153"/>
            <a:ext cx="415659" cy="42703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/>
          <p:cNvSpPr txBox="1"/>
          <p:nvPr/>
        </p:nvSpPr>
        <p:spPr>
          <a:xfrm>
            <a:off x="8916453" y="7155899"/>
            <a:ext cx="968214" cy="461665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sz="2400" dirty="0" smtClean="0"/>
              <a:t>Xe gas</a:t>
            </a:r>
            <a:endParaRPr lang="en-US" sz="2400" dirty="0"/>
          </a:p>
        </p:txBody>
      </p:sp>
      <p:sp>
        <p:nvSpPr>
          <p:cNvPr id="203" name="TextBox 202"/>
          <p:cNvSpPr txBox="1"/>
          <p:nvPr/>
        </p:nvSpPr>
        <p:spPr>
          <a:xfrm>
            <a:off x="14951222" y="8909171"/>
            <a:ext cx="843501" cy="461665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sz="2400" dirty="0" smtClean="0"/>
              <a:t>Laser</a:t>
            </a:r>
            <a:endParaRPr lang="en-US" sz="2400" dirty="0"/>
          </a:p>
        </p:txBody>
      </p:sp>
      <p:sp>
        <p:nvSpPr>
          <p:cNvPr id="205" name="TextBox 204"/>
          <p:cNvSpPr txBox="1"/>
          <p:nvPr/>
        </p:nvSpPr>
        <p:spPr>
          <a:xfrm>
            <a:off x="11501807" y="9665129"/>
            <a:ext cx="1233415" cy="830997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sz="2400" dirty="0" smtClean="0"/>
              <a:t>Window</a:t>
            </a:r>
          </a:p>
          <a:p>
            <a:r>
              <a:rPr lang="en-US" sz="2400" dirty="0" smtClean="0"/>
              <a:t>11 K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371600" y="457200"/>
            <a:ext cx="776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24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Oval 144"/>
          <p:cNvSpPr/>
          <p:nvPr/>
        </p:nvSpPr>
        <p:spPr>
          <a:xfrm>
            <a:off x="10348301" y="8139721"/>
            <a:ext cx="2804437" cy="2804437"/>
          </a:xfrm>
          <a:prstGeom prst="ellips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11098905" y="8052818"/>
            <a:ext cx="1267104" cy="362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11123362" y="10668079"/>
            <a:ext cx="1150086" cy="341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9948819" y="8817436"/>
            <a:ext cx="1150086" cy="13012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12244219" y="8853438"/>
            <a:ext cx="1150086" cy="1467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13070582" y="10487427"/>
            <a:ext cx="93964" cy="6076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1123362" y="6484542"/>
            <a:ext cx="977539" cy="702902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084282" y="11009315"/>
            <a:ext cx="1939399" cy="857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997048" y="10042528"/>
            <a:ext cx="102834" cy="10525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099882" y="10042528"/>
            <a:ext cx="1295400" cy="762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319083" y="7951791"/>
            <a:ext cx="693133" cy="10102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070582" y="7951791"/>
            <a:ext cx="105998" cy="78303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86600" y="7955159"/>
            <a:ext cx="1930992" cy="976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997048" y="7951791"/>
            <a:ext cx="102833" cy="10525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301320" y="7951791"/>
            <a:ext cx="93962" cy="10525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301320" y="10042527"/>
            <a:ext cx="93961" cy="10525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11580659" y="8188573"/>
            <a:ext cx="371527" cy="2715004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>
          <a:xfrm>
            <a:off x="13177640" y="8585203"/>
            <a:ext cx="109537" cy="198358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2405055" y="7951791"/>
            <a:ext cx="695324" cy="10102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10821071" y="7819828"/>
            <a:ext cx="1743072" cy="11887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10834741" y="11100850"/>
            <a:ext cx="1743072" cy="11887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10301320" y="11009315"/>
            <a:ext cx="693133" cy="857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12375258" y="11009315"/>
            <a:ext cx="695324" cy="857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14338984" y="9411988"/>
            <a:ext cx="1877904" cy="183505"/>
          </a:xfrm>
          <a:prstGeom prst="rect">
            <a:avLst/>
          </a:prstGeom>
          <a:solidFill>
            <a:srgbClr val="33CC33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70" name="Isosceles Triangle 69"/>
          <p:cNvSpPr/>
          <p:nvPr/>
        </p:nvSpPr>
        <p:spPr>
          <a:xfrm rot="16200000">
            <a:off x="12921191" y="8179410"/>
            <a:ext cx="177814" cy="2657772"/>
          </a:xfrm>
          <a:prstGeom prst="triangle">
            <a:avLst/>
          </a:prstGeom>
          <a:solidFill>
            <a:srgbClr val="33CC33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71" name="Chord 70"/>
          <p:cNvSpPr/>
          <p:nvPr/>
        </p:nvSpPr>
        <p:spPr>
          <a:xfrm rot="10800000">
            <a:off x="14007087" y="8712811"/>
            <a:ext cx="432522" cy="1590967"/>
          </a:xfrm>
          <a:prstGeom prst="chord">
            <a:avLst>
              <a:gd name="adj1" fmla="val 5404137"/>
              <a:gd name="adj2" fmla="val 16256210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77" name="Isosceles Triangle 76"/>
          <p:cNvSpPr/>
          <p:nvPr/>
        </p:nvSpPr>
        <p:spPr>
          <a:xfrm rot="10800000">
            <a:off x="11156058" y="7471548"/>
            <a:ext cx="977539" cy="2050072"/>
          </a:xfrm>
          <a:prstGeom prst="triangl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12577813" y="6597653"/>
            <a:ext cx="827342" cy="461665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sz="2400" dirty="0" smtClean="0"/>
              <a:t>Filter</a:t>
            </a:r>
            <a:endParaRPr lang="en-US" sz="2400" dirty="0"/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1676400" y="9496326"/>
            <a:ext cx="7189806" cy="0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5010773" y="8696774"/>
            <a:ext cx="45719" cy="5854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5140313" y="8696774"/>
            <a:ext cx="45719" cy="5854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4877423" y="8696774"/>
            <a:ext cx="45719" cy="5854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5010773" y="9734996"/>
            <a:ext cx="45719" cy="5854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5140313" y="9734996"/>
            <a:ext cx="45719" cy="5854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877423" y="9734996"/>
            <a:ext cx="45719" cy="5854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6315959" y="9432429"/>
            <a:ext cx="76200" cy="762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4678870" y="9447480"/>
            <a:ext cx="76200" cy="762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4927213" y="9447480"/>
            <a:ext cx="76200" cy="762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4805294" y="9356448"/>
            <a:ext cx="76200" cy="762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5167243" y="9351685"/>
            <a:ext cx="76200" cy="762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4866253" y="9542185"/>
            <a:ext cx="76200" cy="762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5472044" y="9389240"/>
            <a:ext cx="76200" cy="762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5319643" y="9504085"/>
            <a:ext cx="76200" cy="762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5865333" y="9397077"/>
            <a:ext cx="76200" cy="762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5700644" y="9504085"/>
            <a:ext cx="76200" cy="762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6072119" y="9350737"/>
            <a:ext cx="76200" cy="762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5986394" y="9480569"/>
            <a:ext cx="76200" cy="762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5476805" y="9516436"/>
            <a:ext cx="76200" cy="762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6229280" y="9485580"/>
            <a:ext cx="76200" cy="762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5624444" y="9404369"/>
            <a:ext cx="76200" cy="762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5113903" y="9485580"/>
            <a:ext cx="76200" cy="762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3327943" y="9598111"/>
            <a:ext cx="1210588" cy="461665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Ba</a:t>
            </a:r>
            <a:r>
              <a:rPr lang="en-US" sz="2400" baseline="30000" dirty="0" smtClean="0"/>
              <a:t>+</a:t>
            </a:r>
            <a:r>
              <a:rPr lang="en-US" sz="2400" dirty="0" smtClean="0"/>
              <a:t> ions</a:t>
            </a:r>
            <a:endParaRPr lang="en-US" sz="2400" dirty="0"/>
          </a:p>
        </p:txBody>
      </p:sp>
      <p:sp>
        <p:nvSpPr>
          <p:cNvPr id="108" name="TextBox 107"/>
          <p:cNvSpPr txBox="1"/>
          <p:nvPr/>
        </p:nvSpPr>
        <p:spPr>
          <a:xfrm>
            <a:off x="3154655" y="8213054"/>
            <a:ext cx="2190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Induction Plates</a:t>
            </a:r>
            <a:endParaRPr lang="en-US" sz="2400" dirty="0"/>
          </a:p>
        </p:txBody>
      </p:sp>
      <p:sp>
        <p:nvSpPr>
          <p:cNvPr id="81" name="Rectangle 80"/>
          <p:cNvSpPr/>
          <p:nvPr/>
        </p:nvSpPr>
        <p:spPr>
          <a:xfrm rot="10800000">
            <a:off x="6405034" y="7168528"/>
            <a:ext cx="151707" cy="7754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 82"/>
          <p:cNvSpPr/>
          <p:nvPr/>
        </p:nvSpPr>
        <p:spPr>
          <a:xfrm>
            <a:off x="6111830" y="7817871"/>
            <a:ext cx="737422" cy="823406"/>
          </a:xfrm>
          <a:custGeom>
            <a:avLst/>
            <a:gdLst>
              <a:gd name="connsiteX0" fmla="*/ 0 w 666750"/>
              <a:gd name="connsiteY0" fmla="*/ 0 h 800100"/>
              <a:gd name="connsiteX1" fmla="*/ 666750 w 666750"/>
              <a:gd name="connsiteY1" fmla="*/ 0 h 800100"/>
              <a:gd name="connsiteX2" fmla="*/ 666750 w 666750"/>
              <a:gd name="connsiteY2" fmla="*/ 800100 h 800100"/>
              <a:gd name="connsiteX3" fmla="*/ 9525 w 666750"/>
              <a:gd name="connsiteY3" fmla="*/ 800100 h 800100"/>
              <a:gd name="connsiteX4" fmla="*/ 9525 w 666750"/>
              <a:gd name="connsiteY4" fmla="*/ 619125 h 800100"/>
              <a:gd name="connsiteX5" fmla="*/ 390525 w 666750"/>
              <a:gd name="connsiteY5" fmla="*/ 619125 h 800100"/>
              <a:gd name="connsiteX6" fmla="*/ 485775 w 666750"/>
              <a:gd name="connsiteY6" fmla="*/ 523875 h 800100"/>
              <a:gd name="connsiteX7" fmla="*/ 485775 w 666750"/>
              <a:gd name="connsiteY7" fmla="*/ 295275 h 800100"/>
              <a:gd name="connsiteX8" fmla="*/ 390525 w 666750"/>
              <a:gd name="connsiteY8" fmla="*/ 200025 h 800100"/>
              <a:gd name="connsiteX9" fmla="*/ 9525 w 666750"/>
              <a:gd name="connsiteY9" fmla="*/ 200025 h 800100"/>
              <a:gd name="connsiteX10" fmla="*/ 0 w 666750"/>
              <a:gd name="connsiteY10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66750" h="800100">
                <a:moveTo>
                  <a:pt x="0" y="0"/>
                </a:moveTo>
                <a:lnTo>
                  <a:pt x="666750" y="0"/>
                </a:lnTo>
                <a:lnTo>
                  <a:pt x="666750" y="800100"/>
                </a:lnTo>
                <a:lnTo>
                  <a:pt x="9525" y="800100"/>
                </a:lnTo>
                <a:lnTo>
                  <a:pt x="9525" y="619125"/>
                </a:lnTo>
                <a:lnTo>
                  <a:pt x="390525" y="619125"/>
                </a:lnTo>
                <a:lnTo>
                  <a:pt x="485775" y="523875"/>
                </a:lnTo>
                <a:lnTo>
                  <a:pt x="485775" y="295275"/>
                </a:lnTo>
                <a:lnTo>
                  <a:pt x="390525" y="200025"/>
                </a:lnTo>
                <a:lnTo>
                  <a:pt x="9525" y="20002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0" name="Double Wave 109"/>
          <p:cNvSpPr/>
          <p:nvPr/>
        </p:nvSpPr>
        <p:spPr>
          <a:xfrm rot="16200000">
            <a:off x="6377340" y="6983672"/>
            <a:ext cx="217311" cy="304800"/>
          </a:xfrm>
          <a:prstGeom prst="doubleWav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Double Wave 110"/>
          <p:cNvSpPr/>
          <p:nvPr/>
        </p:nvSpPr>
        <p:spPr>
          <a:xfrm rot="16200000">
            <a:off x="6378639" y="6770069"/>
            <a:ext cx="217311" cy="304800"/>
          </a:xfrm>
          <a:prstGeom prst="doubleWav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 rot="10800000">
            <a:off x="6304068" y="6742634"/>
            <a:ext cx="367665" cy="7117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 rot="10800000">
            <a:off x="6419406" y="4584986"/>
            <a:ext cx="151707" cy="215764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 rot="10800000">
            <a:off x="6373339" y="4614386"/>
            <a:ext cx="243840" cy="3877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Double Wave 114"/>
          <p:cNvSpPr/>
          <p:nvPr/>
        </p:nvSpPr>
        <p:spPr>
          <a:xfrm rot="16200000">
            <a:off x="6372580" y="7200981"/>
            <a:ext cx="217311" cy="304800"/>
          </a:xfrm>
          <a:prstGeom prst="doubleWav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 rot="10800000">
            <a:off x="6297402" y="7428434"/>
            <a:ext cx="367665" cy="7117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Arrow Connector 116"/>
          <p:cNvCxnSpPr/>
          <p:nvPr/>
        </p:nvCxnSpPr>
        <p:spPr>
          <a:xfrm rot="10800000" flipH="1" flipV="1">
            <a:off x="6481235" y="6863483"/>
            <a:ext cx="1" cy="51061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Flowchart: Stored Data 117"/>
          <p:cNvSpPr/>
          <p:nvPr/>
        </p:nvSpPr>
        <p:spPr>
          <a:xfrm>
            <a:off x="13499557" y="8450401"/>
            <a:ext cx="441575" cy="2115786"/>
          </a:xfrm>
          <a:prstGeom prst="flowChartOnlineStorag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13863078" y="8450400"/>
            <a:ext cx="156110" cy="211578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/>
          <p:cNvSpPr txBox="1"/>
          <p:nvPr/>
        </p:nvSpPr>
        <p:spPr>
          <a:xfrm>
            <a:off x="13506244" y="7591153"/>
            <a:ext cx="1866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Compensator</a:t>
            </a:r>
            <a:endParaRPr lang="en-US" sz="2400" dirty="0"/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13746857" y="7991472"/>
            <a:ext cx="1" cy="38304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ight Triangle 125"/>
          <p:cNvSpPr/>
          <p:nvPr/>
        </p:nvSpPr>
        <p:spPr>
          <a:xfrm>
            <a:off x="11123362" y="5495456"/>
            <a:ext cx="983312" cy="989086"/>
          </a:xfrm>
          <a:prstGeom prst="rtTriangl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 rot="2700000">
            <a:off x="10821711" y="6007265"/>
            <a:ext cx="1676400" cy="76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 rot="5400000">
            <a:off x="10063092" y="5473866"/>
            <a:ext cx="977539" cy="114300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129" name="Right Triangle 128"/>
          <p:cNvSpPr/>
          <p:nvPr/>
        </p:nvSpPr>
        <p:spPr>
          <a:xfrm rot="10800000">
            <a:off x="8997049" y="5556597"/>
            <a:ext cx="983312" cy="989086"/>
          </a:xfrm>
          <a:prstGeom prst="rtTriangl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 rot="2700000">
            <a:off x="8647605" y="6007264"/>
            <a:ext cx="1676400" cy="76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9055367" y="4853695"/>
            <a:ext cx="977539" cy="702902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grpSp>
        <p:nvGrpSpPr>
          <p:cNvPr id="138" name="Group 137"/>
          <p:cNvGrpSpPr/>
          <p:nvPr/>
        </p:nvGrpSpPr>
        <p:grpSpPr>
          <a:xfrm>
            <a:off x="10923644" y="6914636"/>
            <a:ext cx="1442365" cy="835812"/>
            <a:chOff x="10816586" y="4631011"/>
            <a:chExt cx="1442365" cy="835812"/>
          </a:xfrm>
        </p:grpSpPr>
        <p:sp>
          <p:nvSpPr>
            <p:cNvPr id="133" name="Rectangle 132"/>
            <p:cNvSpPr/>
            <p:nvPr/>
          </p:nvSpPr>
          <p:spPr>
            <a:xfrm>
              <a:off x="10933603" y="4739391"/>
              <a:ext cx="1208330" cy="7274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Isosceles Triangle 133"/>
            <p:cNvSpPr/>
            <p:nvPr/>
          </p:nvSpPr>
          <p:spPr>
            <a:xfrm rot="10800000">
              <a:off x="10816586" y="4631011"/>
              <a:ext cx="1442365" cy="774466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5" name="Rectangle 134"/>
          <p:cNvSpPr/>
          <p:nvPr/>
        </p:nvSpPr>
        <p:spPr>
          <a:xfrm rot="10800000">
            <a:off x="8916311" y="3876142"/>
            <a:ext cx="1208330" cy="141768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135"/>
          <p:cNvSpPr/>
          <p:nvPr/>
        </p:nvSpPr>
        <p:spPr>
          <a:xfrm>
            <a:off x="8799293" y="4627743"/>
            <a:ext cx="1442365" cy="774466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8058186" y="1691446"/>
            <a:ext cx="2184696" cy="21846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7588570" y="1775614"/>
            <a:ext cx="467506" cy="15441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5590659" y="1371600"/>
            <a:ext cx="2352142" cy="235214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8997049" y="8906646"/>
            <a:ext cx="1398233" cy="976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10771844" y="6791652"/>
            <a:ext cx="1743072" cy="118872"/>
          </a:xfrm>
          <a:prstGeom prst="rect">
            <a:avLst/>
          </a:prstGeom>
          <a:solidFill>
            <a:srgbClr val="C0504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7092690" y="6534136"/>
            <a:ext cx="102833" cy="14917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2743200" y="7938700"/>
            <a:ext cx="3124200" cy="10293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5776463" y="6534136"/>
            <a:ext cx="102833" cy="14917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5848154" y="6534136"/>
            <a:ext cx="1347369" cy="976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 rot="10800000">
            <a:off x="5768055" y="11048771"/>
            <a:ext cx="102833" cy="14917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 rot="10800000">
            <a:off x="2743200" y="11048770"/>
            <a:ext cx="3127689" cy="976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 rot="10800000">
            <a:off x="7084282" y="11048771"/>
            <a:ext cx="102833" cy="14917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 rot="10800000">
            <a:off x="5768055" y="12442847"/>
            <a:ext cx="1347369" cy="976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 rot="2700000">
            <a:off x="9627520" y="8054779"/>
            <a:ext cx="1589451" cy="16988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 rot="18900000">
            <a:off x="9590835" y="7458986"/>
            <a:ext cx="437341" cy="194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 rot="18900000">
            <a:off x="10759329" y="8737076"/>
            <a:ext cx="437341" cy="194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12243240" y="7107989"/>
            <a:ext cx="2622000" cy="461665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sz="2400" dirty="0" smtClean="0"/>
              <a:t>50 mm camera lens</a:t>
            </a:r>
            <a:endParaRPr lang="en-US" sz="2400" dirty="0"/>
          </a:p>
        </p:txBody>
      </p:sp>
      <p:sp>
        <p:nvSpPr>
          <p:cNvPr id="163" name="TextBox 162"/>
          <p:cNvSpPr txBox="1"/>
          <p:nvPr/>
        </p:nvSpPr>
        <p:spPr>
          <a:xfrm>
            <a:off x="10135868" y="4354153"/>
            <a:ext cx="2777492" cy="461665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sz="2400" dirty="0" smtClean="0"/>
              <a:t>200 mm camera lens</a:t>
            </a:r>
            <a:endParaRPr lang="en-US" sz="2400" dirty="0"/>
          </a:p>
        </p:txBody>
      </p:sp>
      <p:sp>
        <p:nvSpPr>
          <p:cNvPr id="164" name="TextBox 163"/>
          <p:cNvSpPr txBox="1"/>
          <p:nvPr/>
        </p:nvSpPr>
        <p:spPr>
          <a:xfrm>
            <a:off x="8259472" y="2516698"/>
            <a:ext cx="1965282" cy="461665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sz="2400" dirty="0" smtClean="0"/>
              <a:t>Spectrometer</a:t>
            </a:r>
            <a:endParaRPr lang="en-US" sz="2400" dirty="0"/>
          </a:p>
        </p:txBody>
      </p:sp>
      <p:sp>
        <p:nvSpPr>
          <p:cNvPr id="165" name="TextBox 164"/>
          <p:cNvSpPr txBox="1"/>
          <p:nvPr/>
        </p:nvSpPr>
        <p:spPr>
          <a:xfrm>
            <a:off x="5846894" y="2316838"/>
            <a:ext cx="2004716" cy="461665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LN cooled CCD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3307055" y="7155899"/>
            <a:ext cx="1903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Faraday cup 3</a:t>
            </a:r>
            <a:endParaRPr lang="en-US" sz="2400" dirty="0"/>
          </a:p>
        </p:txBody>
      </p:sp>
      <p:cxnSp>
        <p:nvCxnSpPr>
          <p:cNvPr id="167" name="Straight Arrow Connector 166"/>
          <p:cNvCxnSpPr/>
          <p:nvPr/>
        </p:nvCxnSpPr>
        <p:spPr>
          <a:xfrm>
            <a:off x="5198032" y="7517702"/>
            <a:ext cx="826462" cy="43408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12722920" y="11332973"/>
            <a:ext cx="1654620" cy="461665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sz="2400" dirty="0" smtClean="0"/>
              <a:t>Inner shield</a:t>
            </a:r>
            <a:endParaRPr lang="en-US" sz="2400" dirty="0"/>
          </a:p>
        </p:txBody>
      </p:sp>
      <p:cxnSp>
        <p:nvCxnSpPr>
          <p:cNvPr id="173" name="Straight Connector 172"/>
          <p:cNvCxnSpPr/>
          <p:nvPr/>
        </p:nvCxnSpPr>
        <p:spPr>
          <a:xfrm>
            <a:off x="6175262" y="10838696"/>
            <a:ext cx="636625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6104986" y="10757388"/>
            <a:ext cx="176980" cy="58958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6684852" y="10757388"/>
            <a:ext cx="176980" cy="58958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TextBox 195"/>
          <p:cNvSpPr txBox="1"/>
          <p:nvPr/>
        </p:nvSpPr>
        <p:spPr>
          <a:xfrm>
            <a:off x="6832910" y="10482493"/>
            <a:ext cx="1320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Ba getter</a:t>
            </a:r>
            <a:endParaRPr lang="en-US" sz="2400" dirty="0"/>
          </a:p>
        </p:txBody>
      </p:sp>
      <p:cxnSp>
        <p:nvCxnSpPr>
          <p:cNvPr id="198" name="Straight Arrow Connector 197"/>
          <p:cNvCxnSpPr/>
          <p:nvPr/>
        </p:nvCxnSpPr>
        <p:spPr>
          <a:xfrm flipH="1" flipV="1">
            <a:off x="12651318" y="10669870"/>
            <a:ext cx="410027" cy="67888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>
            <a:off x="9871354" y="7591153"/>
            <a:ext cx="415659" cy="42703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/>
          <p:cNvSpPr txBox="1"/>
          <p:nvPr/>
        </p:nvSpPr>
        <p:spPr>
          <a:xfrm>
            <a:off x="8916453" y="7155899"/>
            <a:ext cx="968214" cy="461665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sz="2400" dirty="0" smtClean="0"/>
              <a:t>Xe gas</a:t>
            </a:r>
            <a:endParaRPr lang="en-US" sz="2400" dirty="0"/>
          </a:p>
        </p:txBody>
      </p:sp>
      <p:sp>
        <p:nvSpPr>
          <p:cNvPr id="203" name="TextBox 202"/>
          <p:cNvSpPr txBox="1"/>
          <p:nvPr/>
        </p:nvSpPr>
        <p:spPr>
          <a:xfrm>
            <a:off x="14951222" y="8909171"/>
            <a:ext cx="843501" cy="461665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sz="2400" dirty="0" smtClean="0"/>
              <a:t>Laser</a:t>
            </a:r>
            <a:endParaRPr lang="en-US" sz="2400" dirty="0"/>
          </a:p>
        </p:txBody>
      </p:sp>
      <p:sp>
        <p:nvSpPr>
          <p:cNvPr id="205" name="TextBox 204"/>
          <p:cNvSpPr txBox="1"/>
          <p:nvPr/>
        </p:nvSpPr>
        <p:spPr>
          <a:xfrm>
            <a:off x="11501807" y="9665129"/>
            <a:ext cx="1233415" cy="830997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sz="2400" dirty="0" smtClean="0"/>
              <a:t>Window</a:t>
            </a:r>
          </a:p>
          <a:p>
            <a:r>
              <a:rPr lang="en-US" sz="2400" dirty="0" smtClean="0"/>
              <a:t>11 K</a:t>
            </a:r>
            <a:endParaRPr lang="en-US" sz="2400" dirty="0"/>
          </a:p>
        </p:txBody>
      </p:sp>
      <p:sp>
        <p:nvSpPr>
          <p:cNvPr id="121" name="Rectangle 120"/>
          <p:cNvSpPr/>
          <p:nvPr/>
        </p:nvSpPr>
        <p:spPr>
          <a:xfrm>
            <a:off x="6395723" y="11263769"/>
            <a:ext cx="151707" cy="6125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Double Wave 122"/>
          <p:cNvSpPr/>
          <p:nvPr/>
        </p:nvSpPr>
        <p:spPr>
          <a:xfrm rot="5400000">
            <a:off x="6357813" y="11756355"/>
            <a:ext cx="217311" cy="304800"/>
          </a:xfrm>
          <a:prstGeom prst="doubleWav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Double Wave 123"/>
          <p:cNvSpPr/>
          <p:nvPr/>
        </p:nvSpPr>
        <p:spPr>
          <a:xfrm rot="5400000">
            <a:off x="6356514" y="11969958"/>
            <a:ext cx="217311" cy="304800"/>
          </a:xfrm>
          <a:prstGeom prst="doubleWav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6280731" y="12231014"/>
            <a:ext cx="367665" cy="7117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6381350" y="12302194"/>
            <a:ext cx="151707" cy="126140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6324734" y="13146730"/>
            <a:ext cx="264938" cy="3877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Double Wave 139"/>
          <p:cNvSpPr/>
          <p:nvPr/>
        </p:nvSpPr>
        <p:spPr>
          <a:xfrm rot="5400000">
            <a:off x="6362573" y="11539046"/>
            <a:ext cx="217311" cy="304800"/>
          </a:xfrm>
          <a:prstGeom prst="doubleWav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6287397" y="11545214"/>
            <a:ext cx="367665" cy="7117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8" name="Straight Arrow Connector 157"/>
          <p:cNvCxnSpPr/>
          <p:nvPr/>
        </p:nvCxnSpPr>
        <p:spPr>
          <a:xfrm flipH="1" flipV="1">
            <a:off x="6471228" y="11670726"/>
            <a:ext cx="1" cy="51061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/>
          <p:cNvSpPr/>
          <p:nvPr/>
        </p:nvSpPr>
        <p:spPr>
          <a:xfrm>
            <a:off x="6069651" y="11180572"/>
            <a:ext cx="824758" cy="24942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6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94</Words>
  <Application>Microsoft Office PowerPoint</Application>
  <PresentationFormat>Custom</PresentationFormat>
  <Paragraphs>44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Barium</dc:creator>
  <cp:lastModifiedBy>Barium</cp:lastModifiedBy>
  <cp:revision>40</cp:revision>
  <dcterms:created xsi:type="dcterms:W3CDTF">2015-08-31T17:31:25Z</dcterms:created>
  <dcterms:modified xsi:type="dcterms:W3CDTF">2015-09-01T21:32:05Z</dcterms:modified>
</cp:coreProperties>
</file>