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ded74765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78" name="Google Shape;178;g8bded74765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c216a9d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90" name="Google Shape;190;gc5c216a9d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28a7c8ff_0_9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8928a7c8ff_0_9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ded747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8bded747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ded74765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bded74765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ded7476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bded7476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ded74765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8bded74765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cf8ffbb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cf8ffbb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3e1ed1a6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c3e1ed1a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ded74765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Isso significa que o estudante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inicia o Curso Intensivo na Cubos Academy sem pagar nada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 e depois que ele(a) concluir o curso e estiver empregado(a), recebendo um salário de pelo menos R$ 2.000,00, ele(a) terá que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nos pagar mensalmente 15% deste salário</a:t>
            </a: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ontserrat"/>
                <a:ea typeface="Montserrat"/>
                <a:cs typeface="Montserrat"/>
                <a:sym typeface="Montserrat"/>
              </a:rPr>
              <a:t>O contrato irá expirar 4 anos após a conclusão do curso, tendo o valor total do curso (R$ 4.800,00) sido pago ou não. </a:t>
            </a:r>
            <a:endParaRPr sz="1100"/>
          </a:p>
        </p:txBody>
      </p:sp>
      <p:sp>
        <p:nvSpPr>
          <p:cNvPr id="166" name="Google Shape;166;g8bded74765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71425" lIns="71425" spcFirstLastPara="1" rIns="71425" wrap="square" tIns="7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7" name="Google Shape;6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5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82" name="Google Shape;18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nome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Modifique 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a nova 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nome do primeiro produto consumido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Imprima o preço unitário do último produto consumido por ele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94" name="Google Shape;19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imprime uma mensagem amigável (que inclui chamar o cliente pelo nome) que informa o valor que ele deve pagar.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4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6" name="Google Shape;7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89" name="Google Shape;8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" name="Google Shape;91;p18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1963650" y="4661162"/>
            <a:ext cx="204567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É um 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conjunto de dados</a:t>
            </a:r>
            <a:r>
              <a:rPr lang="en-US" sz="7200">
                <a:latin typeface="Montserrat"/>
                <a:ea typeface="Montserrat"/>
                <a:cs typeface="Montserrat"/>
                <a:sym typeface="Montserrat"/>
              </a:rPr>
              <a:t> ou funcionalidades relacionadas</a:t>
            </a:r>
            <a:endParaRPr i="1" sz="45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8167050" y="75686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8167050" y="427435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" name="Google Shape;104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5" name="Google Shape;10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" name="Google Shape;107;p19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479250" y="19507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Objeto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 amt="44000"/>
          </a:blip>
          <a:srcRect b="0" l="8944" r="33047" t="0"/>
          <a:stretch/>
        </p:blipFill>
        <p:spPr>
          <a:xfrm>
            <a:off x="12430126" y="-68900"/>
            <a:ext cx="12134000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1077525" y="-186725"/>
            <a:ext cx="128724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676775" y="3871625"/>
            <a:ext cx="97596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Não vamos ver agora os conceitos de Programação Orientada a Objetos.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Vamos focar entender o conceito de objetos e quando utilizá-los.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Vamos fazer exercícios utilizando objetos.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 flipH="1" rot="5400000">
            <a:off x="2179125" y="5904675"/>
            <a:ext cx="24444300" cy="1906650"/>
            <a:chOff x="-30150" y="12383050"/>
            <a:chExt cx="24444300" cy="1906650"/>
          </a:xfrm>
        </p:grpSpPr>
        <p:pic>
          <p:nvPicPr>
            <p:cNvPr id="118" name="Google Shape;11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20"/>
          <p:cNvSpPr txBox="1"/>
          <p:nvPr/>
        </p:nvSpPr>
        <p:spPr>
          <a:xfrm>
            <a:off x="18492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Disclaimer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28" name="Google Shape;128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" name="Google Shape;130;p21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3572700" y="1768475"/>
            <a:ext cx="9969300" cy="73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Cala a boca 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mostra o código!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100" y="1768475"/>
            <a:ext cx="11468301" cy="6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75" y="3611925"/>
            <a:ext cx="12287250" cy="613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2"/>
          <p:cNvGrpSpPr/>
          <p:nvPr/>
        </p:nvGrpSpPr>
        <p:grpSpPr>
          <a:xfrm>
            <a:off x="876725" y="4599125"/>
            <a:ext cx="12147525" cy="1194900"/>
            <a:chOff x="876725" y="4599125"/>
            <a:chExt cx="12147525" cy="1194900"/>
          </a:xfrm>
        </p:grpSpPr>
        <p:sp>
          <p:nvSpPr>
            <p:cNvPr id="139" name="Google Shape;139;p22"/>
            <p:cNvSpPr txBox="1"/>
            <p:nvPr/>
          </p:nvSpPr>
          <p:spPr>
            <a:xfrm>
              <a:off x="876725" y="4654925"/>
              <a:ext cx="39633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Membro </a:t>
              </a:r>
              <a:endParaRPr b="1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(ou propriedade)</a:t>
              </a:r>
              <a:endParaRPr b="1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058650" y="4599125"/>
              <a:ext cx="4965600" cy="773400"/>
            </a:xfrm>
            <a:prstGeom prst="rect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22"/>
            <p:cNvCxnSpPr>
              <a:stCxn id="140" idx="1"/>
              <a:endCxn id="139" idx="3"/>
            </p:cNvCxnSpPr>
            <p:nvPr/>
          </p:nvCxnSpPr>
          <p:spPr>
            <a:xfrm flipH="1">
              <a:off x="4839950" y="4985825"/>
              <a:ext cx="3218700" cy="238800"/>
            </a:xfrm>
            <a:prstGeom prst="straightConnector1">
              <a:avLst/>
            </a:prstGeom>
            <a:noFill/>
            <a:ln cap="flat" cmpd="sng" w="7620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2" name="Google Shape;142;p22"/>
          <p:cNvCxnSpPr/>
          <p:nvPr/>
        </p:nvCxnSpPr>
        <p:spPr>
          <a:xfrm flipH="1">
            <a:off x="5357825" y="5805925"/>
            <a:ext cx="3078300" cy="857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>
            <a:off x="2552275" y="6109425"/>
            <a:ext cx="2712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Nome 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(ou chave)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8436125" y="551367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0920050" y="633802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 flipH="1" rot="10800000">
            <a:off x="13024250" y="666922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2"/>
          <p:cNvSpPr txBox="1"/>
          <p:nvPr/>
        </p:nvSpPr>
        <p:spPr>
          <a:xfrm>
            <a:off x="15093050" y="634807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996250" y="7248525"/>
            <a:ext cx="2104200" cy="68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flipH="1" rot="10800000">
            <a:off x="13100450" y="757972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 txBox="1"/>
          <p:nvPr/>
        </p:nvSpPr>
        <p:spPr>
          <a:xfrm>
            <a:off x="15169250" y="725857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1884600" y="8024375"/>
            <a:ext cx="5904300" cy="8574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 flipH="1" rot="10800000">
            <a:off x="17788900" y="8355575"/>
            <a:ext cx="2068800" cy="19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 txBox="1"/>
          <p:nvPr/>
        </p:nvSpPr>
        <p:spPr>
          <a:xfrm>
            <a:off x="19857700" y="8034425"/>
            <a:ext cx="27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Declare uma variável que armazena um objeto contendo as seguintes propriedades: nome, idade, altura, temCNH e apelidos.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Depois, faça um programa que imprime na tela o belo texto abaixo, substituindo os dados pessoais pelos dados do objeto: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"José tem 30 anos, 1.73m de altura, possui CNH e os seguintes apelidos: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Jr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i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Juninho"</a:t>
            </a:r>
            <a:endParaRPr i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490850" y="5395400"/>
            <a:ext cx="3192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9039250" y="-179600"/>
            <a:ext cx="131499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 rot="-5400000">
            <a:off x="-3104000" y="5904675"/>
            <a:ext cx="24444300" cy="1906650"/>
            <a:chOff x="-30150" y="12383050"/>
            <a:chExt cx="24444300" cy="1906650"/>
          </a:xfrm>
        </p:grpSpPr>
        <p:pic>
          <p:nvPicPr>
            <p:cNvPr id="170" name="Google Shape;1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9525375" y="3871625"/>
            <a:ext cx="126639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Crie um objeto que represente o cartão de consumo de um cliente. Deve ter: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Nome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Idade do cliente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Produtos consumidos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Cada produto pode ter: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Nome do produto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Preço unitário (em centavos)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○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Quantidade comprada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Pode inventar os dados. Coloque pelo menos 3 produtos.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9697825" y="884250"/>
            <a:ext cx="867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2  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615750" y="5349400"/>
            <a:ext cx="31920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2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