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8572500" cx="6858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font" Target="fonts/MontserratSemiBold-regular.fntdata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4d5f83fd_1_94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4d5f83f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4d5f83fd_1_103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4d5f83f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4d5f83fd_1_111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4d5f83f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4d5f83fd_1_11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4d5f83f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4d5f83fd_1_127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4d5f83f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every()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750" y="2315150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Testa se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todos os elementos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array passam pelo teste implementado na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passada como argumento e retorna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ou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0" y="4006850"/>
            <a:ext cx="5809500" cy="395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58750" y="2238950"/>
            <a:ext cx="6340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Testa se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ao menos um d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os elementos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do array passam pelo teste implementado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 e retorna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ou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50" y="4025650"/>
            <a:ext cx="5693300" cy="395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12500" y="2253750"/>
            <a:ext cx="6633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Retorna o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primeiro elemento do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correspondente a condição implementada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 Caso contrário, retorna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undefined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50" y="3996050"/>
            <a:ext cx="5693300" cy="395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findIndex()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48713" y="2253750"/>
            <a:ext cx="6360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Retorna o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índice do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primeiro elemento do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correspondente a condição implementada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argumento. Caso contrário, retorna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87" y="4010850"/>
            <a:ext cx="6230663" cy="3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filter()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48713" y="2406150"/>
            <a:ext cx="636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Cria um novo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com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todos os elementos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correspondentes a condição implementada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8" y="4021650"/>
            <a:ext cx="5911124" cy="3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48713" y="2406150"/>
            <a:ext cx="636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Executa a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passada como argumento para cada elemento do array e retorna um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novo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como resultado.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13" y="4091875"/>
            <a:ext cx="6478976" cy="3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07" name="Google Shape;10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09" name="Google Shape;109;p20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10" name="Google Shape;110;p20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" name="Google Shape;112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