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8572500" cx="6858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5097EF-EB41-4461-B4BD-0D5C861C0110}">
  <a:tblStyle styleId="{F75097EF-EB41-4461-B4BD-0D5C861C01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8AD833-334E-4A24-B21F-6B6050DF8C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42246a64_0_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42246a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42246a64_0_19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42246a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42246a64_0_34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42246a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42246a64_0_27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42246a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42246a64_0_52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42246a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42246a64_0_63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42246a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750" y="2315150"/>
            <a:ext cx="634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Ordena os elementos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próprio array. Por padrão, a ordenação é de acordo com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tabela unicode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58750" y="4025525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Opcionalmente, recebe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possui dois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parâmetros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sendo eles, 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primeiro e o segundo elemento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ser comparado.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8763" y="6074600"/>
            <a:ext cx="634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importante lembrar que na tabela unicode, números vem antes de letras</a:t>
            </a:r>
            <a:r>
              <a:rPr b="1" lang="pt-BR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2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25" y="4215287"/>
            <a:ext cx="6117944" cy="41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74" y="1583375"/>
            <a:ext cx="6245045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58750" y="22389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Ordenação fornecendo 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58750" y="3080177"/>
            <a:ext cx="6340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1 - Se o retorno da função for um número menor que zero (negativo), o primeiro parâmetro vem antes do segundo.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2 -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o retorno da função for um número maior que zero (positivo), o segundo parâmetro vem antes do primeiro.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3 - Se o retorno da função for zero, mantém o primeiro e o segundo parâmetro inalterados. 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58750" y="20103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localeCompare()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58763" y="261130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Retorna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número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indica se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de referência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vem antes, depois ou é igual 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comparada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775" y="3956550"/>
            <a:ext cx="4110501" cy="42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</a:t>
            </a: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58750" y="2162750"/>
            <a:ext cx="634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Executa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 callback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passada como argumento, para cada elemento do array, que resulta em apenas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 valor de retorno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58763" y="3702050"/>
            <a:ext cx="63405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função passada como argumento para o método reduce recebe 4 argumentos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acumulador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valor inicial (ou o valor do callback anterior)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valorAtual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valor do elemento atual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índice atual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urce Code Pro"/>
              <a:buAutoNum type="arabicPeriod"/>
            </a:pP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o array completo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9575"/>
            <a:ext cx="6553201" cy="31326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9"/>
          <p:cNvGraphicFramePr/>
          <p:nvPr/>
        </p:nvGraphicFramePr>
        <p:xfrm>
          <a:off x="7159900" y="15912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{F75097EF-EB41-4461-B4BD-0D5C861C0110}</a:tableStyleId>
              </a:tblPr>
              <a:tblGrid>
                <a:gridCol w="1461200"/>
                <a:gridCol w="922850"/>
                <a:gridCol w="888675"/>
                <a:gridCol w="538325"/>
                <a:gridCol w="1273200"/>
                <a:gridCol w="1076675"/>
              </a:tblGrid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acumulador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valorAtual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valor de retorno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primeira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segunda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94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terceira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4F4"/>
                    </a:solidFill>
                  </a:tcPr>
                </a:tc>
              </a:tr>
              <a:tr h="134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</a:rPr>
                        <a:t>quarta chamada</a:t>
                      </a:r>
                      <a:endParaRPr b="1"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[0, 1, 2, 3, 4]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360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300" marB="114300" marR="114300" marL="114300">
                    <a:lnL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4A4A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245900" y="50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{098AD833-334E-4A24-B21F-6B6050DF8C20}</a:tableStyleId>
              </a:tblPr>
              <a:tblGrid>
                <a:gridCol w="1188750"/>
                <a:gridCol w="1118675"/>
                <a:gridCol w="1130350"/>
                <a:gridCol w="758150"/>
                <a:gridCol w="1243575"/>
                <a:gridCol w="891675"/>
              </a:tblGrid>
              <a:tr h="42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chamadas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acumulador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valorAtual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indice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retorno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primeira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segunda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terceira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quarta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7001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reduce()</a:t>
            </a:r>
            <a:endParaRPr b="1" sz="62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0"/>
          <p:cNvGraphicFramePr/>
          <p:nvPr/>
        </p:nvGraphicFramePr>
        <p:xfrm>
          <a:off x="245900" y="50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{098AD833-334E-4A24-B21F-6B6050DF8C20}</a:tableStyleId>
              </a:tblPr>
              <a:tblGrid>
                <a:gridCol w="1188750"/>
                <a:gridCol w="1118675"/>
                <a:gridCol w="1130350"/>
                <a:gridCol w="758150"/>
                <a:gridCol w="1243575"/>
                <a:gridCol w="891675"/>
              </a:tblGrid>
              <a:tr h="42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chamadas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acumulador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valorAtual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indice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retorno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4F4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primeira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segunda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terceira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quarta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quinta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[0,1,2,3,4]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9580"/>
            <a:ext cx="6858001" cy="327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18" name="Google Shape;1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20" name="Google Shape;120;p21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21" name="Google Shape;121;p21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