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13716000" cx="2438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Light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font" Target="fonts/MontserratLight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sobre desafio da semana que vem</a:t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103eca098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63" name="Google Shape;163;g9103eca098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103eca098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75" name="Google Shape;175;g9103eca098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932fdc834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c932fdc834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103eca098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96" name="Google Shape;196;g9103eca098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03eca098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9103eca098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323e93218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5323e93218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03eca098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96" name="Google Shape;96;g9103eca09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03eca098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08" name="Google Shape;108;g9103eca098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03eca098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20" name="Google Shape;120;g9103eca098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32fdc83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c932fdc83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932fdc834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c932fdc834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103eca098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52" name="Google Shape;152;g9103eca098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anchorCtr="0" anchor="ctr" bIns="71425" lIns="71425" spcFirstLastPara="1" rIns="71425" wrap="square" tIns="7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b" bIns="71425" lIns="71425" spcFirstLastPara="1" rIns="71425" wrap="square" tIns="7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b" bIns="71425" lIns="71425" spcFirstLastPara="1" rIns="71425" wrap="square" tIns="7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4957763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7" name="Google Shape;6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1698600" y="4961900"/>
            <a:ext cx="8556000" cy="7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Remove espaços em branco tanto no início quanto no fim de uma string.</a:t>
            </a:r>
            <a:endParaRPr b="1" sz="480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0" y="21479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trim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9125" y="5124450"/>
            <a:ext cx="11734875" cy="314543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13473000" y="9726550"/>
            <a:ext cx="986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Este exemplo imprime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 Light"/>
                <a:ea typeface="Montserrat Light"/>
                <a:cs typeface="Montserrat Light"/>
                <a:sym typeface="Montserrat Light"/>
              </a:rPr>
              <a:t>_jose@cubos.academy_</a:t>
            </a:r>
            <a:endParaRPr sz="4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1698600" y="5587600"/>
            <a:ext cx="8556000" cy="6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Preenche uma string, colocando </a:t>
            </a:r>
            <a:r>
              <a:rPr i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</a:t>
            </a: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 início dela (várias vezes, se necessário) até que a string atinja o tamanho </a:t>
            </a:r>
            <a:r>
              <a:rPr i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i="1"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0" y="2642638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padStart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(length, text)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5">
            <a:alphaModFix/>
          </a:blip>
          <a:srcRect b="0" l="7149" r="0" t="0"/>
          <a:stretch/>
        </p:blipFill>
        <p:spPr>
          <a:xfrm>
            <a:off x="12430800" y="5331300"/>
            <a:ext cx="12021598" cy="334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7800900" y="3033725"/>
            <a:ext cx="15385200" cy="9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Faça uma função chamada imprimir data que tem 3 parâmetros: dia, mês e ano.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Essa função deve imprimir na tela a data passada como argumento no seguinte formato, de modo que ela sempre tenha 8 dígitos no total: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Char char="●"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01/01/2021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Char char="●"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18/02/1991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Utilize padStart para garantir que isso aconteça.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Sempre passe argumentos do tipo number</a:t>
            </a:r>
            <a:endParaRPr b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0" y="0"/>
            <a:ext cx="61737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4">
            <a:alphaModFix/>
          </a:blip>
          <a:srcRect b="0" l="38161" r="8270" t="79820"/>
          <a:stretch/>
        </p:blipFill>
        <p:spPr>
          <a:xfrm rot="5400000">
            <a:off x="-354737" y="5460849"/>
            <a:ext cx="13193224" cy="27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7856550" y="579450"/>
            <a:ext cx="12591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Resolvido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1171600" y="5395400"/>
            <a:ext cx="39309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ER</a:t>
            </a:r>
            <a:endParaRPr b="1" sz="20000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1698600" y="5587600"/>
            <a:ext cx="8556000" cy="6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Transforma uma string num array de strings menores, separando-a em todos os lugares onde encontrar o argumento </a:t>
            </a:r>
            <a:r>
              <a:rPr i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</a:t>
            </a: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0" y="2642638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split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(text)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0800" y="5587600"/>
            <a:ext cx="11953198" cy="3728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6" name="Google Shape;7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" name="Google Shape;78;p17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7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Lógica de Programação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Métodos de Strings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676775" y="38716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indexOf() e includes()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lastIndexOf()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slice()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replace()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toUpperCase()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toLowerCase()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trim()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split()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padStart()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padEnd()</a:t>
            </a:r>
            <a:endParaRPr b="1"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0" name="Google Shape;90;p18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91" name="Google Shape;9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8"/>
          <p:cNvSpPr txBox="1"/>
          <p:nvPr/>
        </p:nvSpPr>
        <p:spPr>
          <a:xfrm>
            <a:off x="1763025" y="1526825"/>
            <a:ext cx="140748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Métodos de Strings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698600" y="4961900"/>
            <a:ext cx="8556000" cy="5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Encontra uma string dentro de outra string.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método retorna o índice da primeira ocorrência de text em uma string.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21479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indexOf(text)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69950" y="4257675"/>
            <a:ext cx="11830050" cy="56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3234200" y="10714500"/>
            <a:ext cx="986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Este exemplo imprime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 Light"/>
                <a:ea typeface="Montserrat Light"/>
                <a:cs typeface="Montserrat Light"/>
                <a:sym typeface="Montserrat Light"/>
              </a:rPr>
              <a:t>3</a:t>
            </a:r>
            <a:endParaRPr sz="4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698600" y="4961900"/>
            <a:ext cx="8556000" cy="7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Extrai parte de uma string, retornando uma nova string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método recebe o índice de início e fim (excluso) da extração, e retorna uma nova string.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0" y="21479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slice(start, end)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9075" y="4404350"/>
            <a:ext cx="11296650" cy="7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3234200" y="11509025"/>
            <a:ext cx="986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Este exemplo imprime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 Light"/>
                <a:ea typeface="Montserrat Light"/>
                <a:cs typeface="Montserrat Light"/>
                <a:sym typeface="Montserrat Light"/>
              </a:rPr>
              <a:t>Esse texto</a:t>
            </a:r>
            <a:endParaRPr sz="4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698600" y="4961900"/>
            <a:ext cx="8556000" cy="7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Substitui text por newText em uma string.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método procura por text numa string e substitui a primeira ocorrência por newText, ao encontrar.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0" y="21479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replace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(text, newText)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0800" y="5048250"/>
            <a:ext cx="11953198" cy="484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13473000" y="10716800"/>
            <a:ext cx="9868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Este exemplo imprime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 Light"/>
                <a:ea typeface="Montserrat Light"/>
                <a:cs typeface="Montserrat Light"/>
                <a:sym typeface="Montserrat Light"/>
              </a:rPr>
              <a:t>Eu adoro a Cubos Academy, amo muito</a:t>
            </a:r>
            <a:endParaRPr sz="4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7800900" y="3033725"/>
            <a:ext cx="15385200" cy="9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alguns outros países é comum que se utilize . ao invés de vírgula para separação das casas decimais.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altere uma string desse formato para o formato que estamos acostumados no Brasil, com vírgula.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 exemplo, o número 97.50 deve ser transformado para 97,50.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0" y="0"/>
            <a:ext cx="61737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38161" r="8270" t="79820"/>
          <a:stretch/>
        </p:blipFill>
        <p:spPr>
          <a:xfrm rot="5400000">
            <a:off x="-354737" y="5460849"/>
            <a:ext cx="13193224" cy="27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7856550" y="579450"/>
            <a:ext cx="12591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Resolvido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046150" y="5395400"/>
            <a:ext cx="41400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ER</a:t>
            </a:r>
            <a:endParaRPr b="1" sz="20000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7800900" y="3033725"/>
            <a:ext cx="15385200" cy="9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alguns outros países é comum que se utilize vírgula ao invés de ponto para separação das casas de milhar.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altere uma string desse formato para o formato que estamos acostumados no Brasil, com ponto.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 exemplo, o número </a:t>
            </a: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1,350,000</a:t>
            </a: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deve ser transformado para </a:t>
            </a: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1.350.000</a:t>
            </a: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0" y="0"/>
            <a:ext cx="61737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38161" r="8270" t="79820"/>
          <a:stretch/>
        </p:blipFill>
        <p:spPr>
          <a:xfrm rot="5400000">
            <a:off x="-354737" y="5460849"/>
            <a:ext cx="13193224" cy="27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7856550" y="579450"/>
            <a:ext cx="12591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Resolvido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962500" y="5395400"/>
            <a:ext cx="41400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ER</a:t>
            </a:r>
            <a:endParaRPr b="1" sz="20000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1698600" y="4961900"/>
            <a:ext cx="8556000" cy="7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Coloca todas as letras de uma determinada string em maiúsculas.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método toLowerCase() é o oposto, e coloca todas as letras de uma string em minúsculas.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0" y="21479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toUpperCase()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20175" y="5114300"/>
            <a:ext cx="11575050" cy="4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