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186bec5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186bec5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186bec5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186bec5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186bec5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b186bec5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b186bec5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b186bec5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186bec5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186bec5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186bec5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186bec5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186bec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b186bec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b186bec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b186bec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186bec5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186bec5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186bec5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186bec5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b186bec5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b186bec5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186bec5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186bec5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156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</a:t>
            </a:r>
            <a:r>
              <a:rPr lang="en"/>
              <a:t> Analysis of Gibbs v. Metropolis-Hastings Sampling for Bayesian Inference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020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Parker Walters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On Analysis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696475"/>
            <a:ext cx="85206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case Gibbs was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not always Gibbs over Metropolis-Hastings?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MH</a:t>
            </a:r>
            <a:r>
              <a:rPr lang="en"/>
              <a:t> doesn’t always require conditional distributions to be analytically tractable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not do another test that follows those requirements?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Gibbs is incredibly unstable under those tests, must have conditional distributions that are analytically tractable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Ex: Likelihood - x∼N(μ,σ</a:t>
            </a:r>
            <a:r>
              <a:rPr baseline="30000" lang="en"/>
              <a:t>2</a:t>
            </a:r>
            <a:r>
              <a:rPr lang="en"/>
              <a:t>) where σ</a:t>
            </a:r>
            <a:r>
              <a:rPr baseline="30000" lang="en"/>
              <a:t>2 </a:t>
            </a:r>
            <a:r>
              <a:rPr lang="en"/>
              <a:t>is known, Prior - μ∼Cauchy(0,1)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Since Cauchy is a non-conjugate to the Normal Likelihood, the posterior can not be solved directly or conditionally because it doesn’t have a closed form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ultimately, the result that were found make sense within the inherent traits and limitations of each respective sampling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improve Metropolis-Hastings could possibly look to start off with a better proposed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this test used a “random guestimate distribution”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 v. Weaknesses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382375"/>
            <a:ext cx="3999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Strengths</a:t>
            </a:r>
            <a:r>
              <a:rPr b="1" lang="en"/>
              <a:t>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Efficient w/ simple conditional distributions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Simple to Implement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Works well in Bayesian models where conditional distributions are known</a:t>
            </a:r>
            <a:endParaRPr sz="1300"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832400" y="1382375"/>
            <a:ext cx="3999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Weaknesses</a:t>
            </a:r>
            <a:r>
              <a:rPr lang="en" sz="1300"/>
              <a:t>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Limited in flexibility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Can be slow to converge if </a:t>
            </a:r>
            <a:r>
              <a:rPr lang="en" sz="1300"/>
              <a:t>variables</a:t>
            </a:r>
            <a:r>
              <a:rPr lang="en" sz="1300"/>
              <a:t> are highly correlated</a:t>
            </a:r>
            <a:endParaRPr sz="130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3363575"/>
            <a:ext cx="3999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Strengths</a:t>
            </a:r>
            <a:r>
              <a:rPr b="1" lang="en"/>
              <a:t>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Can handle correlated variables well if proposal distribution is well designed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Very flexible, can handle any posterior </a:t>
            </a:r>
            <a:r>
              <a:rPr lang="en" sz="1300"/>
              <a:t>distribution if it can be handled to a constant</a:t>
            </a:r>
            <a:endParaRPr sz="1300"/>
          </a:p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4832400" y="3363575"/>
            <a:ext cx="3999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Weaknesses: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Requires careful tuning of proposal distribution for good performance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Can be computational intensive due to frequent rejections</a:t>
            </a:r>
            <a:endParaRPr sz="1300"/>
          </a:p>
        </p:txBody>
      </p:sp>
      <p:sp>
        <p:nvSpPr>
          <p:cNvPr id="159" name="Google Shape;159;p23"/>
          <p:cNvSpPr txBox="1"/>
          <p:nvPr/>
        </p:nvSpPr>
        <p:spPr>
          <a:xfrm>
            <a:off x="273950" y="983025"/>
            <a:ext cx="852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Gibbs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73950" y="2964225"/>
            <a:ext cx="852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Metropolis-Hastings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333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History of Computational Applications for Bayesian Inference Sampling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363550"/>
            <a:ext cx="8520600" cy="31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1980s / Rise of Markov Chain Monte Carlo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Saw the beginning of continued use of Markov Chain Monte Carlo(MCMC) with increased computational strength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Gibbs &amp; Metropolis-Hastings Sampling grew in popularity.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1990s &amp; Early 2000s / Implementation of Specialized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BUGS(Bayesian Inferences Using Gibbs Sampling)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JAGS(Just Another Gibbs Sampler)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 2000s Early 2010s / Hamiltonian Monte Carlo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Hamiltonian Monte Carlo began a path of a more efficient way of </a:t>
            </a:r>
            <a:r>
              <a:rPr lang="en"/>
              <a:t>exploring high parameter spaces using gradient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Stan(Based on HMC &amp; No-U-Turn Samper(NUTS))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Metropolis-Hastings Sampling?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613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Proposes a new state based on proposal distribution and then either accepts or rejects it based on an </a:t>
            </a:r>
            <a:r>
              <a:rPr lang="en"/>
              <a:t>acceptance</a:t>
            </a:r>
            <a:r>
              <a:rPr lang="en"/>
              <a:t>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Doesn’t require conditional distributions to be analytically tractable, only the target/posterior distribution which is up to a constant factor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750" y="637450"/>
            <a:ext cx="2388600" cy="252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Gibbs Sampling?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6215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 case of Metropolis-Hastings where proposals are always accepted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Samples each variable sequentially from a conditional distribution, given all other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Relies on the assumption that the conditional distribution of the variables are analytically </a:t>
            </a:r>
            <a:r>
              <a:rPr lang="en"/>
              <a:t>tractable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074" y="690375"/>
            <a:ext cx="2291150" cy="15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Analysis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a Bayesian Inference simulation example with both Gibbs and Metropolis-Hastings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multiple aspects of the data from final results such as resulting distributions and multiple tests and tools to analyze the performance of the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results compare and contrast </a:t>
            </a:r>
            <a:r>
              <a:rPr lang="en"/>
              <a:t>strengths</a:t>
            </a:r>
            <a:r>
              <a:rPr lang="en"/>
              <a:t> and weaknesses of each sampling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Plan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Likelihood: Normal Distribution w/ </a:t>
            </a:r>
            <a:r>
              <a:rPr lang="en"/>
              <a:t>unknown</a:t>
            </a:r>
            <a:r>
              <a:rPr lang="en"/>
              <a:t> 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Prior: Uniform(0,10)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Posterior: x = 5, σ</a:t>
            </a:r>
            <a:r>
              <a:rPr baseline="30000" lang="en"/>
              <a:t>2</a:t>
            </a:r>
            <a:r>
              <a:rPr lang="en"/>
              <a:t>=1, </a:t>
            </a:r>
            <a:r>
              <a:rPr lang="en"/>
              <a:t>μ </a:t>
            </a:r>
            <a:r>
              <a:rPr lang="en"/>
              <a:t>∼ Uniform(0,10) -&gt; </a:t>
            </a:r>
            <a:r>
              <a:rPr lang="en"/>
              <a:t>N(μ;5,1)</a:t>
            </a:r>
            <a:br>
              <a:rPr lang="en"/>
            </a:br>
            <a:r>
              <a:rPr lang="en"/>
              <a:t>The posterior should resemble a truncated normal centered around 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chains, 1000 iterations, no burn-in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138" y="1698850"/>
            <a:ext cx="29622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Overview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37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Gibbs:</a:t>
            </a:r>
            <a:r>
              <a:rPr b="1" lang="en" sz="2200"/>
              <a:t> 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Mean: 4.944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SD: 1.012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Naive SE: 0.016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Time-series SE: 0.016</a:t>
            </a:r>
            <a:endParaRPr sz="1800"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832400" y="11537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Metropolis-Hastings: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Mean: 5.086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SD: 1.084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Naive SE: 0.017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Time-series SE: 0.086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Mean Acceptance Rates: 0.842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13" y="1039538"/>
            <a:ext cx="4635563" cy="30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</a:t>
            </a:r>
            <a:r>
              <a:rPr lang="en"/>
              <a:t> Look on Gibbs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RHAT: 1.000618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Effective Sample Size: 4000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725" y="2848800"/>
            <a:ext cx="3809175" cy="251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771974"/>
            <a:ext cx="3199926" cy="21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5400" y="241675"/>
            <a:ext cx="4047301" cy="26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Depth</a:t>
            </a:r>
            <a:r>
              <a:rPr lang="en"/>
              <a:t> Look on Metropolis-Hastings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RHAT: 1.028659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Effective Sample Size: 175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100" y="2694725"/>
            <a:ext cx="3871225" cy="25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775199"/>
            <a:ext cx="3166650" cy="20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050" y="135578"/>
            <a:ext cx="3871225" cy="255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