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66354-244C-204C-85B7-079FDBBA0184}" type="datetimeFigureOut">
              <a:rPr lang="en-US" smtClean="0"/>
              <a:t>23/12/16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9ABAE-6502-5243-81DD-D3046FB06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0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66354-244C-204C-85B7-079FDBBA0184}" type="datetimeFigureOut">
              <a:rPr lang="en-US" smtClean="0"/>
              <a:t>23/12/16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9ABAE-6502-5243-81DD-D3046FB06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3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66354-244C-204C-85B7-079FDBBA0184}" type="datetimeFigureOut">
              <a:rPr lang="en-US" smtClean="0"/>
              <a:t>23/12/16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9ABAE-6502-5243-81DD-D3046FB06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84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66354-244C-204C-85B7-079FDBBA0184}" type="datetimeFigureOut">
              <a:rPr lang="en-US" smtClean="0"/>
              <a:t>23/12/16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9ABAE-6502-5243-81DD-D3046FB06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53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66354-244C-204C-85B7-079FDBBA0184}" type="datetimeFigureOut">
              <a:rPr lang="en-US" smtClean="0"/>
              <a:t>23/12/16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9ABAE-6502-5243-81DD-D3046FB06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31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66354-244C-204C-85B7-079FDBBA0184}" type="datetimeFigureOut">
              <a:rPr lang="en-US" smtClean="0"/>
              <a:t>23/12/16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9ABAE-6502-5243-81DD-D3046FB06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29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66354-244C-204C-85B7-079FDBBA0184}" type="datetimeFigureOut">
              <a:rPr lang="en-US" smtClean="0"/>
              <a:t>23/12/16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9ABAE-6502-5243-81DD-D3046FB06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43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66354-244C-204C-85B7-079FDBBA0184}" type="datetimeFigureOut">
              <a:rPr lang="en-US" smtClean="0"/>
              <a:t>23/12/16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9ABAE-6502-5243-81DD-D3046FB06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46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66354-244C-204C-85B7-079FDBBA0184}" type="datetimeFigureOut">
              <a:rPr lang="en-US" smtClean="0"/>
              <a:t>23/12/16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9ABAE-6502-5243-81DD-D3046FB06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10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66354-244C-204C-85B7-079FDBBA0184}" type="datetimeFigureOut">
              <a:rPr lang="en-US" smtClean="0"/>
              <a:t>23/12/16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9ABAE-6502-5243-81DD-D3046FB06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57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66354-244C-204C-85B7-079FDBBA0184}" type="datetimeFigureOut">
              <a:rPr lang="en-US" smtClean="0"/>
              <a:t>23/12/16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9ABAE-6502-5243-81DD-D3046FB06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7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66354-244C-204C-85B7-079FDBBA0184}" type="datetimeFigureOut">
              <a:rPr lang="en-US" smtClean="0"/>
              <a:t>23/12/16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9ABAE-6502-5243-81DD-D3046FB06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63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81248" y="2881238"/>
            <a:ext cx="1196245" cy="2584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Client information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1184873" y="2881238"/>
            <a:ext cx="1272062" cy="2682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Announcement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5192287" y="1931932"/>
            <a:ext cx="690789" cy="3129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Buy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6682034" y="1863759"/>
            <a:ext cx="822874" cy="3476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Register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8123588" y="1863759"/>
            <a:ext cx="880054" cy="3476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Contact us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3457526" y="1931933"/>
            <a:ext cx="918245" cy="3129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About us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1428459" y="1863760"/>
            <a:ext cx="994061" cy="3129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Home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3916648" y="502493"/>
            <a:ext cx="1609034" cy="3670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Cossie</a:t>
            </a:r>
            <a:r>
              <a:rPr lang="en-US" sz="1200" dirty="0" smtClean="0"/>
              <a:t> Play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6372705" y="2852218"/>
            <a:ext cx="1441531" cy="2875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Party  Guidelines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3916649" y="2852218"/>
            <a:ext cx="1378824" cy="2875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About </a:t>
            </a:r>
            <a:r>
              <a:rPr lang="en-US" sz="1200" dirty="0" err="1" smtClean="0"/>
              <a:t>Cossie</a:t>
            </a:r>
            <a:r>
              <a:rPr lang="en-US" sz="1200" dirty="0" smtClean="0"/>
              <a:t> Play</a:t>
            </a:r>
            <a:endParaRPr lang="en-US" sz="1200" dirty="0"/>
          </a:p>
        </p:txBody>
      </p:sp>
      <p:cxnSp>
        <p:nvCxnSpPr>
          <p:cNvPr id="19" name="Straight Arrow Connector 18"/>
          <p:cNvCxnSpPr>
            <a:stCxn id="13" idx="2"/>
            <a:endCxn id="12" idx="0"/>
          </p:cNvCxnSpPr>
          <p:nvPr/>
        </p:nvCxnSpPr>
        <p:spPr>
          <a:xfrm flipH="1">
            <a:off x="1925490" y="869587"/>
            <a:ext cx="2795675" cy="9941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2"/>
            <a:endCxn id="11" idx="0"/>
          </p:cNvCxnSpPr>
          <p:nvPr/>
        </p:nvCxnSpPr>
        <p:spPr>
          <a:xfrm flipH="1">
            <a:off x="3916649" y="869587"/>
            <a:ext cx="804516" cy="10623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2"/>
            <a:endCxn id="8" idx="0"/>
          </p:cNvCxnSpPr>
          <p:nvPr/>
        </p:nvCxnSpPr>
        <p:spPr>
          <a:xfrm>
            <a:off x="4721165" y="869587"/>
            <a:ext cx="816517" cy="10623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2"/>
            <a:endCxn id="9" idx="0"/>
          </p:cNvCxnSpPr>
          <p:nvPr/>
        </p:nvCxnSpPr>
        <p:spPr>
          <a:xfrm>
            <a:off x="4721165" y="869587"/>
            <a:ext cx="2372306" cy="9941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2"/>
            <a:endCxn id="10" idx="0"/>
          </p:cNvCxnSpPr>
          <p:nvPr/>
        </p:nvCxnSpPr>
        <p:spPr>
          <a:xfrm>
            <a:off x="4721165" y="869587"/>
            <a:ext cx="3842450" cy="9941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2"/>
            <a:endCxn id="7" idx="0"/>
          </p:cNvCxnSpPr>
          <p:nvPr/>
        </p:nvCxnSpPr>
        <p:spPr>
          <a:xfrm flipH="1">
            <a:off x="1820904" y="2176714"/>
            <a:ext cx="104586" cy="7045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2"/>
            <a:endCxn id="6" idx="0"/>
          </p:cNvCxnSpPr>
          <p:nvPr/>
        </p:nvCxnSpPr>
        <p:spPr>
          <a:xfrm flipH="1">
            <a:off x="3179371" y="2244887"/>
            <a:ext cx="737278" cy="6363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2"/>
            <a:endCxn id="15" idx="0"/>
          </p:cNvCxnSpPr>
          <p:nvPr/>
        </p:nvCxnSpPr>
        <p:spPr>
          <a:xfrm>
            <a:off x="3916649" y="2244887"/>
            <a:ext cx="689412" cy="6073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2"/>
            <a:endCxn id="14" idx="0"/>
          </p:cNvCxnSpPr>
          <p:nvPr/>
        </p:nvCxnSpPr>
        <p:spPr>
          <a:xfrm>
            <a:off x="7093471" y="2211430"/>
            <a:ext cx="0" cy="6407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02967" y="2871446"/>
            <a:ext cx="975875" cy="2682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Links</a:t>
            </a:r>
            <a:endParaRPr lang="en-US" sz="1200" dirty="0"/>
          </a:p>
        </p:txBody>
      </p:sp>
      <p:cxnSp>
        <p:nvCxnSpPr>
          <p:cNvPr id="54" name="Straight Arrow Connector 53"/>
          <p:cNvCxnSpPr>
            <a:stCxn id="12" idx="2"/>
            <a:endCxn id="51" idx="0"/>
          </p:cNvCxnSpPr>
          <p:nvPr/>
        </p:nvCxnSpPr>
        <p:spPr>
          <a:xfrm flipH="1">
            <a:off x="590905" y="2176714"/>
            <a:ext cx="1334585" cy="6947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939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18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Imliyala</dc:creator>
  <cp:lastModifiedBy>Imliyala</cp:lastModifiedBy>
  <cp:revision>8</cp:revision>
  <dcterms:created xsi:type="dcterms:W3CDTF">2016-12-22T18:11:55Z</dcterms:created>
  <dcterms:modified xsi:type="dcterms:W3CDTF">2016-12-23T02:56:56Z</dcterms:modified>
</cp:coreProperties>
</file>