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1CB9E98-E87F-4E96-BC7B-1121DA07E5A0}">
          <p14:sldIdLst>
            <p14:sldId id="256"/>
            <p14:sldId id="257"/>
            <p14:sldId id="260"/>
          </p14:sldIdLst>
        </p14:section>
        <p14:section name="Seção sem Título" id="{128DD235-3898-4DB4-A1DF-B992C89CD8E8}">
          <p14:sldIdLst>
            <p14:sldId id="258"/>
            <p14:sldId id="261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774337" cy="2167825"/>
          </a:xfrm>
        </p:spPr>
        <p:txBody>
          <a:bodyPr/>
          <a:lstStyle/>
          <a:p>
            <a:r>
              <a:rPr lang="pt-BR" sz="6600" dirty="0" smtClean="0"/>
              <a:t>Lixeira automática ecológica 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Alexandre Quadros e Walgreen Melo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04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 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Domotica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56" y="3305175"/>
            <a:ext cx="3416300" cy="2562225"/>
          </a:xfr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Sustentabilidade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300" y="3305175"/>
            <a:ext cx="2975649" cy="2562225"/>
          </a:xfrm>
        </p:spPr>
      </p:pic>
    </p:spTree>
    <p:extLst>
      <p:ext uri="{BB962C8B-B14F-4D97-AF65-F5344CB8AC3E}">
        <p14:creationId xmlns:p14="http://schemas.microsoft.com/office/powerpoint/2010/main" val="417288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Eletrônica utilizada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340864"/>
            <a:ext cx="4443984" cy="2562193"/>
          </a:xfrm>
        </p:spPr>
        <p:txBody>
          <a:bodyPr/>
          <a:lstStyle/>
          <a:p>
            <a:r>
              <a:rPr lang="pt-BR" dirty="0" err="1" smtClean="0"/>
              <a:t>Arduino</a:t>
            </a:r>
            <a:r>
              <a:rPr lang="pt-BR" dirty="0" smtClean="0"/>
              <a:t> Uno</a:t>
            </a:r>
          </a:p>
          <a:p>
            <a:r>
              <a:rPr lang="pt-BR" dirty="0" err="1" smtClean="0"/>
              <a:t>Protoboard</a:t>
            </a:r>
            <a:r>
              <a:rPr lang="pt-BR" dirty="0" smtClean="0"/>
              <a:t> 170 furos</a:t>
            </a:r>
          </a:p>
          <a:p>
            <a:r>
              <a:rPr lang="pt-BR" dirty="0" smtClean="0"/>
              <a:t>Jumpers</a:t>
            </a:r>
          </a:p>
          <a:p>
            <a:r>
              <a:rPr lang="pt-BR" dirty="0" smtClean="0"/>
              <a:t>Sensor </a:t>
            </a:r>
            <a:r>
              <a:rPr lang="pt-BR" dirty="0" err="1" smtClean="0"/>
              <a:t>Ultrasonico</a:t>
            </a:r>
            <a:endParaRPr lang="pt-BR" dirty="0" smtClean="0"/>
          </a:p>
          <a:p>
            <a:r>
              <a:rPr lang="pt-BR" dirty="0" smtClean="0"/>
              <a:t>Servo 9g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832" y="4251955"/>
            <a:ext cx="3259265" cy="1957432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73" y="1357955"/>
            <a:ext cx="3116421" cy="311642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995" y="2882050"/>
            <a:ext cx="1459292" cy="145929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29" y="4474376"/>
            <a:ext cx="1439103" cy="173501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004" y="1357956"/>
            <a:ext cx="1524093" cy="15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7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dos materiais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"/>
          </p:nvPr>
        </p:nvSpPr>
        <p:spPr>
          <a:xfrm>
            <a:off x="1503405" y="5193064"/>
            <a:ext cx="4443984" cy="823912"/>
          </a:xfrm>
        </p:spPr>
        <p:txBody>
          <a:bodyPr/>
          <a:lstStyle/>
          <a:p>
            <a:pPr algn="just"/>
            <a:r>
              <a:rPr lang="pt-BR" sz="2400" dirty="0" smtClean="0"/>
              <a:t>As opções disponíveis tínhamos: </a:t>
            </a:r>
            <a:r>
              <a:rPr lang="pt-BR" sz="2400" dirty="0" err="1" smtClean="0"/>
              <a:t>Depron</a:t>
            </a:r>
            <a:r>
              <a:rPr lang="pt-BR" sz="2400" dirty="0" smtClean="0"/>
              <a:t>; MDF; Papelão.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Precisaríamos de um material, razoavelmente resistente e leve para que possamos molda-lo da fora que necessitaríamos. Logo, como tínhamos a limitação de peso devido ao servo de 9g usado; o </a:t>
            </a:r>
            <a:r>
              <a:rPr lang="pt-BR" sz="2400" dirty="0" err="1" smtClean="0"/>
              <a:t>Depron</a:t>
            </a:r>
            <a:r>
              <a:rPr lang="pt-BR" sz="2400" dirty="0" smtClean="0"/>
              <a:t> e MDF não seria uma opção, pois eram frágeis e pesados respectivamente. </a:t>
            </a:r>
            <a:endParaRPr lang="pt-BR" sz="2400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044" y="3517557"/>
            <a:ext cx="4443413" cy="2499419"/>
          </a:xfrm>
        </p:spPr>
      </p:pic>
      <p:pic>
        <p:nvPicPr>
          <p:cNvPr id="12" name="Espaço Reservado para Conteúdo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50" y="1620390"/>
            <a:ext cx="2530918" cy="1897167"/>
          </a:xfr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692" y="1620391"/>
            <a:ext cx="2228858" cy="19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7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Lixeira pronta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2096530"/>
            <a:ext cx="2686050" cy="3581400"/>
          </a:xfrm>
        </p:spPr>
      </p:pic>
      <p:sp>
        <p:nvSpPr>
          <p:cNvPr id="5" name="AutoShape 2" descr="blob:https://web.whatsapp.com/0c7f45b0-2b5d-4c2f-b0ad-039f713029f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blob:https://web.whatsapp.com/0c7f45b0-2b5d-4c2f-b0ad-039f713029f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blob:https://web.whatsapp.com/0c7f45b0-2b5d-4c2f-b0ad-039f713029f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23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Aprimoramentos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Fonte 12 v</a:t>
            </a:r>
          </a:p>
          <a:p>
            <a:r>
              <a:rPr lang="pt-BR" dirty="0" smtClean="0"/>
              <a:t>Estrutura comercial </a:t>
            </a:r>
          </a:p>
          <a:p>
            <a:r>
              <a:rPr lang="pt-BR" dirty="0" smtClean="0"/>
              <a:t>Tamanho maior</a:t>
            </a:r>
          </a:p>
          <a:p>
            <a:r>
              <a:rPr lang="pt-BR" dirty="0" smtClean="0"/>
              <a:t>Botão de segurança.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431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45</TotalTime>
  <Words>100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Lixeira automática ecológica </vt:lpstr>
      <vt:lpstr>Idealização </vt:lpstr>
      <vt:lpstr>Eletrônica utilizada </vt:lpstr>
      <vt:lpstr>Escolha dos materiais</vt:lpstr>
      <vt:lpstr>Lixeira pronta</vt:lpstr>
      <vt:lpstr>Aprimoramentos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Lixeira automática ecológica</dc:title>
  <dc:creator>Walgreen</dc:creator>
  <cp:lastModifiedBy>Walgreen</cp:lastModifiedBy>
  <cp:revision>4</cp:revision>
  <dcterms:created xsi:type="dcterms:W3CDTF">2019-07-09T14:28:54Z</dcterms:created>
  <dcterms:modified xsi:type="dcterms:W3CDTF">2019-07-09T15:14:34Z</dcterms:modified>
</cp:coreProperties>
</file>