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5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uli, Yvonne" initials="NY" lastIdx="3" clrIdx="0">
    <p:extLst>
      <p:ext uri="{19B8F6BF-5375-455C-9EA6-DF929625EA0E}">
        <p15:presenceInfo xmlns:p15="http://schemas.microsoft.com/office/powerpoint/2012/main" userId="S::Namuliny@stanbic.com::7981b430-f2ac-476c-994f-07546ce143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1"/>
  </p:normalViewPr>
  <p:slideViewPr>
    <p:cSldViewPr>
      <p:cViewPr varScale="1">
        <p:scale>
          <a:sx n="37" d="100"/>
          <a:sy n="37" d="100"/>
        </p:scale>
        <p:origin x="238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15FD-B653-4DED-AAD7-049C78C7521B}" type="datetimeFigureOut">
              <a:rPr lang="en-ZA" smtClean="0"/>
              <a:t>2021/11/08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B8000-EC72-402B-89AD-FFDE8EE1FD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344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21E1F"/>
                </a:solidFill>
                <a:latin typeface="BentonSans-Book"/>
                <a:cs typeface="BentonSans-Book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20th </a:t>
            </a:r>
            <a:r>
              <a:rPr lang="en-ZA" dirty="0"/>
              <a:t>October</a:t>
            </a:r>
            <a:r>
              <a:rPr spc="-90" dirty="0"/>
              <a:t> </a:t>
            </a:r>
            <a:r>
              <a:rPr dirty="0"/>
              <a:t>2021</a:t>
            </a:r>
          </a:p>
          <a:p>
            <a:pPr marL="652145">
              <a:lnSpc>
                <a:spcPct val="100000"/>
              </a:lnSpc>
              <a:spcBef>
                <a:spcPts val="825"/>
              </a:spcBef>
            </a:pPr>
            <a:r>
              <a:rPr b="1" spc="-35" dirty="0">
                <a:solidFill>
                  <a:srgbClr val="1A499C"/>
                </a:solidFill>
                <a:latin typeface="BentonSans"/>
                <a:cs typeface="BentonSans"/>
              </a:rPr>
              <a:t>Date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A499C"/>
                </a:solidFill>
                <a:latin typeface="BentonSans"/>
                <a:cs typeface="BentonSans"/>
              </a:defRPr>
            </a:lvl1pPr>
          </a:lstStyle>
          <a:p>
            <a:pPr marL="12700" marR="5080" indent="376555">
              <a:lnSpc>
                <a:spcPct val="100000"/>
              </a:lnSpc>
              <a:spcBef>
                <a:spcPts val="40"/>
              </a:spcBef>
            </a:pPr>
            <a:r>
              <a:rPr spc="-30" dirty="0"/>
              <a:t>Anna </a:t>
            </a:r>
            <a:r>
              <a:rPr spc="-35" dirty="0"/>
              <a:t>Juuko  Chief </a:t>
            </a:r>
            <a:r>
              <a:rPr spc="-50" dirty="0"/>
              <a:t>Executive,</a:t>
            </a:r>
            <a:r>
              <a:rPr spc="-185" dirty="0"/>
              <a:t> </a:t>
            </a:r>
            <a:r>
              <a:rPr spc="-30" dirty="0"/>
              <a:t>SBU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21E1F"/>
                </a:solidFill>
                <a:latin typeface="BentonSans-Book"/>
                <a:cs typeface="BentonSans-Book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20th </a:t>
            </a:r>
            <a:r>
              <a:rPr lang="en-ZA" dirty="0"/>
              <a:t>October</a:t>
            </a:r>
            <a:r>
              <a:rPr spc="-90" dirty="0"/>
              <a:t> </a:t>
            </a:r>
            <a:r>
              <a:rPr dirty="0"/>
              <a:t>2021</a:t>
            </a:r>
          </a:p>
          <a:p>
            <a:pPr marL="652145">
              <a:lnSpc>
                <a:spcPct val="100000"/>
              </a:lnSpc>
              <a:spcBef>
                <a:spcPts val="825"/>
              </a:spcBef>
            </a:pPr>
            <a:r>
              <a:rPr b="1" spc="-35" dirty="0">
                <a:solidFill>
                  <a:srgbClr val="1A499C"/>
                </a:solidFill>
                <a:latin typeface="BentonSans"/>
                <a:cs typeface="BentonSans"/>
              </a:rPr>
              <a:t>Date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A499C"/>
                </a:solidFill>
                <a:latin typeface="BentonSans"/>
                <a:cs typeface="BentonSans"/>
              </a:defRPr>
            </a:lvl1pPr>
          </a:lstStyle>
          <a:p>
            <a:pPr marL="12700" marR="5080" indent="376555">
              <a:lnSpc>
                <a:spcPct val="100000"/>
              </a:lnSpc>
              <a:spcBef>
                <a:spcPts val="40"/>
              </a:spcBef>
            </a:pPr>
            <a:r>
              <a:rPr spc="-30" dirty="0"/>
              <a:t>Anna </a:t>
            </a:r>
            <a:r>
              <a:rPr spc="-35" dirty="0"/>
              <a:t>Juuko  Chief </a:t>
            </a:r>
            <a:r>
              <a:rPr spc="-50" dirty="0"/>
              <a:t>Executive,</a:t>
            </a:r>
            <a:r>
              <a:rPr spc="-185" dirty="0"/>
              <a:t> </a:t>
            </a:r>
            <a:r>
              <a:rPr spc="-30" dirty="0"/>
              <a:t>SBU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21E1F"/>
                </a:solidFill>
                <a:latin typeface="BentonSans-Book"/>
                <a:cs typeface="BentonSans-Book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20th </a:t>
            </a:r>
            <a:r>
              <a:rPr lang="en-ZA" dirty="0"/>
              <a:t>October</a:t>
            </a:r>
            <a:r>
              <a:rPr spc="-90" dirty="0"/>
              <a:t> </a:t>
            </a:r>
            <a:r>
              <a:rPr dirty="0"/>
              <a:t>2021</a:t>
            </a:r>
          </a:p>
          <a:p>
            <a:pPr marL="652145">
              <a:lnSpc>
                <a:spcPct val="100000"/>
              </a:lnSpc>
              <a:spcBef>
                <a:spcPts val="825"/>
              </a:spcBef>
            </a:pPr>
            <a:r>
              <a:rPr b="1" spc="-35" dirty="0">
                <a:solidFill>
                  <a:srgbClr val="1A499C"/>
                </a:solidFill>
                <a:latin typeface="BentonSans"/>
                <a:cs typeface="BentonSans"/>
              </a:rPr>
              <a:t>Date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A499C"/>
                </a:solidFill>
                <a:latin typeface="BentonSans"/>
                <a:cs typeface="BentonSans"/>
              </a:defRPr>
            </a:lvl1pPr>
          </a:lstStyle>
          <a:p>
            <a:pPr marL="12700" marR="5080" indent="376555">
              <a:lnSpc>
                <a:spcPct val="100000"/>
              </a:lnSpc>
              <a:spcBef>
                <a:spcPts val="40"/>
              </a:spcBef>
            </a:pPr>
            <a:r>
              <a:rPr spc="-30" dirty="0"/>
              <a:t>Anna </a:t>
            </a:r>
            <a:r>
              <a:rPr spc="-35" dirty="0"/>
              <a:t>Juuko  Chief </a:t>
            </a:r>
            <a:r>
              <a:rPr spc="-50" dirty="0"/>
              <a:t>Executive,</a:t>
            </a:r>
            <a:r>
              <a:rPr spc="-185" dirty="0"/>
              <a:t> </a:t>
            </a:r>
            <a:r>
              <a:rPr spc="-30" dirty="0"/>
              <a:t>SBU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21E1F"/>
                </a:solidFill>
                <a:latin typeface="BentonSans-Book"/>
                <a:cs typeface="BentonSans-Book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20th </a:t>
            </a:r>
            <a:r>
              <a:rPr lang="en-ZA" dirty="0"/>
              <a:t>October</a:t>
            </a:r>
            <a:r>
              <a:rPr spc="-90" dirty="0"/>
              <a:t> </a:t>
            </a:r>
            <a:r>
              <a:rPr dirty="0"/>
              <a:t>2021</a:t>
            </a:r>
          </a:p>
          <a:p>
            <a:pPr marL="652145">
              <a:lnSpc>
                <a:spcPct val="100000"/>
              </a:lnSpc>
              <a:spcBef>
                <a:spcPts val="825"/>
              </a:spcBef>
            </a:pPr>
            <a:r>
              <a:rPr b="1" spc="-35" dirty="0">
                <a:solidFill>
                  <a:srgbClr val="1A499C"/>
                </a:solidFill>
                <a:latin typeface="BentonSans"/>
                <a:cs typeface="BentonSans"/>
              </a:rPr>
              <a:t>Date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A499C"/>
                </a:solidFill>
                <a:latin typeface="BentonSans"/>
                <a:cs typeface="BentonSans"/>
              </a:defRPr>
            </a:lvl1pPr>
          </a:lstStyle>
          <a:p>
            <a:pPr marL="12700" marR="5080" indent="376555">
              <a:lnSpc>
                <a:spcPct val="100000"/>
              </a:lnSpc>
              <a:spcBef>
                <a:spcPts val="40"/>
              </a:spcBef>
            </a:pPr>
            <a:r>
              <a:rPr spc="-30" dirty="0"/>
              <a:t>Anna </a:t>
            </a:r>
            <a:r>
              <a:rPr spc="-35" dirty="0"/>
              <a:t>Juuko  Chief </a:t>
            </a:r>
            <a:r>
              <a:rPr spc="-50" dirty="0"/>
              <a:t>Executive,</a:t>
            </a:r>
            <a:r>
              <a:rPr spc="-185" dirty="0"/>
              <a:t> </a:t>
            </a:r>
            <a:r>
              <a:rPr spc="-30" dirty="0"/>
              <a:t>SBU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21E1F"/>
                </a:solidFill>
                <a:latin typeface="BentonSans-Book"/>
                <a:cs typeface="BentonSans-Book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20th </a:t>
            </a:r>
            <a:r>
              <a:rPr lang="en-ZA" dirty="0"/>
              <a:t>October</a:t>
            </a:r>
            <a:r>
              <a:rPr spc="-90" dirty="0"/>
              <a:t> </a:t>
            </a:r>
            <a:r>
              <a:rPr dirty="0"/>
              <a:t>2021</a:t>
            </a:r>
          </a:p>
          <a:p>
            <a:pPr marL="652145">
              <a:lnSpc>
                <a:spcPct val="100000"/>
              </a:lnSpc>
              <a:spcBef>
                <a:spcPts val="825"/>
              </a:spcBef>
            </a:pPr>
            <a:r>
              <a:rPr b="1" spc="-35" dirty="0">
                <a:solidFill>
                  <a:srgbClr val="1A499C"/>
                </a:solidFill>
                <a:latin typeface="BentonSans"/>
                <a:cs typeface="BentonSans"/>
              </a:rPr>
              <a:t>Date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A499C"/>
                </a:solidFill>
                <a:latin typeface="BentonSans"/>
                <a:cs typeface="BentonSans"/>
              </a:defRPr>
            </a:lvl1pPr>
          </a:lstStyle>
          <a:p>
            <a:pPr marL="12700" marR="5080" indent="376555">
              <a:lnSpc>
                <a:spcPct val="100000"/>
              </a:lnSpc>
              <a:spcBef>
                <a:spcPts val="40"/>
              </a:spcBef>
            </a:pPr>
            <a:r>
              <a:rPr spc="-30" dirty="0"/>
              <a:t>Anna </a:t>
            </a:r>
            <a:r>
              <a:rPr spc="-35" dirty="0"/>
              <a:t>Juuko  Chief </a:t>
            </a:r>
            <a:r>
              <a:rPr spc="-50" dirty="0"/>
              <a:t>Executive,</a:t>
            </a:r>
            <a:r>
              <a:rPr spc="-185" dirty="0"/>
              <a:t> </a:t>
            </a:r>
            <a:r>
              <a:rPr spc="-30" dirty="0"/>
              <a:t>SBU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769"/>
            <a:ext cx="7554654" cy="106812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92530" y="8836797"/>
            <a:ext cx="2808605" cy="0"/>
          </a:xfrm>
          <a:custGeom>
            <a:avLst/>
            <a:gdLst/>
            <a:ahLst/>
            <a:cxnLst/>
            <a:rect l="l" t="t" r="r" b="b"/>
            <a:pathLst>
              <a:path w="2808604">
                <a:moveTo>
                  <a:pt x="0" y="0"/>
                </a:moveTo>
                <a:lnTo>
                  <a:pt x="2808046" y="0"/>
                </a:lnTo>
              </a:path>
              <a:path w="2808604">
                <a:moveTo>
                  <a:pt x="0" y="0"/>
                </a:moveTo>
                <a:lnTo>
                  <a:pt x="2808033" y="0"/>
                </a:lnTo>
              </a:path>
            </a:pathLst>
          </a:custGeom>
          <a:ln w="3594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0345" y="8845229"/>
            <a:ext cx="2808605" cy="0"/>
          </a:xfrm>
          <a:custGeom>
            <a:avLst/>
            <a:gdLst/>
            <a:ahLst/>
            <a:cxnLst/>
            <a:rect l="l" t="t" r="r" b="b"/>
            <a:pathLst>
              <a:path w="2808604">
                <a:moveTo>
                  <a:pt x="0" y="0"/>
                </a:moveTo>
                <a:lnTo>
                  <a:pt x="2808046" y="0"/>
                </a:lnTo>
              </a:path>
              <a:path w="2808604">
                <a:moveTo>
                  <a:pt x="0" y="0"/>
                </a:moveTo>
                <a:lnTo>
                  <a:pt x="2808033" y="0"/>
                </a:lnTo>
              </a:path>
            </a:pathLst>
          </a:custGeom>
          <a:ln w="3594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650" y="2459482"/>
            <a:ext cx="6683057" cy="727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10088" y="8570026"/>
            <a:ext cx="1477645" cy="549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21E1F"/>
                </a:solidFill>
                <a:latin typeface="BentonSans-Book"/>
                <a:cs typeface="BentonSans-Book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20th </a:t>
            </a:r>
            <a:r>
              <a:rPr lang="en-ZA" dirty="0"/>
              <a:t>October</a:t>
            </a:r>
            <a:r>
              <a:rPr spc="-90" dirty="0"/>
              <a:t> </a:t>
            </a:r>
            <a:r>
              <a:rPr dirty="0"/>
              <a:t>2021</a:t>
            </a:r>
          </a:p>
          <a:p>
            <a:pPr marL="652145">
              <a:lnSpc>
                <a:spcPct val="100000"/>
              </a:lnSpc>
              <a:spcBef>
                <a:spcPts val="825"/>
              </a:spcBef>
            </a:pPr>
            <a:r>
              <a:rPr b="1" spc="-35" dirty="0">
                <a:solidFill>
                  <a:srgbClr val="1A499C"/>
                </a:solidFill>
                <a:latin typeface="BentonSans"/>
                <a:cs typeface="BentonSans"/>
              </a:rPr>
              <a:t>Date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83983" y="8908514"/>
            <a:ext cx="1755139" cy="44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1A499C"/>
                </a:solidFill>
                <a:latin typeface="BentonSans"/>
                <a:cs typeface="BentonSans"/>
              </a:defRPr>
            </a:lvl1pPr>
          </a:lstStyle>
          <a:p>
            <a:pPr marL="12700" marR="5080" indent="376555">
              <a:lnSpc>
                <a:spcPct val="100000"/>
              </a:lnSpc>
              <a:spcBef>
                <a:spcPts val="40"/>
              </a:spcBef>
            </a:pPr>
            <a:r>
              <a:rPr spc="-30" dirty="0"/>
              <a:t>Anna </a:t>
            </a:r>
            <a:r>
              <a:rPr spc="-35" dirty="0"/>
              <a:t>Juuko  Chief </a:t>
            </a:r>
            <a:r>
              <a:rPr spc="-50" dirty="0"/>
              <a:t>Executive,</a:t>
            </a:r>
            <a:r>
              <a:rPr spc="-185" dirty="0"/>
              <a:t> </a:t>
            </a:r>
            <a:r>
              <a:rPr spc="-30" dirty="0"/>
              <a:t>SBU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3890" y="820288"/>
            <a:ext cx="710565" cy="676275"/>
            <a:chOff x="823890" y="820288"/>
            <a:chExt cx="710565" cy="676275"/>
          </a:xfrm>
        </p:grpSpPr>
        <p:sp>
          <p:nvSpPr>
            <p:cNvPr id="3" name="object 3"/>
            <p:cNvSpPr/>
            <p:nvPr/>
          </p:nvSpPr>
          <p:spPr>
            <a:xfrm>
              <a:off x="823890" y="820293"/>
              <a:ext cx="710565" cy="676275"/>
            </a:xfrm>
            <a:custGeom>
              <a:avLst/>
              <a:gdLst/>
              <a:ahLst/>
              <a:cxnLst/>
              <a:rect l="l" t="t" r="r" b="b"/>
              <a:pathLst>
                <a:path w="710565" h="676275">
                  <a:moveTo>
                    <a:pt x="355282" y="0"/>
                  </a:moveTo>
                  <a:lnTo>
                    <a:pt x="245490" y="222453"/>
                  </a:lnTo>
                  <a:lnTo>
                    <a:pt x="0" y="258127"/>
                  </a:lnTo>
                  <a:lnTo>
                    <a:pt x="177634" y="431292"/>
                  </a:lnTo>
                  <a:lnTo>
                    <a:pt x="135712" y="675792"/>
                  </a:lnTo>
                  <a:lnTo>
                    <a:pt x="355282" y="560362"/>
                  </a:lnTo>
                  <a:lnTo>
                    <a:pt x="574865" y="675792"/>
                  </a:lnTo>
                  <a:lnTo>
                    <a:pt x="532930" y="431292"/>
                  </a:lnTo>
                  <a:lnTo>
                    <a:pt x="710565" y="258127"/>
                  </a:lnTo>
                  <a:lnTo>
                    <a:pt x="465073" y="222453"/>
                  </a:lnTo>
                  <a:lnTo>
                    <a:pt x="355282" y="0"/>
                  </a:lnTo>
                  <a:close/>
                </a:path>
              </a:pathLst>
            </a:custGeom>
            <a:solidFill>
              <a:srgbClr val="FFC6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9603" y="1078420"/>
              <a:ext cx="575310" cy="417830"/>
            </a:xfrm>
            <a:custGeom>
              <a:avLst/>
              <a:gdLst/>
              <a:ahLst/>
              <a:cxnLst/>
              <a:rect l="l" t="t" r="r" b="b"/>
              <a:pathLst>
                <a:path w="575310" h="417830">
                  <a:moveTo>
                    <a:pt x="574852" y="0"/>
                  </a:moveTo>
                  <a:lnTo>
                    <a:pt x="361467" y="170091"/>
                  </a:lnTo>
                  <a:lnTo>
                    <a:pt x="409130" y="375843"/>
                  </a:lnTo>
                  <a:lnTo>
                    <a:pt x="219570" y="262928"/>
                  </a:lnTo>
                  <a:lnTo>
                    <a:pt x="0" y="417664"/>
                  </a:lnTo>
                  <a:lnTo>
                    <a:pt x="219570" y="302234"/>
                  </a:lnTo>
                  <a:lnTo>
                    <a:pt x="439153" y="417664"/>
                  </a:lnTo>
                  <a:lnTo>
                    <a:pt x="397217" y="173164"/>
                  </a:lnTo>
                  <a:lnTo>
                    <a:pt x="574852" y="0"/>
                  </a:lnTo>
                  <a:close/>
                </a:path>
              </a:pathLst>
            </a:custGeom>
            <a:solidFill>
              <a:srgbClr val="FC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465" y="820288"/>
              <a:ext cx="353060" cy="257810"/>
            </a:xfrm>
            <a:custGeom>
              <a:avLst/>
              <a:gdLst/>
              <a:ahLst/>
              <a:cxnLst/>
              <a:rect l="l" t="t" r="r" b="b"/>
              <a:pathLst>
                <a:path w="353059" h="257809">
                  <a:moveTo>
                    <a:pt x="352704" y="0"/>
                  </a:moveTo>
                  <a:lnTo>
                    <a:pt x="242912" y="222465"/>
                  </a:lnTo>
                  <a:lnTo>
                    <a:pt x="0" y="257759"/>
                  </a:lnTo>
                  <a:lnTo>
                    <a:pt x="259994" y="246316"/>
                  </a:lnTo>
                  <a:lnTo>
                    <a:pt x="352704" y="0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39738" y="846638"/>
            <a:ext cx="16840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15" dirty="0">
                <a:solidFill>
                  <a:srgbClr val="414143"/>
                </a:solidFill>
                <a:latin typeface="BentonSans"/>
                <a:cs typeface="BentonSans"/>
              </a:rPr>
              <a:t>The </a:t>
            </a:r>
            <a:r>
              <a:rPr lang="en-US" sz="1100" b="1" spc="20" dirty="0">
                <a:solidFill>
                  <a:srgbClr val="414143"/>
                </a:solidFill>
                <a:latin typeface="BentonSans"/>
                <a:cs typeface="BentonSans"/>
              </a:rPr>
              <a:t>Scorer  </a:t>
            </a:r>
            <a:endParaRPr sz="1100" dirty="0">
              <a:latin typeface="BentonSans"/>
              <a:cs typeface="BentonSans"/>
            </a:endParaRPr>
          </a:p>
          <a:p>
            <a:pPr marL="12700" marR="22860">
              <a:lnSpc>
                <a:spcPct val="100000"/>
              </a:lnSpc>
            </a:pPr>
            <a:r>
              <a:rPr lang="en-US" sz="1100" spc="20" dirty="0">
                <a:solidFill>
                  <a:srgbClr val="414143"/>
                </a:solidFill>
                <a:latin typeface="BentonSans-Book"/>
                <a:cs typeface="BentonSans-Book"/>
              </a:rPr>
              <a:t>Participates &amp; is skilled at the game enabling its successful completion</a:t>
            </a:r>
            <a:endParaRPr sz="1100" dirty="0">
              <a:latin typeface="BentonSans-Book"/>
              <a:cs typeface="BentonSans-Boo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20th </a:t>
            </a:r>
            <a:r>
              <a:rPr lang="en-ZA" dirty="0"/>
              <a:t>October</a:t>
            </a:r>
            <a:r>
              <a:rPr spc="-90" dirty="0"/>
              <a:t> </a:t>
            </a:r>
            <a:r>
              <a:rPr dirty="0"/>
              <a:t>2021</a:t>
            </a:r>
          </a:p>
          <a:p>
            <a:pPr marL="652145">
              <a:lnSpc>
                <a:spcPct val="100000"/>
              </a:lnSpc>
              <a:spcBef>
                <a:spcPts val="825"/>
              </a:spcBef>
            </a:pPr>
            <a:r>
              <a:rPr b="1" spc="-35" dirty="0">
                <a:solidFill>
                  <a:srgbClr val="1A499C"/>
                </a:solidFill>
                <a:latin typeface="BentonSans"/>
                <a:cs typeface="BentonSans"/>
              </a:rPr>
              <a:t>Date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273051" y="8908514"/>
            <a:ext cx="2766072" cy="6514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376555" algn="ctr">
              <a:lnSpc>
                <a:spcPct val="100000"/>
              </a:lnSpc>
              <a:spcBef>
                <a:spcPts val="40"/>
              </a:spcBef>
            </a:pPr>
            <a:r>
              <a:rPr lang="en-ZA" spc="-30" dirty="0"/>
              <a:t>Anne </a:t>
            </a:r>
            <a:r>
              <a:rPr lang="en-ZA" spc="-35" dirty="0"/>
              <a:t>Juuko  </a:t>
            </a:r>
          </a:p>
          <a:p>
            <a:pPr marL="12700" marR="5080" indent="376555" algn="ctr">
              <a:lnSpc>
                <a:spcPct val="100000"/>
              </a:lnSpc>
              <a:spcBef>
                <a:spcPts val="40"/>
              </a:spcBef>
            </a:pPr>
            <a:r>
              <a:rPr lang="en-ZA" b="0" spc="-35" dirty="0"/>
              <a:t>Chief </a:t>
            </a:r>
            <a:r>
              <a:rPr lang="en-ZA" b="0" spc="-50" dirty="0"/>
              <a:t>Executive,</a:t>
            </a:r>
            <a:r>
              <a:rPr lang="en-ZA" b="0" spc="-185" dirty="0"/>
              <a:t> </a:t>
            </a:r>
            <a:r>
              <a:rPr lang="en-ZA" b="0" spc="-30" dirty="0"/>
              <a:t>SBU</a:t>
            </a:r>
          </a:p>
          <a:p>
            <a:pPr marL="12700" marR="5080" indent="376555">
              <a:lnSpc>
                <a:spcPct val="100000"/>
              </a:lnSpc>
              <a:spcBef>
                <a:spcPts val="40"/>
              </a:spcBef>
            </a:pP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2178049" y="6247313"/>
            <a:ext cx="4109683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spcBef>
                <a:spcPts val="100"/>
              </a:spcBef>
            </a:pPr>
            <a:r>
              <a:rPr lang="en-ZA" sz="2800" b="1" dirty="0">
                <a:solidFill>
                  <a:srgbClr val="454547"/>
                </a:solidFill>
                <a:latin typeface="BentonSans"/>
                <a:cs typeface="BentonSans"/>
              </a:rPr>
              <a:t>Collaboration &amp; Team work</a:t>
            </a:r>
            <a:endParaRPr lang="en-ZA" sz="2800" dirty="0">
              <a:latin typeface="BentonSans"/>
              <a:cs typeface="BentonSans"/>
            </a:endParaRPr>
          </a:p>
          <a:p>
            <a:pPr marL="469265" marR="5080" indent="-457200">
              <a:spcBef>
                <a:spcPts val="100"/>
              </a:spcBef>
            </a:pPr>
            <a:endParaRPr lang="en-ZA" sz="2800" b="1" dirty="0">
              <a:latin typeface="Arial" charset="0"/>
              <a:ea typeface="Arial" charset="0"/>
              <a:cs typeface="Arial" charset="0"/>
            </a:endParaRPr>
          </a:p>
          <a:p>
            <a:pPr marL="469265" marR="5080" indent="-4572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BentonSans"/>
              <a:cs typeface="Benton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920" y="4692012"/>
            <a:ext cx="43873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Tony Otim</a:t>
            </a:r>
          </a:p>
        </p:txBody>
      </p:sp>
      <p:sp>
        <p:nvSpPr>
          <p:cNvPr id="11" name="bg object 19">
            <a:extLst>
              <a:ext uri="{FF2B5EF4-FFF2-40B4-BE49-F238E27FC236}">
                <a16:creationId xmlns:a16="http://schemas.microsoft.com/office/drawing/2014/main" id="{CAE4FB8E-5D0C-4EA5-A943-7F73536F0609}"/>
              </a:ext>
            </a:extLst>
          </p:cNvPr>
          <p:cNvSpPr/>
          <p:nvPr/>
        </p:nvSpPr>
        <p:spPr>
          <a:xfrm>
            <a:off x="1281467" y="8394753"/>
            <a:ext cx="865577" cy="44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26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29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BentonSans</vt:lpstr>
      <vt:lpstr>BentonSans-Book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certificates for a Business Incremental reward ceremony 1</dc:title>
  <dc:subject>Certificate template awards diploma background vector modern design simple elegant and luxurious elegant. layout vertical in A4 size</dc:subject>
  <dc:creator>Kemirembe, Mariam</dc:creator>
  <cp:lastModifiedBy>Kemirembe, Mariam</cp:lastModifiedBy>
  <cp:revision>44</cp:revision>
  <dcterms:created xsi:type="dcterms:W3CDTF">2021-11-01T06:59:29Z</dcterms:created>
  <dcterms:modified xsi:type="dcterms:W3CDTF">2021-11-08T09:48:32Z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2021-11-01T00:00:00Z</vt:filetime>
  </property>
  <property fmtid="{D5CDD505-2E9C-101B-9397-08002B2CF9AE}" pid="5" name="MSIP_Label_027a3850-2850-457c-8efb-fdd5fa4d27d3_Enabled">
    <vt:lpwstr>true</vt:lpwstr>
  </property>
  <property fmtid="{D5CDD505-2E9C-101B-9397-08002B2CF9AE}" pid="6" name="MSIP_Label_027a3850-2850-457c-8efb-fdd5fa4d27d3_SetDate">
    <vt:lpwstr>2021-11-04T06:52:13Z</vt:lpwstr>
  </property>
  <property fmtid="{D5CDD505-2E9C-101B-9397-08002B2CF9AE}" pid="7" name="MSIP_Label_027a3850-2850-457c-8efb-fdd5fa4d27d3_Method">
    <vt:lpwstr>Standard</vt:lpwstr>
  </property>
  <property fmtid="{D5CDD505-2E9C-101B-9397-08002B2CF9AE}" pid="8" name="MSIP_Label_027a3850-2850-457c-8efb-fdd5fa4d27d3_Name">
    <vt:lpwstr>027a3850-2850-457c-8efb-fdd5fa4d27d3</vt:lpwstr>
  </property>
  <property fmtid="{D5CDD505-2E9C-101B-9397-08002B2CF9AE}" pid="9" name="MSIP_Label_027a3850-2850-457c-8efb-fdd5fa4d27d3_SiteId">
    <vt:lpwstr>7369e6ec-faa6-42fa-bc0e-4f332da5b1db</vt:lpwstr>
  </property>
  <property fmtid="{D5CDD505-2E9C-101B-9397-08002B2CF9AE}" pid="10" name="MSIP_Label_027a3850-2850-457c-8efb-fdd5fa4d27d3_ActionId">
    <vt:lpwstr>7a001aed-9c56-4971-995c-50efad903939</vt:lpwstr>
  </property>
  <property fmtid="{D5CDD505-2E9C-101B-9397-08002B2CF9AE}" pid="11" name="MSIP_Label_027a3850-2850-457c-8efb-fdd5fa4d27d3_ContentBits">
    <vt:lpwstr>0</vt:lpwstr>
  </property>
</Properties>
</file>