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33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08BD6-C62A-4011-8C18-415F91E569D8}" v="4" dt="2022-05-10T15:14:36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ssa Mutetsi" userId="f3b91616-d2e6-4022-b285-bb1ca9e74300" providerId="ADAL" clId="{4AF08BD6-C62A-4011-8C18-415F91E569D8}"/>
    <pc:docChg chg="custSel modSld">
      <pc:chgData name="Melissa Mutetsi" userId="f3b91616-d2e6-4022-b285-bb1ca9e74300" providerId="ADAL" clId="{4AF08BD6-C62A-4011-8C18-415F91E569D8}" dt="2022-05-10T15:18:27.075" v="850" actId="313"/>
      <pc:docMkLst>
        <pc:docMk/>
      </pc:docMkLst>
      <pc:sldChg chg="modSp mod">
        <pc:chgData name="Melissa Mutetsi" userId="f3b91616-d2e6-4022-b285-bb1ca9e74300" providerId="ADAL" clId="{4AF08BD6-C62A-4011-8C18-415F91E569D8}" dt="2022-05-10T15:18:27.075" v="850" actId="313"/>
        <pc:sldMkLst>
          <pc:docMk/>
          <pc:sldMk cId="627673690" sldId="337"/>
        </pc:sldMkLst>
        <pc:graphicFrameChg chg="modGraphic">
          <ac:chgData name="Melissa Mutetsi" userId="f3b91616-d2e6-4022-b285-bb1ca9e74300" providerId="ADAL" clId="{4AF08BD6-C62A-4011-8C18-415F91E569D8}" dt="2022-05-10T15:18:27.075" v="850" actId="313"/>
          <ac:graphicFrameMkLst>
            <pc:docMk/>
            <pc:sldMk cId="627673690" sldId="337"/>
            <ac:graphicFrameMk id="3" creationId="{00000000-0000-0000-0000-000000000000}"/>
          </ac:graphicFrameMkLst>
        </pc:graphicFrameChg>
        <pc:graphicFrameChg chg="mod modGraphic">
          <ac:chgData name="Melissa Mutetsi" userId="f3b91616-d2e6-4022-b285-bb1ca9e74300" providerId="ADAL" clId="{4AF08BD6-C62A-4011-8C18-415F91E569D8}" dt="2022-05-10T15:18:16.210" v="849" actId="20577"/>
          <ac:graphicFrameMkLst>
            <pc:docMk/>
            <pc:sldMk cId="627673690" sldId="337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9E692-F842-4B34-9222-5D484108DB70}" type="datetimeFigureOut">
              <a:rPr lang="en-ZA" smtClean="0"/>
              <a:t>2022/05/10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D9598-6DEB-431E-9225-3C1956EA4B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724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28584">
              <a:defRPr/>
            </a:pPr>
            <a:fld id="{F0EB2F42-7EB3-426A-AE0F-BE645EFDC311}" type="slidenum">
              <a:rPr lang="en-US" sz="1800" kern="0">
                <a:solidFill>
                  <a:prstClr val="black"/>
                </a:solidFill>
              </a:rPr>
              <a:pPr defTabSz="928584">
                <a:defRPr/>
              </a:pPr>
              <a:t>1</a:t>
            </a:fld>
            <a:endParaRPr lang="en-US" sz="18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7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E789-E440-4CE4-B5AE-C77476F44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CD28F-DF3E-44CC-8788-108E95A97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361C5-34AF-4C47-A41B-5FC55929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2022/05/10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5B034-A601-481F-91A5-0A9A7858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CFF8C-2026-439C-9126-512F2D12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153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0343-59AF-4005-AF47-18AD2E4E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882DE-BC22-4399-9478-4BA27F7BB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2492-4287-429E-9EEE-FB454D08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2022/05/10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C1A0-DBA8-4103-9340-F32B4DE7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EFFC-0791-4C85-B4DD-B9E67EF0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452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6C264-9883-4EDB-A970-E77F2B565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52874-AF5C-4C6B-A626-35040FEB4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95535-5E98-4C71-8070-371EE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2022/05/10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DDDC8-27EA-4B4A-939A-389A0F6E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2A722-FAB0-4FD9-8447-0D47DDDD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349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0958-4366-4141-AC94-C5A7E5F1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F822-164F-4709-8DFF-A4B78E0A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938C3-4918-47DD-967E-343EA195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2022/05/10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932EC-316E-469C-B601-065D7D7D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4590-912E-4705-8B37-3A02557A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138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D04A-DE53-446E-A763-B5F8EFA0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02280-5488-4519-BCC3-58182FE5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D09B1-30CF-4B3E-BCFD-BB20D156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2022/05/10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AE358-B004-410E-BFDE-3AF15E5F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64EF0-D873-4AE0-AF2D-CBD5E256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831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FF8A-7398-426E-9300-AF314F54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B4300-1D0F-48FA-9841-25DB25548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FDFF6-9460-4CBC-B54D-4A2E62565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D61B4-D2DE-4BFF-900B-A17F3972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2022/05/10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6E23-A8DD-4B19-B2BC-4AD015C8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73933-29DE-4FF5-BC8A-4962F15C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184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9383-8359-47D2-951F-A44141D0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214DC-7C62-456C-A27F-CB471E0AB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B6FD0-1F64-4A21-960A-F619DBF83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3B1E7-D092-41B5-A46E-F26CADF93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8A6DE-6A9F-48CB-BCD9-AF3A19766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8A557-8E49-4F2D-9A46-A39C8C48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2022/05/10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05986-B7EA-4FDA-9CE5-7397C53B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8B144-E56F-416A-AD5F-CF70AE24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125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3168-74F3-47BB-8F21-2E215EA1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1546A-0872-4DFF-BA7B-78D33587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2022/05/10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43CC3-2B8F-456D-88F1-0D458EB7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F2AEB-E559-47EB-9A0F-1F6AA04C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403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190E4-6EEF-4CBD-A3B5-4F6AAEFE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2022/05/10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BE5B6-30BB-447D-9DA3-8F5CC7BD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D7CB3-A040-4F6E-ABA4-1A02FA81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635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4F9A-5066-477E-960D-61742FC0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4B0D-B8C2-40C2-B05F-3B87174BF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D296F-A721-4733-939F-52EAACFD7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C9B9A-D814-4429-B061-BBF0E88B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2022/05/10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B1857-9AEA-4DEA-8FEB-E4752118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410F-5D1F-4BDB-9C4C-882CD597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633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D3EE-6D35-460D-BBCE-F950E3D6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62D06-85D8-4750-A22C-E99298C05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4AB3-DB31-4069-B7BA-010A49C3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25FD7-9D8E-4813-A28D-E97EB969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2022/05/10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49F76-2765-45E5-91D8-9DD39669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27D38-E322-4452-92AE-855BDDF5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04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FC228-2F49-4BD8-8536-923B688F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A12CB-0BEC-4475-B132-194BD3705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C5CA-E24C-4D86-89D1-EEF4D689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0093-C324-4DF6-A009-24AF4906BA7C}" type="datetimeFigureOut">
              <a:rPr lang="en-ZA" smtClean="0"/>
              <a:t>2022/05/10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71219-CB23-45F2-B351-F5C59489D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FAC8-583D-4497-AB16-B0E379822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661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68391"/>
              </p:ext>
            </p:extLst>
          </p:nvPr>
        </p:nvGraphicFramePr>
        <p:xfrm>
          <a:off x="914399" y="243624"/>
          <a:ext cx="1042604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6045">
                  <a:extLst>
                    <a:ext uri="{9D8B030D-6E8A-4147-A177-3AD203B41FA5}">
                      <a16:colId xmlns:a16="http://schemas.microsoft.com/office/drawing/2014/main" val="3722713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    </a:t>
                      </a:r>
                      <a:r>
                        <a:rPr lang="en-US" sz="2400" dirty="0"/>
                        <a:t>User Story Definition</a:t>
                      </a:r>
                      <a:endParaRPr lang="en-Z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7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Topic: MTN SBU CUSTODY REPORT CHANGE REQUEST.</a:t>
                      </a:r>
                      <a:endParaRPr lang="en-ZA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90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Feature: Slitting of the MTN SBU Custody report into 3 jobs so as prevent time outs when the transactions exceed 5000 </a:t>
                      </a:r>
                      <a:endParaRPr lang="en-ZA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9308"/>
                  </a:ext>
                </a:extLst>
              </a:tr>
              <a:tr h="13218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Story: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ZA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0275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83347"/>
              </p:ext>
            </p:extLst>
          </p:nvPr>
        </p:nvGraphicFramePr>
        <p:xfrm>
          <a:off x="914399" y="2255304"/>
          <a:ext cx="10426045" cy="45050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2748">
                  <a:extLst>
                    <a:ext uri="{9D8B030D-6E8A-4147-A177-3AD203B41FA5}">
                      <a16:colId xmlns:a16="http://schemas.microsoft.com/office/drawing/2014/main" val="1402254592"/>
                    </a:ext>
                  </a:extLst>
                </a:gridCol>
                <a:gridCol w="8153297">
                  <a:extLst>
                    <a:ext uri="{9D8B030D-6E8A-4147-A177-3AD203B41FA5}">
                      <a16:colId xmlns:a16="http://schemas.microsoft.com/office/drawing/2014/main" val="1079889220"/>
                    </a:ext>
                  </a:extLst>
                </a:gridCol>
              </a:tblGrid>
              <a:tr h="32653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As a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Owner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511356"/>
                  </a:ext>
                </a:extLst>
              </a:tr>
              <a:tr h="1012243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latin typeface="+mn-lt"/>
                          <a:cs typeface="Arial"/>
                        </a:rPr>
                        <a:t>I want to 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MTN Custody Report to be </a:t>
                      </a:r>
                      <a:r>
                        <a:rPr lang="en-ZA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fetched in 3 batches intra-day, at intervals of 8 hours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ZA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job to extract the report at each of these intervals </a:t>
                      </a:r>
                      <a:r>
                        <a:rPr lang="en-ZA" sz="14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i.e</a:t>
                      </a:r>
                      <a:r>
                        <a:rPr lang="en-ZA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00:00-08:00, 08:00-16:00 and 16:00-23:59pm, in order to avoid extracting large volumes of data at once and hence timing out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these 3 batches autogenerated to drop in the reconciliation group mail.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364480"/>
                  </a:ext>
                </a:extLst>
              </a:tr>
              <a:tr h="2070023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latin typeface="+mn-lt"/>
                          <a:cs typeface="Arial"/>
                        </a:rPr>
                        <a:t>In order to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Resolve the below;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a clear reconciliation of the mtn escrow account  to know the position at bank.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 resolution of exceptions and proper service delivery to customers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 in comparison of the position at bank and that at the telecom to have a common ground.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Sharing timely feedback to customers .</a:t>
                      </a:r>
                      <a:endParaRPr lang="en-ZA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76156"/>
                  </a:ext>
                </a:extLst>
              </a:tr>
              <a:tr h="623746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latin typeface="+mn-lt"/>
                          <a:cs typeface="Arial"/>
                        </a:rPr>
                        <a:t>Acceptance</a:t>
                      </a:r>
                      <a:r>
                        <a:rPr lang="en-US" sz="1400" b="1" baseline="0" dirty="0">
                          <a:latin typeface="+mn-lt"/>
                          <a:cs typeface="Arial"/>
                        </a:rPr>
                        <a:t> Criteria</a:t>
                      </a:r>
                      <a:endParaRPr lang="en-US" sz="1400" b="1" dirty="0">
                        <a:latin typeface="+mn-lt"/>
                        <a:cs typeface="Arial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aseline="0" dirty="0">
                          <a:latin typeface="+mn-lt"/>
                          <a:cs typeface="Arial"/>
                        </a:rPr>
                        <a:t>1 Regularly </a:t>
                      </a:r>
                      <a:r>
                        <a:rPr lang="en-Z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 the report at an interval of 8 hours i.e. 00:00-08:00, 08:01-16:00 and 16:01-23:59pm, in order to avoid extracting large volumes of data at once and hence timing out</a:t>
                      </a:r>
                      <a:r>
                        <a:rPr lang="en-US" sz="1400" baseline="0" dirty="0">
                          <a:latin typeface="+mn-lt"/>
                          <a:cs typeface="Arial"/>
                        </a:rPr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325579"/>
                  </a:ext>
                </a:extLst>
              </a:tr>
              <a:tr h="326530"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latin typeface="+mn-lt"/>
                        <a:cs typeface="Arial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cs typeface="Arial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629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67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9FF857C5BE7B4ABDB06F78B9CAB7C6" ma:contentTypeVersion="11" ma:contentTypeDescription="Create a new document." ma:contentTypeScope="" ma:versionID="dbe2c647610d0eece7d8f0d548d8efc7">
  <xsd:schema xmlns:xsd="http://www.w3.org/2001/XMLSchema" xmlns:xs="http://www.w3.org/2001/XMLSchema" xmlns:p="http://schemas.microsoft.com/office/2006/metadata/properties" xmlns:ns3="0c42303d-a79c-4309-90b1-028a67bc5d76" xmlns:ns4="8c748734-036b-480a-bffe-7215a4f8a729" targetNamespace="http://schemas.microsoft.com/office/2006/metadata/properties" ma:root="true" ma:fieldsID="73a9b7ace92be4c21f3aee74799b9231" ns3:_="" ns4:_="">
    <xsd:import namespace="0c42303d-a79c-4309-90b1-028a67bc5d76"/>
    <xsd:import namespace="8c748734-036b-480a-bffe-7215a4f8a72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42303d-a79c-4309-90b1-028a67bc5d7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748734-036b-480a-bffe-7215a4f8a7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F0AFC0-F904-4539-A907-F2DC736B56F2}">
  <ds:schemaRefs>
    <ds:schemaRef ds:uri="8c748734-036b-480a-bffe-7215a4f8a729"/>
    <ds:schemaRef ds:uri="http://schemas.microsoft.com/office/infopath/2007/PartnerControls"/>
    <ds:schemaRef ds:uri="http://schemas.microsoft.com/office/2006/documentManagement/types"/>
    <ds:schemaRef ds:uri="0c42303d-a79c-4309-90b1-028a67bc5d76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BD31A46-15AC-41B3-9E0E-D7F157829A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A9F38D-51B0-4B28-829D-171134F8A4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42303d-a79c-4309-90b1-028a67bc5d76"/>
    <ds:schemaRef ds:uri="8c748734-036b-480a-bffe-7215a4f8a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212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Birungi, Gavin</dc:creator>
  <cp:lastModifiedBy>Melissa Mutetsi</cp:lastModifiedBy>
  <cp:revision>17</cp:revision>
  <dcterms:created xsi:type="dcterms:W3CDTF">2020-09-01T22:29:53Z</dcterms:created>
  <dcterms:modified xsi:type="dcterms:W3CDTF">2022-05-10T15:18:32Z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7a3850-2850-457c-8efb-fdd5fa4d27d3_Enabled">
    <vt:lpwstr>True</vt:lpwstr>
  </property>
  <property fmtid="{D5CDD505-2E9C-101B-9397-08002B2CF9AE}" pid="3" name="MSIP_Label_027a3850-2850-457c-8efb-fdd5fa4d27d3_SiteId">
    <vt:lpwstr>7369e6ec-faa6-42fa-bc0e-4f332da5b1db</vt:lpwstr>
  </property>
  <property fmtid="{D5CDD505-2E9C-101B-9397-08002B2CF9AE}" pid="4" name="MSIP_Label_027a3850-2850-457c-8efb-fdd5fa4d27d3_SetDate">
    <vt:lpwstr>2020-09-01T22:30:05.6466863Z</vt:lpwstr>
  </property>
  <property fmtid="{D5CDD505-2E9C-101B-9397-08002B2CF9AE}" pid="5" name="MSIP_Label_027a3850-2850-457c-8efb-fdd5fa4d27d3_Name">
    <vt:lpwstr>General (No Protection)</vt:lpwstr>
  </property>
  <property fmtid="{D5CDD505-2E9C-101B-9397-08002B2CF9AE}" pid="6" name="MSIP_Label_027a3850-2850-457c-8efb-fdd5fa4d27d3_ActionId">
    <vt:lpwstr>1b983acc-7282-42b3-83ba-ba90ae34a7ca</vt:lpwstr>
  </property>
  <property fmtid="{D5CDD505-2E9C-101B-9397-08002B2CF9AE}" pid="7" name="MSIP_Label_027a3850-2850-457c-8efb-fdd5fa4d27d3_Extended_MSFT_Method">
    <vt:lpwstr>Automatic</vt:lpwstr>
  </property>
  <property fmtid="{D5CDD505-2E9C-101B-9397-08002B2CF9AE}" pid="8" name="Sensitivity">
    <vt:lpwstr>General (No Protection)</vt:lpwstr>
  </property>
  <property fmtid="{D5CDD505-2E9C-101B-9397-08002B2CF9AE}" pid="9" name="ContentTypeId">
    <vt:lpwstr>0x010100739FF857C5BE7B4ABDB06F78B9CAB7C6</vt:lpwstr>
  </property>
</Properties>
</file>