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7"/>
  </p:notesMasterIdLst>
  <p:sldIdLst>
    <p:sldId id="33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9E692-F842-4B34-9222-5D484108DB70}" type="datetimeFigureOut">
              <a:rPr lang="en-ZA" smtClean="0"/>
              <a:t>2022/04/11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D9598-6DEB-431E-9225-3C1956EA4B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724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28584">
              <a:defRPr/>
            </a:pPr>
            <a:fld id="{F0EB2F42-7EB3-426A-AE0F-BE645EFDC311}" type="slidenum">
              <a:rPr lang="en-US" sz="1800" kern="0">
                <a:solidFill>
                  <a:prstClr val="black"/>
                </a:solidFill>
              </a:rPr>
              <a:pPr defTabSz="928584">
                <a:defRPr/>
              </a:pPr>
              <a:t>1</a:t>
            </a:fld>
            <a:endParaRPr lang="en-US" sz="18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7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E789-E440-4CE4-B5AE-C77476F44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CD28F-DF3E-44CC-8788-108E95A97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361C5-34AF-4C47-A41B-5FC55929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0093-C324-4DF6-A009-24AF4906BA7C}" type="datetimeFigureOut">
              <a:rPr lang="en-ZA" smtClean="0"/>
              <a:t>2022/04/11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5B034-A601-481F-91A5-0A9A7858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CFF8C-2026-439C-9126-512F2D12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49C-2DB8-4875-BADC-079C0A00CA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153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0343-59AF-4005-AF47-18AD2E4E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882DE-BC22-4399-9478-4BA27F7BB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2492-4287-429E-9EEE-FB454D08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0093-C324-4DF6-A009-24AF4906BA7C}" type="datetimeFigureOut">
              <a:rPr lang="en-ZA" smtClean="0"/>
              <a:t>2022/04/11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C1A0-DBA8-4103-9340-F32B4DE7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EFFC-0791-4C85-B4DD-B9E67EF0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49C-2DB8-4875-BADC-079C0A00CA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452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6C264-9883-4EDB-A970-E77F2B565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52874-AF5C-4C6B-A626-35040FEB4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95535-5E98-4C71-8070-371EE8BC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0093-C324-4DF6-A009-24AF4906BA7C}" type="datetimeFigureOut">
              <a:rPr lang="en-ZA" smtClean="0"/>
              <a:t>2022/04/11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DDDC8-27EA-4B4A-939A-389A0F6E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2A722-FAB0-4FD9-8447-0D47DDDD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49C-2DB8-4875-BADC-079C0A00CA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349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0958-4366-4141-AC94-C5A7E5F1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F822-164F-4709-8DFF-A4B78E0A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938C3-4918-47DD-967E-343EA195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0093-C324-4DF6-A009-24AF4906BA7C}" type="datetimeFigureOut">
              <a:rPr lang="en-ZA" smtClean="0"/>
              <a:t>2022/04/11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932EC-316E-469C-B601-065D7D7D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44590-912E-4705-8B37-3A02557A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49C-2DB8-4875-BADC-079C0A00CA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138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D04A-DE53-446E-A763-B5F8EFA0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02280-5488-4519-BCC3-58182FE52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D09B1-30CF-4B3E-BCFD-BB20D156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0093-C324-4DF6-A009-24AF4906BA7C}" type="datetimeFigureOut">
              <a:rPr lang="en-ZA" smtClean="0"/>
              <a:t>2022/04/11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AE358-B004-410E-BFDE-3AF15E5F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64EF0-D873-4AE0-AF2D-CBD5E256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49C-2DB8-4875-BADC-079C0A00CA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831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FF8A-7398-426E-9300-AF314F54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B4300-1D0F-48FA-9841-25DB25548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FDFF6-9460-4CBC-B54D-4A2E62565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D61B4-D2DE-4BFF-900B-A17F3972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0093-C324-4DF6-A009-24AF4906BA7C}" type="datetimeFigureOut">
              <a:rPr lang="en-ZA" smtClean="0"/>
              <a:t>2022/04/11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6E23-A8DD-4B19-B2BC-4AD015C8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73933-29DE-4FF5-BC8A-4962F15C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49C-2DB8-4875-BADC-079C0A00CA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184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9383-8359-47D2-951F-A44141D0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214DC-7C62-456C-A27F-CB471E0AB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B6FD0-1F64-4A21-960A-F619DBF83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3B1E7-D092-41B5-A46E-F26CADF93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8A6DE-6A9F-48CB-BCD9-AF3A19766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8A557-8E49-4F2D-9A46-A39C8C48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0093-C324-4DF6-A009-24AF4906BA7C}" type="datetimeFigureOut">
              <a:rPr lang="en-ZA" smtClean="0"/>
              <a:t>2022/04/11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05986-B7EA-4FDA-9CE5-7397C53B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8B144-E56F-416A-AD5F-CF70AE24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49C-2DB8-4875-BADC-079C0A00CA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125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3168-74F3-47BB-8F21-2E215EA1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1546A-0872-4DFF-BA7B-78D33587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0093-C324-4DF6-A009-24AF4906BA7C}" type="datetimeFigureOut">
              <a:rPr lang="en-ZA" smtClean="0"/>
              <a:t>2022/04/11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43CC3-2B8F-456D-88F1-0D458EB7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F2AEB-E559-47EB-9A0F-1F6AA04C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49C-2DB8-4875-BADC-079C0A00CA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403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190E4-6EEF-4CBD-A3B5-4F6AAEFE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0093-C324-4DF6-A009-24AF4906BA7C}" type="datetimeFigureOut">
              <a:rPr lang="en-ZA" smtClean="0"/>
              <a:t>2022/04/11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BE5B6-30BB-447D-9DA3-8F5CC7BD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D7CB3-A040-4F6E-ABA4-1A02FA81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49C-2DB8-4875-BADC-079C0A00CA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635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4F9A-5066-477E-960D-61742FC0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24B0D-B8C2-40C2-B05F-3B87174BF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D296F-A721-4733-939F-52EAACFD7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C9B9A-D814-4429-B061-BBF0E88B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0093-C324-4DF6-A009-24AF4906BA7C}" type="datetimeFigureOut">
              <a:rPr lang="en-ZA" smtClean="0"/>
              <a:t>2022/04/11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B1857-9AEA-4DEA-8FEB-E4752118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410F-5D1F-4BDB-9C4C-882CD597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49C-2DB8-4875-BADC-079C0A00CA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633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D3EE-6D35-460D-BBCE-F950E3D6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62D06-85D8-4750-A22C-E99298C05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4AB3-DB31-4069-B7BA-010A49C3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25FD7-9D8E-4813-A28D-E97EB969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0093-C324-4DF6-A009-24AF4906BA7C}" type="datetimeFigureOut">
              <a:rPr lang="en-ZA" smtClean="0"/>
              <a:t>2022/04/11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49F76-2765-45E5-91D8-9DD39669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27D38-E322-4452-92AE-855BDDF5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B49C-2DB8-4875-BADC-079C0A00CA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04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FC228-2F49-4BD8-8536-923B688F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A12CB-0BEC-4475-B132-194BD3705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C5CA-E24C-4D86-89D1-EEF4D689B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0093-C324-4DF6-A009-24AF4906BA7C}" type="datetimeFigureOut">
              <a:rPr lang="en-ZA" smtClean="0"/>
              <a:t>2022/04/11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71219-CB23-45F2-B351-F5C59489D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FAC8-583D-4497-AB16-B0E379822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B49C-2DB8-4875-BADC-079C0A00CA9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661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61638"/>
              </p:ext>
            </p:extLst>
          </p:nvPr>
        </p:nvGraphicFramePr>
        <p:xfrm>
          <a:off x="914399" y="243624"/>
          <a:ext cx="1105086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860">
                  <a:extLst>
                    <a:ext uri="{9D8B030D-6E8A-4147-A177-3AD203B41FA5}">
                      <a16:colId xmlns:a16="http://schemas.microsoft.com/office/drawing/2014/main" val="3722713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    </a:t>
                      </a:r>
                      <a:r>
                        <a:rPr lang="en-US" sz="2400" dirty="0"/>
                        <a:t>User Story Definition</a:t>
                      </a:r>
                      <a:endParaRPr lang="en-Z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7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Topic: </a:t>
                      </a:r>
                      <a:r>
                        <a:rPr lang="en-ZA" sz="1800" b="1" dirty="0">
                          <a:solidFill>
                            <a:schemeClr val="tx1"/>
                          </a:solidFill>
                        </a:rPr>
                        <a:t>Resending of Failed Prepaid card notifications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90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Feature:</a:t>
                      </a:r>
                      <a:endParaRPr lang="en-ZA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9308"/>
                  </a:ext>
                </a:extLst>
              </a:tr>
              <a:tr h="13218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Story: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 resending of failed GTP notifications</a:t>
                      </a:r>
                      <a:endParaRPr lang="en-ZA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0275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3667"/>
              </p:ext>
            </p:extLst>
          </p:nvPr>
        </p:nvGraphicFramePr>
        <p:xfrm>
          <a:off x="1027521" y="2075559"/>
          <a:ext cx="10937737" cy="35258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4290">
                  <a:extLst>
                    <a:ext uri="{9D8B030D-6E8A-4147-A177-3AD203B41FA5}">
                      <a16:colId xmlns:a16="http://schemas.microsoft.com/office/drawing/2014/main" val="1402254592"/>
                    </a:ext>
                  </a:extLst>
                </a:gridCol>
                <a:gridCol w="8553447">
                  <a:extLst>
                    <a:ext uri="{9D8B030D-6E8A-4147-A177-3AD203B41FA5}">
                      <a16:colId xmlns:a16="http://schemas.microsoft.com/office/drawing/2014/main" val="1079889220"/>
                    </a:ext>
                  </a:extLst>
                </a:gridCol>
              </a:tblGrid>
              <a:tr h="272303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As a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GTP notification service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511356"/>
                  </a:ext>
                </a:extLst>
              </a:tr>
              <a:tr h="653527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latin typeface="+mn-lt"/>
                          <a:cs typeface="Arial"/>
                        </a:rPr>
                        <a:t>I want to 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 able to resend failed notifications for prepaid card Top-ups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364480"/>
                  </a:ext>
                </a:extLst>
              </a:tr>
              <a:tr h="1104481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latin typeface="+mn-lt"/>
                          <a:cs typeface="Arial"/>
                        </a:rPr>
                        <a:t>In order to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Z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Resolve the reconciling differences that are caused transactions that are successfully credited to suspense account and not notified to GTP for prepaid Top-up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ZA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76156"/>
                  </a:ext>
                </a:extLst>
              </a:tr>
              <a:tr h="1034751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latin typeface="+mn-lt"/>
                          <a:cs typeface="Arial"/>
                        </a:rPr>
                        <a:t>Acceptance</a:t>
                      </a:r>
                      <a:r>
                        <a:rPr lang="en-US" sz="1400" b="1" baseline="0" dirty="0">
                          <a:latin typeface="+mn-lt"/>
                          <a:cs typeface="Arial"/>
                        </a:rPr>
                        <a:t> Criteria</a:t>
                      </a:r>
                      <a:endParaRPr lang="en-US" sz="1400" b="1" dirty="0">
                        <a:latin typeface="+mn-lt"/>
                        <a:cs typeface="Arial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>
                          <a:latin typeface="+mn-lt"/>
                          <a:cs typeface="Arial"/>
                        </a:rPr>
                        <a:t>Ability to pick failed prepaid card notifications caused by either timeout or any other reason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>
                          <a:latin typeface="+mn-lt"/>
                          <a:cs typeface="Arial"/>
                        </a:rPr>
                        <a:t>Ability to check status of failed notifications at GTP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>
                          <a:latin typeface="+mn-lt"/>
                          <a:cs typeface="Arial"/>
                        </a:rPr>
                        <a:t>Ability to renotify failed notifications after checking status at GTP </a:t>
                      </a:r>
                      <a:r>
                        <a:rPr lang="en-US" sz="1400" baseline="0">
                          <a:latin typeface="+mn-lt"/>
                          <a:cs typeface="Arial"/>
                        </a:rPr>
                        <a:t>for prepaid card Top-up</a:t>
                      </a:r>
                      <a:endParaRPr lang="en-US" sz="1400" baseline="0" dirty="0">
                        <a:latin typeface="+mn-lt"/>
                        <a:cs typeface="Arial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aseline="0" dirty="0">
                        <a:latin typeface="+mn-lt"/>
                        <a:cs typeface="Arial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aseline="0" dirty="0">
                        <a:latin typeface="+mn-lt"/>
                        <a:cs typeface="Arial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325579"/>
                  </a:ext>
                </a:extLst>
              </a:tr>
              <a:tr h="272303"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latin typeface="+mn-lt"/>
                        <a:cs typeface="Arial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cs typeface="Arial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629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67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17AA14C43C7445964F22BB78CE577F" ma:contentTypeVersion="18" ma:contentTypeDescription="Create a new document." ma:contentTypeScope="" ma:versionID="8476559665f74d21b150e2c82f918616">
  <xsd:schema xmlns:xsd="http://www.w3.org/2001/XMLSchema" xmlns:xs="http://www.w3.org/2001/XMLSchema" xmlns:p="http://schemas.microsoft.com/office/2006/metadata/properties" xmlns:ns3="95757e98-2b43-486c-8ee7-8b03e7fccc8c" xmlns:ns4="5ca3bd7d-5483-4418-b392-413c9d9148f9" xmlns:ns5="bdd3d3b0-e5f5-4eed-b54d-fec65ffa6f0c" targetNamespace="http://schemas.microsoft.com/office/2006/metadata/properties" ma:root="true" ma:fieldsID="d1d42c72961f0c329568483ee74604c7" ns3:_="" ns4:_="" ns5:_="">
    <xsd:import namespace="95757e98-2b43-486c-8ee7-8b03e7fccc8c"/>
    <xsd:import namespace="5ca3bd7d-5483-4418-b392-413c9d9148f9"/>
    <xsd:import namespace="bdd3d3b0-e5f5-4eed-b54d-fec65ffa6f0c"/>
    <xsd:element name="properties">
      <xsd:complexType>
        <xsd:sequence>
          <xsd:element name="documentManagement">
            <xsd:complexType>
              <xsd:all>
                <xsd:element ref="ns3:TaxCatchAll" minOccurs="0"/>
                <xsd:element ref="ns3:TaxCatchAllLabel" minOccurs="0"/>
                <xsd:element ref="ns4:SharedWithUsers" minOccurs="0"/>
                <xsd:element ref="ns4:SharedWithDetails" minOccurs="0"/>
                <xsd:element ref="ns4:SharingHintHash" minOccurs="0"/>
                <xsd:element ref="ns5:MediaServiceMetadata" minOccurs="0"/>
                <xsd:element ref="ns5:MediaServiceFastMetadata" minOccurs="0"/>
                <xsd:element ref="ns5:MediaServiceAutoTags" minOccurs="0"/>
                <xsd:element ref="ns5:MediaServiceOCR" minOccurs="0"/>
                <xsd:element ref="ns5:MediaServiceDateTaken" minOccurs="0"/>
                <xsd:element ref="ns5:MediaServiceAutoKeyPoints" minOccurs="0"/>
                <xsd:element ref="ns5:MediaServiceKeyPoints" minOccurs="0"/>
                <xsd:element ref="ns5:MediaServiceGenerationTime" minOccurs="0"/>
                <xsd:element ref="ns5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757e98-2b43-486c-8ee7-8b03e7fccc8c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c94621ee-01b3-4f60-a3c0-7434e36363f5}" ma:internalName="TaxCatchAll" ma:showField="CatchAllData" ma:web="5ca3bd7d-5483-4418-b392-413c9d9148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c94621ee-01b3-4f60-a3c0-7434e36363f5}" ma:internalName="TaxCatchAllLabel" ma:readOnly="true" ma:showField="CatchAllDataLabel" ma:web="5ca3bd7d-5483-4418-b392-413c9d9148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a3bd7d-5483-4418-b392-413c9d9148f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d3d3b0-e5f5-4eed-b54d-fec65ffa6f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757e98-2b43-486c-8ee7-8b03e7fccc8c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f436eb5e-c63d-4189-9248-e6e0fddb7cf9" ContentTypeId="0x0101" PreviousValue="false"/>
</file>

<file path=customXml/itemProps1.xml><?xml version="1.0" encoding="utf-8"?>
<ds:datastoreItem xmlns:ds="http://schemas.openxmlformats.org/officeDocument/2006/customXml" ds:itemID="{247C9247-4521-42ED-BB4C-FFCEAAF42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757e98-2b43-486c-8ee7-8b03e7fccc8c"/>
    <ds:schemaRef ds:uri="5ca3bd7d-5483-4418-b392-413c9d9148f9"/>
    <ds:schemaRef ds:uri="bdd3d3b0-e5f5-4eed-b54d-fec65ffa6f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F0AFC0-F904-4539-A907-F2DC736B56F2}">
  <ds:schemaRefs>
    <ds:schemaRef ds:uri="http://schemas.microsoft.com/office/2006/metadata/properties"/>
    <ds:schemaRef ds:uri="http://schemas.microsoft.com/office/infopath/2007/PartnerControls"/>
    <ds:schemaRef ds:uri="95757e98-2b43-486c-8ee7-8b03e7fccc8c"/>
  </ds:schemaRefs>
</ds:datastoreItem>
</file>

<file path=customXml/itemProps3.xml><?xml version="1.0" encoding="utf-8"?>
<ds:datastoreItem xmlns:ds="http://schemas.openxmlformats.org/officeDocument/2006/customXml" ds:itemID="{9BD31A46-15AC-41B3-9E0E-D7F157829A5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1AE5156-DD90-4BFE-A79C-CDA4400FED43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107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Birungi, Gavin</dc:creator>
  <cp:lastModifiedBy>Sendaula, James</cp:lastModifiedBy>
  <cp:revision>19</cp:revision>
  <dcterms:created xsi:type="dcterms:W3CDTF">2020-09-01T22:29:53Z</dcterms:created>
  <dcterms:modified xsi:type="dcterms:W3CDTF">2022-04-11T05:22:33Z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7a3850-2850-457c-8efb-fdd5fa4d27d3_Enabled">
    <vt:lpwstr>True</vt:lpwstr>
  </property>
  <property fmtid="{D5CDD505-2E9C-101B-9397-08002B2CF9AE}" pid="3" name="MSIP_Label_027a3850-2850-457c-8efb-fdd5fa4d27d3_SiteId">
    <vt:lpwstr>7369e6ec-faa6-42fa-bc0e-4f332da5b1db</vt:lpwstr>
  </property>
  <property fmtid="{D5CDD505-2E9C-101B-9397-08002B2CF9AE}" pid="4" name="MSIP_Label_027a3850-2850-457c-8efb-fdd5fa4d27d3_SetDate">
    <vt:lpwstr>2020-09-01T22:30:05.6466863Z</vt:lpwstr>
  </property>
  <property fmtid="{D5CDD505-2E9C-101B-9397-08002B2CF9AE}" pid="5" name="MSIP_Label_027a3850-2850-457c-8efb-fdd5fa4d27d3_Name">
    <vt:lpwstr>General (No Protection)</vt:lpwstr>
  </property>
  <property fmtid="{D5CDD505-2E9C-101B-9397-08002B2CF9AE}" pid="6" name="MSIP_Label_027a3850-2850-457c-8efb-fdd5fa4d27d3_ActionId">
    <vt:lpwstr>1b983acc-7282-42b3-83ba-ba90ae34a7ca</vt:lpwstr>
  </property>
  <property fmtid="{D5CDD505-2E9C-101B-9397-08002B2CF9AE}" pid="7" name="MSIP_Label_027a3850-2850-457c-8efb-fdd5fa4d27d3_Extended_MSFT_Method">
    <vt:lpwstr>Automatic</vt:lpwstr>
  </property>
  <property fmtid="{D5CDD505-2E9C-101B-9397-08002B2CF9AE}" pid="8" name="Sensitivity">
    <vt:lpwstr>General (No Protection)</vt:lpwstr>
  </property>
  <property fmtid="{D5CDD505-2E9C-101B-9397-08002B2CF9AE}" pid="9" name="ContentTypeId">
    <vt:lpwstr>0x0101006A17AA14C43C7445964F22BB78CE577F</vt:lpwstr>
  </property>
</Properties>
</file>