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7"/>
  </p:notesMasterIdLst>
  <p:sldIdLst>
    <p:sldId id="347" r:id="rId4"/>
    <p:sldId id="263" r:id="rId5"/>
    <p:sldId id="2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0091EA"/>
    <a:srgbClr val="FF0000"/>
    <a:srgbClr val="00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>
        <p:scale>
          <a:sx n="80" d="100"/>
          <a:sy n="80" d="100"/>
        </p:scale>
        <p:origin x="-1800" y="-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029200" y="4648200"/>
            <a:ext cx="35814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 smtClean="0">
                <a:solidFill>
                  <a:schemeClr val="bg1"/>
                </a:solidFill>
              </a:rPr>
              <a:t>Name of</a:t>
            </a:r>
          </a:p>
          <a:p>
            <a:r>
              <a:rPr lang="en-US" sz="4700" dirty="0" smtClean="0">
                <a:solidFill>
                  <a:schemeClr val="bg1"/>
                </a:solidFill>
              </a:rPr>
              <a:t>presentation</a:t>
            </a:r>
            <a:endParaRPr lang="ru-RU" sz="47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5470270" y="5943600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Company name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4732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Your Text here</a:t>
            </a:r>
          </a:p>
          <a:p>
            <a:pPr algn="just">
              <a:lnSpc>
                <a:spcPct val="160000"/>
              </a:lnSpc>
            </a:pP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popularized in the 1960s with the </a:t>
            </a:r>
          </a:p>
          <a:p>
            <a:pPr algn="just">
              <a:lnSpc>
                <a:spcPct val="160000"/>
              </a:lnSpc>
            </a:pP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990600" y="76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Slide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Print master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752600"/>
            <a:ext cx="6096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solidFill>
                  <a:schemeClr val="bg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en-US" sz="19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9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bg2"/>
                </a:solidFill>
              </a:rPr>
              <a:t>It </a:t>
            </a:r>
            <a:r>
              <a:rPr lang="en-US" sz="1900" dirty="0">
                <a:solidFill>
                  <a:schemeClr val="bg2"/>
                </a:solidFill>
              </a:rPr>
              <a:t>has survived not only five centuries, but also the leap into electronic typesetting, remaining essentially unchanged. </a:t>
            </a:r>
            <a:endParaRPr lang="en-US" sz="19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bg2"/>
                </a:solidFill>
              </a:rPr>
              <a:t>It </a:t>
            </a:r>
            <a:r>
              <a:rPr lang="en-US" sz="1900" dirty="0">
                <a:solidFill>
                  <a:schemeClr val="bg2"/>
                </a:solidFill>
              </a:rPr>
              <a:t>was </a:t>
            </a:r>
            <a:r>
              <a:rPr lang="en-US" sz="1900" dirty="0" err="1">
                <a:solidFill>
                  <a:schemeClr val="bg2"/>
                </a:solidFill>
              </a:rPr>
              <a:t>popularised</a:t>
            </a:r>
            <a:r>
              <a:rPr lang="en-US" sz="1900" dirty="0">
                <a:solidFill>
                  <a:schemeClr val="bg2"/>
                </a:solidFill>
              </a:rPr>
              <a:t> in the 1960s with the release of </a:t>
            </a:r>
            <a:r>
              <a:rPr lang="en-US" sz="1900" dirty="0" err="1">
                <a:solidFill>
                  <a:schemeClr val="bg2"/>
                </a:solidFill>
              </a:rPr>
              <a:t>Letraset</a:t>
            </a:r>
            <a:r>
              <a:rPr lang="en-US" sz="1900" dirty="0">
                <a:solidFill>
                  <a:schemeClr val="bg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343434"/>
      </a:accent1>
      <a:accent2>
        <a:srgbClr val="868686"/>
      </a:accent2>
      <a:accent3>
        <a:srgbClr val="EE0000"/>
      </a:accent3>
      <a:accent4>
        <a:srgbClr val="879EA9"/>
      </a:accent4>
      <a:accent5>
        <a:srgbClr val="BFBFBF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2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343434"/>
      </a:accent1>
      <a:accent2>
        <a:srgbClr val="868686"/>
      </a:accent2>
      <a:accent3>
        <a:srgbClr val="EE0000"/>
      </a:accent3>
      <a:accent4>
        <a:srgbClr val="879EA9"/>
      </a:accent4>
      <a:accent5>
        <a:srgbClr val="BFBFBF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 22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343434"/>
      </a:accent1>
      <a:accent2>
        <a:srgbClr val="868686"/>
      </a:accent2>
      <a:accent3>
        <a:srgbClr val="EE0000"/>
      </a:accent3>
      <a:accent4>
        <a:srgbClr val="879EA9"/>
      </a:accent4>
      <a:accent5>
        <a:srgbClr val="BFBFBF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224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1_Office Theme</vt:lpstr>
      <vt:lpstr>15_Office Theme</vt:lpstr>
      <vt:lpstr>PowerPoint Presentation</vt:lpstr>
      <vt:lpstr>PowerPoint Presentation</vt:lpstr>
      <vt:lpstr>Print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Ula</cp:lastModifiedBy>
  <cp:revision>219</cp:revision>
  <dcterms:created xsi:type="dcterms:W3CDTF">2012-04-26T17:06:14Z</dcterms:created>
  <dcterms:modified xsi:type="dcterms:W3CDTF">2013-03-29T10:43:19Z</dcterms:modified>
</cp:coreProperties>
</file>