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Stopping Customer Churn Before It Happens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b="1" i="1" dirty="0"/>
              <a:t>What </a:t>
            </a:r>
            <a:r>
              <a:rPr lang="en-US" b="1" i="1" dirty="0"/>
              <a:t>I</a:t>
            </a:r>
            <a:r>
              <a:rPr b="1" i="1" dirty="0" smtClean="0"/>
              <a:t> </a:t>
            </a:r>
            <a:r>
              <a:rPr b="1" i="1" dirty="0"/>
              <a:t>Learned from Telecom Customer Data</a:t>
            </a:r>
          </a:p>
          <a:p>
            <a:r>
              <a:rPr b="1" dirty="0">
                <a:solidFill>
                  <a:schemeClr val="tx1"/>
                </a:solidFill>
              </a:rPr>
              <a:t>Presented by: </a:t>
            </a:r>
            <a:r>
              <a:rPr b="1" dirty="0" smtClean="0">
                <a:solidFill>
                  <a:schemeClr val="tx1"/>
                </a:solidFill>
              </a:rPr>
              <a:t>[</a:t>
            </a:r>
            <a:r>
              <a:rPr lang="en-US" b="1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Karinge</a:t>
            </a:r>
            <a:r>
              <a:rPr lang="en-US" b="1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Yvonne </a:t>
            </a:r>
            <a:r>
              <a:rPr lang="en-US" b="1" dirty="0" err="1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Wambui</a:t>
            </a:r>
            <a:r>
              <a:rPr b="1" dirty="0" smtClean="0">
                <a:solidFill>
                  <a:schemeClr val="tx1"/>
                </a:solidFill>
              </a:rPr>
              <a:t>]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this model in a real campaign.</a:t>
            </a:r>
          </a:p>
          <a:p>
            <a:r>
              <a:t>Build alerts into dashboards.</a:t>
            </a:r>
          </a:p>
          <a:p>
            <a:r>
              <a:t>Explore advanced methods for even better results.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Thank You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Excited to take this further!</a:t>
            </a:r>
          </a:p>
          <a:p>
            <a:r>
              <a:rPr dirty="0"/>
              <a:t>Let’s talk about how we can put this into action.</a:t>
            </a:r>
          </a:p>
          <a:p>
            <a:r>
              <a:rPr dirty="0"/>
              <a:t>❓ Questions</a:t>
            </a:r>
            <a:r>
              <a:rPr dirty="0" smtClean="0"/>
              <a:t>?</a:t>
            </a:r>
            <a:endParaRPr lang="en-US" dirty="0" smtClean="0"/>
          </a:p>
          <a:p>
            <a:r>
              <a:rPr lang="en-US" dirty="0" smtClean="0"/>
              <a:t>Thanks for your time.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379" y="1282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the customer churn rate?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172" y="1537138"/>
            <a:ext cx="6400800" cy="2333296"/>
          </a:xfrm>
        </p:spPr>
        <p:txBody>
          <a:bodyPr>
            <a:noAutofit/>
          </a:bodyPr>
          <a:lstStyle/>
          <a:p>
            <a:r>
              <a:rPr lang="en-GB" dirty="0"/>
              <a:t>Customer churn means your customers leaving your business. When your customer simply ends the relationship with you, that’s churn.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82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55000" r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Churn = Lost </a:t>
            </a:r>
            <a:r>
              <a:rPr dirty="0" smtClean="0"/>
              <a:t>Revenue</a:t>
            </a:r>
            <a:endParaRPr dirty="0"/>
          </a:p>
          <a:p>
            <a:r>
              <a:rPr dirty="0"/>
              <a:t>Every customer we lose impacts the bottom line.</a:t>
            </a:r>
          </a:p>
          <a:p>
            <a:r>
              <a:rPr lang="en-US" dirty="0"/>
              <a:t>I</a:t>
            </a:r>
            <a:r>
              <a:rPr dirty="0" smtClean="0"/>
              <a:t> want</a:t>
            </a:r>
            <a:r>
              <a:rPr lang="en-US" dirty="0" smtClean="0"/>
              <a:t> us</a:t>
            </a:r>
            <a:r>
              <a:rPr dirty="0" smtClean="0"/>
              <a:t> </a:t>
            </a:r>
            <a:r>
              <a:rPr dirty="0"/>
              <a:t>to spot warning signs early.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customer data to predict who is likely to leave.</a:t>
            </a:r>
          </a:p>
          <a:p>
            <a:r>
              <a:rPr dirty="0"/>
              <a:t>Help our teams act earlier to keep those customers.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</a:t>
            </a:r>
            <a:r>
              <a:rPr lang="en-US" dirty="0"/>
              <a:t>I</a:t>
            </a:r>
            <a:r>
              <a:rPr dirty="0" smtClean="0"/>
              <a:t> </a:t>
            </a:r>
            <a:r>
              <a:rPr dirty="0"/>
              <a:t>Did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Analyzed data from 3,333 customers.</a:t>
            </a:r>
          </a:p>
          <a:p>
            <a:r>
              <a:t>Looked at call time, plans, and charges.</a:t>
            </a:r>
          </a:p>
          <a:p>
            <a:r>
              <a:t>Used tools to build prediction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</a:t>
            </a:r>
            <a:r>
              <a:rPr lang="en-US" dirty="0"/>
              <a:t>I</a:t>
            </a:r>
            <a:r>
              <a:rPr dirty="0" smtClean="0"/>
              <a:t> </a:t>
            </a:r>
            <a:r>
              <a:rPr dirty="0"/>
              <a:t>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Churned customers often:</a:t>
            </a:r>
          </a:p>
          <a:p>
            <a:r>
              <a:t>- Talk more during the day</a:t>
            </a:r>
          </a:p>
          <a:p>
            <a:r>
              <a:t>- Don’t use voicemail</a:t>
            </a:r>
          </a:p>
          <a:p>
            <a:r>
              <a:t>- Don’t have an international plan</a:t>
            </a:r>
          </a:p>
          <a:p>
            <a:r>
              <a:t>Only ~14% of customers left — but we want to catch them 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Accurate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dirty="0" smtClean="0"/>
              <a:t> </a:t>
            </a:r>
            <a:r>
              <a:rPr dirty="0"/>
              <a:t>tested two prediction models:</a:t>
            </a:r>
          </a:p>
          <a:p>
            <a:endParaRPr dirty="0"/>
          </a:p>
          <a:p>
            <a:r>
              <a:rPr dirty="0" smtClean="0"/>
              <a:t>Logistic</a:t>
            </a:r>
            <a:r>
              <a:rPr lang="en-US" dirty="0" smtClean="0"/>
              <a:t> Regression Model</a:t>
            </a:r>
            <a:r>
              <a:rPr dirty="0" smtClean="0"/>
              <a:t>: </a:t>
            </a:r>
            <a:r>
              <a:rPr dirty="0"/>
              <a:t>Good — Fast, reliable baseline</a:t>
            </a:r>
          </a:p>
          <a:p>
            <a:r>
              <a:rPr lang="en-US" dirty="0" smtClean="0"/>
              <a:t>Decision</a:t>
            </a:r>
            <a:r>
              <a:rPr dirty="0" smtClean="0"/>
              <a:t> </a:t>
            </a:r>
            <a:r>
              <a:rPr dirty="0"/>
              <a:t>Tree Model: Better — Finds deeper </a:t>
            </a:r>
            <a:r>
              <a:rPr dirty="0" smtClean="0"/>
              <a:t>patterns</a:t>
            </a:r>
            <a:r>
              <a:rPr lang="en-US" dirty="0" smtClean="0"/>
              <a:t>.</a:t>
            </a:r>
          </a:p>
          <a:p>
            <a:endParaRPr dirty="0"/>
          </a:p>
          <a:p>
            <a:r>
              <a:rPr dirty="0"/>
              <a:t>✅ Tree model is better at catching likely churners.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8" y="1815201"/>
            <a:ext cx="8045863" cy="4095961"/>
          </a:xfrm>
        </p:spPr>
      </p:pic>
    </p:spTree>
    <p:extLst>
      <p:ext uri="{BB962C8B-B14F-4D97-AF65-F5344CB8AC3E}">
        <p14:creationId xmlns:p14="http://schemas.microsoft.com/office/powerpoint/2010/main" val="284996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It Means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&amp; Retention Teams: Alerts on at-risk customers.</a:t>
            </a:r>
          </a:p>
          <a:p>
            <a:r>
              <a:t>Marketing Team: Target campaigns more effectively.</a:t>
            </a:r>
          </a:p>
          <a:p>
            <a:r>
              <a:t>Executives: Reduce churn and increase customer value.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290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Bahnschrift Condensed</vt:lpstr>
      <vt:lpstr>Calibri</vt:lpstr>
      <vt:lpstr>Office Theme</vt:lpstr>
      <vt:lpstr>Stopping Customer Churn Before It Happens</vt:lpstr>
      <vt:lpstr>What is the customer churn rate? </vt:lpstr>
      <vt:lpstr>Why This Matters</vt:lpstr>
      <vt:lpstr>Our Goal</vt:lpstr>
      <vt:lpstr>How I Did It</vt:lpstr>
      <vt:lpstr>What I Found</vt:lpstr>
      <vt:lpstr>How Accurate Is It?</vt:lpstr>
      <vt:lpstr>Decision Tree Model</vt:lpstr>
      <vt:lpstr>What It Means for You</vt:lpstr>
      <vt:lpstr>What’s Next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Stopping Customer Churn Before It Happens</dc:title>
  <dc:subject/>
  <dc:creator/>
  <cp:keywords/>
  <dc:description>generated using python-pptx</dc:description>
  <cp:lastModifiedBy>USER</cp:lastModifiedBy>
  <cp:revision>8</cp:revision>
  <dcterms:created xsi:type="dcterms:W3CDTF">2013-01-27T09:14:16Z</dcterms:created>
  <dcterms:modified xsi:type="dcterms:W3CDTF">2025-06-06T20:55:17Z</dcterms:modified>
  <cp:category/>
</cp:coreProperties>
</file>