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3716000" cy="24384000"/>
  <p:embeddedFontLst>
    <p:embeddedFont>
      <p:font typeface="Arial Black" panose="020B0604020202020204" pitchFamily="34" charset="0"/>
      <p:regular r:id="rId8"/>
      <p:bold r:id="rId9"/>
    </p:embeddedFont>
    <p:embeddedFont>
      <p:font typeface="EB Garamond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FOTGNReIe1DhisanOtcyYfVc7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78"/>
  </p:normalViewPr>
  <p:slideViewPr>
    <p:cSldViewPr snapToGrid="0">
      <p:cViewPr varScale="1">
        <p:scale>
          <a:sx n="117" d="100"/>
          <a:sy n="117" d="100"/>
        </p:scale>
        <p:origin x="-296" y="18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16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6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16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2" name="Google Shape;132;p16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6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5" name="Google Shape;135;p16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7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7" name="Google Shape;157;p1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18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0" name="Google Shape;160;p1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9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2" name="Google Shape;172;p19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19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5" name="Google Shape;175;p19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19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8" name="Google Shape;178;p19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20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p20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p20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4" name="Google Shape;184;p20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21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3" name="Google Shape;193;p21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2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2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3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24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24" name="Google Shape;24;p9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6" name="Google Shape;26;p9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7" name="Google Shape;27;p9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9" name="Google Shape;29;p9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3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13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14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2" name="Google Shape;82;p14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5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15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15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15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15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15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2781301" y="1984248"/>
            <a:ext cx="6772274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BIGTECHCOMPANY</a:t>
            </a:r>
            <a:endParaRPr/>
          </a:p>
        </p:txBody>
      </p:sp>
      <p:sp>
        <p:nvSpPr>
          <p:cNvPr id="237" name="Google Shape;237;p1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Financial Overview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sz="1800" dirty="0"/>
              <a:t>By Wambui Gitahi </a:t>
            </a:r>
            <a:endParaRPr sz="1800"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QUARTERLY PERFORMANCE</a:t>
            </a:r>
            <a:endParaRPr/>
          </a:p>
        </p:txBody>
      </p:sp>
      <p:sp>
        <p:nvSpPr>
          <p:cNvPr id="243" name="Google Shape;243;p2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sp>
        <p:nvSpPr>
          <p:cNvPr id="244" name="Google Shape;244;p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92A8F-C0B4-2AB6-7A61-561726AED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58" y="1574885"/>
            <a:ext cx="11751684" cy="37082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CUSTOMER TRENDS</a:t>
            </a:r>
            <a:endParaRPr/>
          </a:p>
        </p:txBody>
      </p:sp>
      <p:sp>
        <p:nvSpPr>
          <p:cNvPr id="251" name="Google Shape;251;p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1041620" y="2028617"/>
            <a:ext cx="10671048" cy="23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/>
              <a:t>The increase in price caused an increase in customer attrition. However, a year after the price change, the customer attrition decreased. </a:t>
            </a: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/>
              <a:t>The churn rate increased after the increase in price with the highest rate in Q2 2022.</a:t>
            </a: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/>
              <a:t>Customer numbers are increasing. The change in users fluctuates, but significantly increased in Q1 2023.</a:t>
            </a: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v"/>
            </a:pPr>
            <a:endParaRPr dirty="0"/>
          </a:p>
        </p:txBody>
      </p:sp>
      <p:sp>
        <p:nvSpPr>
          <p:cNvPr id="255" name="Google Shape;255;p3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7C01BA-E752-0B06-2B99-BB990476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85" y="3937482"/>
            <a:ext cx="10407829" cy="27197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PROJECTIONS</a:t>
            </a:r>
            <a:endParaRPr/>
          </a:p>
        </p:txBody>
      </p:sp>
      <p:sp>
        <p:nvSpPr>
          <p:cNvPr id="261" name="Google Shape;261;p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63" name="Google Shape;263;p4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66E221-43F2-C473-5B4C-652AA69EC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50" y="1337942"/>
            <a:ext cx="11381100" cy="4182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CONCLUSIONS</a:t>
            </a:r>
            <a:endParaRPr/>
          </a:p>
        </p:txBody>
      </p:sp>
      <p:sp>
        <p:nvSpPr>
          <p:cNvPr id="269" name="Google Shape;269;p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70" name="Google Shape;270;p5"/>
          <p:cNvSpPr txBox="1"/>
          <p:nvPr/>
        </p:nvSpPr>
        <p:spPr>
          <a:xfrm>
            <a:off x="1600478" y="2236345"/>
            <a:ext cx="9215718" cy="4908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Highlights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The company’s quarterly growth has been fluctuating between 2-3% with a decrease in growth from Q2-Q4 of 2022.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The company’s future quarterly growth is estimated to be 6% in Q2 2023.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The Debt-to-EBITDA ratio is below 3 and decreasing each quarter. </a:t>
            </a:r>
          </a:p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Areas of Concern</a:t>
            </a:r>
            <a:endParaRPr dirty="0"/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EBITDA Margin of &gt;20%, except at the end of Q4 in 2021 and 2022. This is below the industry average of 39%.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Net Income Margin is relatively high, except at the end of Q4 in 2021 and 2022 when it is very low.</a:t>
            </a:r>
          </a:p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should develop a relationship with Stargaze because the company’s historical data on revenues is relatively consistent and is projected to increase in the future from Q2 2023. 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The company also has good Debt-to-EBITDA ratio.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should ask the company to provide an explanation for the low profits at the end of the final quarter of each year.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dirty="0"/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5"/>
          <p:cNvSpPr/>
          <p:nvPr/>
        </p:nvSpPr>
        <p:spPr>
          <a:xfrm>
            <a:off x="10801306" y="81951"/>
            <a:ext cx="3081530" cy="665719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For company highlights, please compose bullets on the following: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company’s historical and future revenue trends.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company’s cash flows.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company’s debt/EBITDA in comparison to the industry average (4.0x) – Note a low debt/EBITDA ratio is considered healthy. 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Any other positives from the company’s financials. </a:t>
            </a:r>
            <a:endParaRPr dirty="0"/>
          </a:p>
          <a:p>
            <a:pPr marL="17145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For areas of concern, please compose bullets on the following: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regularity of the company’s earnings – are they steady, decreasing, increasing, or volatile every quarter?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company’s expenses and if there were any quarters where expenses were abnormally high in comparison to other quarters.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company’s EBITDA margin in comparison to the industry average of 39%. Note, the higher the EBITDA margin, the better. </a:t>
            </a:r>
            <a:endParaRPr dirty="0"/>
          </a:p>
          <a:p>
            <a:pPr marL="17145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For the recommendation, write 1-2 bullets on if they should develop a relationship with Stargaze. </a:t>
            </a:r>
            <a:r>
              <a:rPr lang="en-US" sz="11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Also include any areas that you should clarify with the company. For example, “We should ask the company to provide an explanation for the increase in revenues during this period.” </a:t>
            </a:r>
            <a:endParaRPr dirty="0"/>
          </a:p>
          <a:p>
            <a:pPr marL="17145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Delete this box once this step is completed. </a:t>
            </a:r>
            <a:endParaRPr dirty="0"/>
          </a:p>
        </p:txBody>
      </p:sp>
      <p:sp>
        <p:nvSpPr>
          <p:cNvPr id="272" name="Google Shape;272;p5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439</Words>
  <Application>Microsoft Macintosh PowerPoint</Application>
  <PresentationFormat>Widescreen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Wingdings</vt:lpstr>
      <vt:lpstr>Arial Black</vt:lpstr>
      <vt:lpstr>Noto Sans Symbols</vt:lpstr>
      <vt:lpstr>EB Garamond</vt:lpstr>
      <vt:lpstr>Arial</vt:lpstr>
      <vt:lpstr>Office Theme</vt:lpstr>
      <vt:lpstr>BIGTECHCOMPANY</vt:lpstr>
      <vt:lpstr>QUARTERLY PERFORMANCE</vt:lpstr>
      <vt:lpstr>CUSTOMER TRENDS</vt:lpstr>
      <vt:lpstr>PROJECTIONS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BIGTECHCOMPANY</dc:title>
  <dc:creator>Stephanie Rodgers</dc:creator>
  <cp:lastModifiedBy>Office User</cp:lastModifiedBy>
  <cp:revision>2</cp:revision>
  <dcterms:created xsi:type="dcterms:W3CDTF">2023-05-19T18:17:16Z</dcterms:created>
  <dcterms:modified xsi:type="dcterms:W3CDTF">2025-09-01T09:44:26Z</dcterms:modified>
</cp:coreProperties>
</file>