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59" r:id="rId4"/>
    <p:sldId id="260" r:id="rId5"/>
    <p:sldId id="277" r:id="rId6"/>
    <p:sldId id="278" r:id="rId7"/>
    <p:sldId id="279" r:id="rId8"/>
    <p:sldId id="281" r:id="rId9"/>
    <p:sldId id="282" r:id="rId10"/>
    <p:sldId id="284" r:id="rId11"/>
    <p:sldId id="286" r:id="rId12"/>
    <p:sldId id="285"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78" d="100"/>
          <a:sy n="78" d="100"/>
        </p:scale>
        <p:origin x="878" y="58"/>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9BD577-E711-4F0A-A597-79D8320811BD}"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92BAA-BC19-467C-9F73-1B5F5504B873}" type="slidenum">
              <a:rPr lang="en-US" smtClean="0"/>
              <a:t>‹#›</a:t>
            </a:fld>
            <a:endParaRPr lang="en-US"/>
          </a:p>
        </p:txBody>
      </p:sp>
    </p:spTree>
    <p:extLst>
      <p:ext uri="{BB962C8B-B14F-4D97-AF65-F5344CB8AC3E}">
        <p14:creationId xmlns:p14="http://schemas.microsoft.com/office/powerpoint/2010/main" val="83992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436B-3FC8-32F2-6B94-5C95B51DAA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4151A3-EB05-88A4-18A2-383B180C3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8C3AAD-513F-D820-C94D-B13509878FFA}"/>
              </a:ext>
            </a:extLst>
          </p:cNvPr>
          <p:cNvSpPr>
            <a:spLocks noGrp="1"/>
          </p:cNvSpPr>
          <p:nvPr>
            <p:ph type="dt" sz="half" idx="10"/>
          </p:nvPr>
        </p:nvSpPr>
        <p:spPr/>
        <p:txBody>
          <a:bodyPr/>
          <a:lstStyle/>
          <a:p>
            <a:fld id="{675C8F45-5EF6-4BA4-9EF9-21873DFB8715}" type="datetime1">
              <a:rPr lang="en-US" smtClean="0"/>
              <a:t>11/29/2023</a:t>
            </a:fld>
            <a:endParaRPr lang="en-US"/>
          </a:p>
        </p:txBody>
      </p:sp>
      <p:sp>
        <p:nvSpPr>
          <p:cNvPr id="5" name="Footer Placeholder 4">
            <a:extLst>
              <a:ext uri="{FF2B5EF4-FFF2-40B4-BE49-F238E27FC236}">
                <a16:creationId xmlns:a16="http://schemas.microsoft.com/office/drawing/2014/main" id="{7C240F56-94A7-6372-934E-707CE008A3DA}"/>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2FC4F193-852F-1A93-3A00-1B1E7D257A79}"/>
              </a:ext>
            </a:extLst>
          </p:cNvPr>
          <p:cNvSpPr>
            <a:spLocks noGrp="1"/>
          </p:cNvSpPr>
          <p:nvPr>
            <p:ph type="sldNum" sz="quarter" idx="12"/>
          </p:nvPr>
        </p:nvSpPr>
        <p:spPr/>
        <p:txBody>
          <a:bodyPr/>
          <a:lstStyle/>
          <a:p>
            <a:fld id="{DDD1C4E3-6544-488F-8BBE-2E6A0588B5A3}" type="slidenum">
              <a:rPr lang="en-US" smtClean="0"/>
              <a:t>‹#›</a:t>
            </a:fld>
            <a:endParaRPr lang="en-US"/>
          </a:p>
        </p:txBody>
      </p:sp>
      <p:pic>
        <p:nvPicPr>
          <p:cNvPr id="7" name="image1.png">
            <a:extLst>
              <a:ext uri="{FF2B5EF4-FFF2-40B4-BE49-F238E27FC236}">
                <a16:creationId xmlns:a16="http://schemas.microsoft.com/office/drawing/2014/main" id="{B4C709A1-2348-5C30-222D-23256444FCBA}"/>
              </a:ext>
            </a:extLst>
          </p:cNvPr>
          <p:cNvPicPr/>
          <p:nvPr userDrawn="1"/>
        </p:nvPicPr>
        <p:blipFill>
          <a:blip r:embed="rId2"/>
          <a:srcRect/>
          <a:stretch>
            <a:fillRect/>
          </a:stretch>
        </p:blipFill>
        <p:spPr>
          <a:xfrm>
            <a:off x="5125915" y="136525"/>
            <a:ext cx="1940170" cy="1695095"/>
          </a:xfrm>
          <a:prstGeom prst="rect">
            <a:avLst/>
          </a:prstGeom>
          <a:ln/>
        </p:spPr>
      </p:pic>
    </p:spTree>
    <p:extLst>
      <p:ext uri="{BB962C8B-B14F-4D97-AF65-F5344CB8AC3E}">
        <p14:creationId xmlns:p14="http://schemas.microsoft.com/office/powerpoint/2010/main" val="416856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758DA-B57D-799C-DB27-14321ADF32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E93769-9910-2175-1888-C76869038C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3E145-E8EC-5162-297D-66F2C4C0C8F2}"/>
              </a:ext>
            </a:extLst>
          </p:cNvPr>
          <p:cNvSpPr>
            <a:spLocks noGrp="1"/>
          </p:cNvSpPr>
          <p:nvPr>
            <p:ph type="dt" sz="half" idx="10"/>
          </p:nvPr>
        </p:nvSpPr>
        <p:spPr/>
        <p:txBody>
          <a:bodyPr/>
          <a:lstStyle/>
          <a:p>
            <a:fld id="{F5074967-9816-499C-AB4B-C0FC2F66720D}" type="datetime1">
              <a:rPr lang="en-US" smtClean="0"/>
              <a:t>11/29/2023</a:t>
            </a:fld>
            <a:endParaRPr lang="en-US"/>
          </a:p>
        </p:txBody>
      </p:sp>
      <p:sp>
        <p:nvSpPr>
          <p:cNvPr id="5" name="Footer Placeholder 4">
            <a:extLst>
              <a:ext uri="{FF2B5EF4-FFF2-40B4-BE49-F238E27FC236}">
                <a16:creationId xmlns:a16="http://schemas.microsoft.com/office/drawing/2014/main" id="{70258059-EBF4-256A-D104-5D9ACE0F67FD}"/>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6E707881-770B-77BF-19EF-E5D484732202}"/>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51093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AF53FE-B2BD-B33C-6F52-DBA89647EC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3E07BA-934E-E937-DE3C-E73F72F14B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9403C-EDEF-1D0F-FDDA-CA9755E05F9A}"/>
              </a:ext>
            </a:extLst>
          </p:cNvPr>
          <p:cNvSpPr>
            <a:spLocks noGrp="1"/>
          </p:cNvSpPr>
          <p:nvPr>
            <p:ph type="dt" sz="half" idx="10"/>
          </p:nvPr>
        </p:nvSpPr>
        <p:spPr/>
        <p:txBody>
          <a:bodyPr/>
          <a:lstStyle/>
          <a:p>
            <a:fld id="{928B7465-797B-46B6-A7BA-BAD3E6FC9E30}" type="datetime1">
              <a:rPr lang="en-US" smtClean="0"/>
              <a:t>11/29/2023</a:t>
            </a:fld>
            <a:endParaRPr lang="en-US"/>
          </a:p>
        </p:txBody>
      </p:sp>
      <p:sp>
        <p:nvSpPr>
          <p:cNvPr id="5" name="Footer Placeholder 4">
            <a:extLst>
              <a:ext uri="{FF2B5EF4-FFF2-40B4-BE49-F238E27FC236}">
                <a16:creationId xmlns:a16="http://schemas.microsoft.com/office/drawing/2014/main" id="{1627DD69-2934-6097-7D20-840F139F7DD6}"/>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EF962490-E669-BFC8-7AD6-34C3517A764B}"/>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624445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3C9A-88CB-CC5C-38D6-901142384D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12E1FA-8ECB-9A27-2BE1-799FC56A2D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7B7499-FA34-F075-6513-AE32CE2CCA15}"/>
              </a:ext>
            </a:extLst>
          </p:cNvPr>
          <p:cNvSpPr>
            <a:spLocks noGrp="1"/>
          </p:cNvSpPr>
          <p:nvPr>
            <p:ph type="dt" sz="half" idx="10"/>
          </p:nvPr>
        </p:nvSpPr>
        <p:spPr/>
        <p:txBody>
          <a:bodyPr/>
          <a:lstStyle/>
          <a:p>
            <a:fld id="{3725F22A-3AC6-4339-8492-9055B605575F}" type="datetime1">
              <a:rPr lang="en-US" smtClean="0"/>
              <a:t>11/29/2023</a:t>
            </a:fld>
            <a:endParaRPr lang="en-US"/>
          </a:p>
        </p:txBody>
      </p:sp>
      <p:sp>
        <p:nvSpPr>
          <p:cNvPr id="5" name="Footer Placeholder 4">
            <a:extLst>
              <a:ext uri="{FF2B5EF4-FFF2-40B4-BE49-F238E27FC236}">
                <a16:creationId xmlns:a16="http://schemas.microsoft.com/office/drawing/2014/main" id="{86EB7FDD-3513-F371-0F81-1BB7E33E801E}"/>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13775C94-D2FD-41E9-A528-4214075EEEA1}"/>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2382365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41BB-566F-5ECE-F144-8782593FA4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96D9D9-5BE2-A49A-332C-913A418A3A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DDCC39-8FF5-3A17-5275-B71D83CC2637}"/>
              </a:ext>
            </a:extLst>
          </p:cNvPr>
          <p:cNvSpPr>
            <a:spLocks noGrp="1"/>
          </p:cNvSpPr>
          <p:nvPr>
            <p:ph type="dt" sz="half" idx="10"/>
          </p:nvPr>
        </p:nvSpPr>
        <p:spPr/>
        <p:txBody>
          <a:bodyPr/>
          <a:lstStyle/>
          <a:p>
            <a:fld id="{8A7082F0-F3F7-42FF-8D5D-2D21C8A34A49}" type="datetime1">
              <a:rPr lang="en-US" smtClean="0"/>
              <a:t>11/29/2023</a:t>
            </a:fld>
            <a:endParaRPr lang="en-US"/>
          </a:p>
        </p:txBody>
      </p:sp>
      <p:sp>
        <p:nvSpPr>
          <p:cNvPr id="5" name="Footer Placeholder 4">
            <a:extLst>
              <a:ext uri="{FF2B5EF4-FFF2-40B4-BE49-F238E27FC236}">
                <a16:creationId xmlns:a16="http://schemas.microsoft.com/office/drawing/2014/main" id="{DD47230D-89AB-73B5-C339-0675819E9C3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62033C43-3457-EE55-0086-57499D1A67A4}"/>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598089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65FA-EA51-9B56-ABD8-341A075B1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74066-163E-A51C-43E9-A1BF7E02CE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6A5E00-A851-74A7-3478-CAC640A6BC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116690-5915-5A3E-825F-4AD3F514D2DF}"/>
              </a:ext>
            </a:extLst>
          </p:cNvPr>
          <p:cNvSpPr>
            <a:spLocks noGrp="1"/>
          </p:cNvSpPr>
          <p:nvPr>
            <p:ph type="dt" sz="half" idx="10"/>
          </p:nvPr>
        </p:nvSpPr>
        <p:spPr/>
        <p:txBody>
          <a:bodyPr/>
          <a:lstStyle/>
          <a:p>
            <a:fld id="{D7BC5A97-EE2C-465D-B14B-7475B8678DA8}" type="datetime1">
              <a:rPr lang="en-US" smtClean="0"/>
              <a:t>11/29/2023</a:t>
            </a:fld>
            <a:endParaRPr lang="en-US"/>
          </a:p>
        </p:txBody>
      </p:sp>
      <p:sp>
        <p:nvSpPr>
          <p:cNvPr id="6" name="Footer Placeholder 5">
            <a:extLst>
              <a:ext uri="{FF2B5EF4-FFF2-40B4-BE49-F238E27FC236}">
                <a16:creationId xmlns:a16="http://schemas.microsoft.com/office/drawing/2014/main" id="{7A5621F4-F3B2-00E9-D549-2CE0A75412A7}"/>
              </a:ext>
            </a:extLst>
          </p:cNvPr>
          <p:cNvSpPr>
            <a:spLocks noGrp="1"/>
          </p:cNvSpPr>
          <p:nvPr>
            <p:ph type="ftr" sz="quarter" idx="11"/>
          </p:nvPr>
        </p:nvSpPr>
        <p:spPr/>
        <p:txBody>
          <a:bodyPr/>
          <a:lstStyle/>
          <a:p>
            <a:r>
              <a:rPr lang="en-US"/>
              <a:t>CUEA | Department of Computer &amp; Information Science</a:t>
            </a:r>
          </a:p>
        </p:txBody>
      </p:sp>
      <p:sp>
        <p:nvSpPr>
          <p:cNvPr id="7" name="Slide Number Placeholder 6">
            <a:extLst>
              <a:ext uri="{FF2B5EF4-FFF2-40B4-BE49-F238E27FC236}">
                <a16:creationId xmlns:a16="http://schemas.microsoft.com/office/drawing/2014/main" id="{BBD95BEF-ACB1-4FA6-2C4A-780A27558359}"/>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38334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5AF-8E7A-CEA0-1891-7B808E7849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74E998-7B2E-8537-549B-1231A07A99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96CF0F-6344-1DB8-3319-D9040939BE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179781-88FB-682E-1641-04FCB199C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A0ED85-2148-8E2D-F70B-A73547E39B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8FD2EF-AE8D-6899-799E-A80DF555FB62}"/>
              </a:ext>
            </a:extLst>
          </p:cNvPr>
          <p:cNvSpPr>
            <a:spLocks noGrp="1"/>
          </p:cNvSpPr>
          <p:nvPr>
            <p:ph type="dt" sz="half" idx="10"/>
          </p:nvPr>
        </p:nvSpPr>
        <p:spPr/>
        <p:txBody>
          <a:bodyPr/>
          <a:lstStyle/>
          <a:p>
            <a:fld id="{DDA956A2-A6E8-4C44-AA9E-4F5628D6BBB5}" type="datetime1">
              <a:rPr lang="en-US" smtClean="0"/>
              <a:t>11/29/2023</a:t>
            </a:fld>
            <a:endParaRPr lang="en-US"/>
          </a:p>
        </p:txBody>
      </p:sp>
      <p:sp>
        <p:nvSpPr>
          <p:cNvPr id="8" name="Footer Placeholder 7">
            <a:extLst>
              <a:ext uri="{FF2B5EF4-FFF2-40B4-BE49-F238E27FC236}">
                <a16:creationId xmlns:a16="http://schemas.microsoft.com/office/drawing/2014/main" id="{F78915BF-2BA7-A3C3-9727-BF2C6E68B1A0}"/>
              </a:ext>
            </a:extLst>
          </p:cNvPr>
          <p:cNvSpPr>
            <a:spLocks noGrp="1"/>
          </p:cNvSpPr>
          <p:nvPr>
            <p:ph type="ftr" sz="quarter" idx="11"/>
          </p:nvPr>
        </p:nvSpPr>
        <p:spPr/>
        <p:txBody>
          <a:bodyPr/>
          <a:lstStyle/>
          <a:p>
            <a:r>
              <a:rPr lang="en-US"/>
              <a:t>CUEA | Department of Computer &amp; Information Science</a:t>
            </a:r>
          </a:p>
        </p:txBody>
      </p:sp>
      <p:sp>
        <p:nvSpPr>
          <p:cNvPr id="9" name="Slide Number Placeholder 8">
            <a:extLst>
              <a:ext uri="{FF2B5EF4-FFF2-40B4-BE49-F238E27FC236}">
                <a16:creationId xmlns:a16="http://schemas.microsoft.com/office/drawing/2014/main" id="{B7682580-1EDA-F274-C9E7-52573D0AD34D}"/>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642637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2BB6-C343-3EB6-9C53-14781D09B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20E5D4-D8D3-7E25-26FF-9882C27F376A}"/>
              </a:ext>
            </a:extLst>
          </p:cNvPr>
          <p:cNvSpPr>
            <a:spLocks noGrp="1"/>
          </p:cNvSpPr>
          <p:nvPr>
            <p:ph type="dt" sz="half" idx="10"/>
          </p:nvPr>
        </p:nvSpPr>
        <p:spPr/>
        <p:txBody>
          <a:bodyPr/>
          <a:lstStyle/>
          <a:p>
            <a:fld id="{1458A082-D35D-4107-A4BF-8A78C47DC0CE}" type="datetime1">
              <a:rPr lang="en-US" smtClean="0"/>
              <a:t>11/29/2023</a:t>
            </a:fld>
            <a:endParaRPr lang="en-US"/>
          </a:p>
        </p:txBody>
      </p:sp>
      <p:sp>
        <p:nvSpPr>
          <p:cNvPr id="4" name="Footer Placeholder 3">
            <a:extLst>
              <a:ext uri="{FF2B5EF4-FFF2-40B4-BE49-F238E27FC236}">
                <a16:creationId xmlns:a16="http://schemas.microsoft.com/office/drawing/2014/main" id="{FE8B0D74-6CC6-69CE-248B-CF6FDEC79C2C}"/>
              </a:ext>
            </a:extLst>
          </p:cNvPr>
          <p:cNvSpPr>
            <a:spLocks noGrp="1"/>
          </p:cNvSpPr>
          <p:nvPr>
            <p:ph type="ftr" sz="quarter" idx="11"/>
          </p:nvPr>
        </p:nvSpPr>
        <p:spPr/>
        <p:txBody>
          <a:bodyPr/>
          <a:lstStyle/>
          <a:p>
            <a:r>
              <a:rPr lang="en-US"/>
              <a:t>CUEA | Department of Computer &amp; Information Science</a:t>
            </a:r>
          </a:p>
        </p:txBody>
      </p:sp>
      <p:sp>
        <p:nvSpPr>
          <p:cNvPr id="5" name="Slide Number Placeholder 4">
            <a:extLst>
              <a:ext uri="{FF2B5EF4-FFF2-40B4-BE49-F238E27FC236}">
                <a16:creationId xmlns:a16="http://schemas.microsoft.com/office/drawing/2014/main" id="{32A8C218-FAB3-49A9-B6CC-B3609B13583F}"/>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171059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450FF8-3E6C-1CE0-F867-0B536440E3E0}"/>
              </a:ext>
            </a:extLst>
          </p:cNvPr>
          <p:cNvSpPr>
            <a:spLocks noGrp="1"/>
          </p:cNvSpPr>
          <p:nvPr>
            <p:ph type="dt" sz="half" idx="10"/>
          </p:nvPr>
        </p:nvSpPr>
        <p:spPr/>
        <p:txBody>
          <a:bodyPr/>
          <a:lstStyle/>
          <a:p>
            <a:fld id="{FE22DCC7-3996-4C97-914E-B079D5E3DF8C}" type="datetime1">
              <a:rPr lang="en-US" smtClean="0"/>
              <a:t>11/29/2023</a:t>
            </a:fld>
            <a:endParaRPr lang="en-US"/>
          </a:p>
        </p:txBody>
      </p:sp>
      <p:sp>
        <p:nvSpPr>
          <p:cNvPr id="3" name="Footer Placeholder 2">
            <a:extLst>
              <a:ext uri="{FF2B5EF4-FFF2-40B4-BE49-F238E27FC236}">
                <a16:creationId xmlns:a16="http://schemas.microsoft.com/office/drawing/2014/main" id="{AF546D47-F585-E8CB-50C8-6B0F5213DBF1}"/>
              </a:ext>
            </a:extLst>
          </p:cNvPr>
          <p:cNvSpPr>
            <a:spLocks noGrp="1"/>
          </p:cNvSpPr>
          <p:nvPr>
            <p:ph type="ftr" sz="quarter" idx="11"/>
          </p:nvPr>
        </p:nvSpPr>
        <p:spPr/>
        <p:txBody>
          <a:bodyPr/>
          <a:lstStyle/>
          <a:p>
            <a:r>
              <a:rPr lang="en-US"/>
              <a:t>CUEA | Department of Computer &amp; Information Science</a:t>
            </a:r>
          </a:p>
        </p:txBody>
      </p:sp>
      <p:sp>
        <p:nvSpPr>
          <p:cNvPr id="4" name="Slide Number Placeholder 3">
            <a:extLst>
              <a:ext uri="{FF2B5EF4-FFF2-40B4-BE49-F238E27FC236}">
                <a16:creationId xmlns:a16="http://schemas.microsoft.com/office/drawing/2014/main" id="{7512523A-F471-0D7C-9F71-404E17536501}"/>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574389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037B-2B30-C7D5-B00D-F0C04EFA0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F3E4EC-9355-45EB-F00A-3DFF484D1A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6C68E6-B85C-4815-44E8-87E4CBC1E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FF1BB-48C8-4786-8582-B0B5DE0F7355}"/>
              </a:ext>
            </a:extLst>
          </p:cNvPr>
          <p:cNvSpPr>
            <a:spLocks noGrp="1"/>
          </p:cNvSpPr>
          <p:nvPr>
            <p:ph type="dt" sz="half" idx="10"/>
          </p:nvPr>
        </p:nvSpPr>
        <p:spPr/>
        <p:txBody>
          <a:bodyPr/>
          <a:lstStyle/>
          <a:p>
            <a:fld id="{7923FA11-8A1B-4F35-9FC3-A508EA8A0333}" type="datetime1">
              <a:rPr lang="en-US" smtClean="0"/>
              <a:t>11/29/2023</a:t>
            </a:fld>
            <a:endParaRPr lang="en-US"/>
          </a:p>
        </p:txBody>
      </p:sp>
      <p:sp>
        <p:nvSpPr>
          <p:cNvPr id="6" name="Footer Placeholder 5">
            <a:extLst>
              <a:ext uri="{FF2B5EF4-FFF2-40B4-BE49-F238E27FC236}">
                <a16:creationId xmlns:a16="http://schemas.microsoft.com/office/drawing/2014/main" id="{00EDBEC1-486E-220B-C268-D71A9D77D4D7}"/>
              </a:ext>
            </a:extLst>
          </p:cNvPr>
          <p:cNvSpPr>
            <a:spLocks noGrp="1"/>
          </p:cNvSpPr>
          <p:nvPr>
            <p:ph type="ftr" sz="quarter" idx="11"/>
          </p:nvPr>
        </p:nvSpPr>
        <p:spPr/>
        <p:txBody>
          <a:bodyPr/>
          <a:lstStyle/>
          <a:p>
            <a:r>
              <a:rPr lang="en-US"/>
              <a:t>CUEA | Department of Computer &amp; Information Science</a:t>
            </a:r>
          </a:p>
        </p:txBody>
      </p:sp>
      <p:sp>
        <p:nvSpPr>
          <p:cNvPr id="7" name="Slide Number Placeholder 6">
            <a:extLst>
              <a:ext uri="{FF2B5EF4-FFF2-40B4-BE49-F238E27FC236}">
                <a16:creationId xmlns:a16="http://schemas.microsoft.com/office/drawing/2014/main" id="{FFE87761-091C-4895-1610-A03584DD8D18}"/>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83186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B292-556E-FEA4-3829-0E809DDD8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BB30BB-083E-81C2-2D7A-DFD6E88A5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0D1C74-B8A7-6BC7-4783-FAEC001B3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DDA90-7C72-5D89-84F6-6477D30344C5}"/>
              </a:ext>
            </a:extLst>
          </p:cNvPr>
          <p:cNvSpPr>
            <a:spLocks noGrp="1"/>
          </p:cNvSpPr>
          <p:nvPr>
            <p:ph type="dt" sz="half" idx="10"/>
          </p:nvPr>
        </p:nvSpPr>
        <p:spPr/>
        <p:txBody>
          <a:bodyPr/>
          <a:lstStyle/>
          <a:p>
            <a:fld id="{5C0420C4-E89B-4AE2-9C9C-F402479D59A1}" type="datetime1">
              <a:rPr lang="en-US" smtClean="0"/>
              <a:t>11/29/2023</a:t>
            </a:fld>
            <a:endParaRPr lang="en-US"/>
          </a:p>
        </p:txBody>
      </p:sp>
      <p:sp>
        <p:nvSpPr>
          <p:cNvPr id="6" name="Footer Placeholder 5">
            <a:extLst>
              <a:ext uri="{FF2B5EF4-FFF2-40B4-BE49-F238E27FC236}">
                <a16:creationId xmlns:a16="http://schemas.microsoft.com/office/drawing/2014/main" id="{B1FF8504-AAE2-8A98-C590-E3A0605257A8}"/>
              </a:ext>
            </a:extLst>
          </p:cNvPr>
          <p:cNvSpPr>
            <a:spLocks noGrp="1"/>
          </p:cNvSpPr>
          <p:nvPr>
            <p:ph type="ftr" sz="quarter" idx="11"/>
          </p:nvPr>
        </p:nvSpPr>
        <p:spPr/>
        <p:txBody>
          <a:bodyPr/>
          <a:lstStyle/>
          <a:p>
            <a:r>
              <a:rPr lang="en-US"/>
              <a:t>CUEA | Department of Computer &amp; Information Science</a:t>
            </a:r>
          </a:p>
        </p:txBody>
      </p:sp>
      <p:sp>
        <p:nvSpPr>
          <p:cNvPr id="7" name="Slide Number Placeholder 6">
            <a:extLst>
              <a:ext uri="{FF2B5EF4-FFF2-40B4-BE49-F238E27FC236}">
                <a16:creationId xmlns:a16="http://schemas.microsoft.com/office/drawing/2014/main" id="{34CFF37F-F1A8-4F2E-44D3-9A0CE0C84172}"/>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149819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C47D2-4BA7-7318-A1A8-E4AFA3B34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A65D27-D049-DBC0-5AD7-795F8B3729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DFD8D-F6E5-6972-C4D3-7899A997FD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4FB30-3BE4-4C21-89AF-A0EA3257E411}" type="datetime1">
              <a:rPr lang="en-US" smtClean="0"/>
              <a:t>11/29/2023</a:t>
            </a:fld>
            <a:endParaRPr lang="en-US"/>
          </a:p>
        </p:txBody>
      </p:sp>
      <p:sp>
        <p:nvSpPr>
          <p:cNvPr id="5" name="Footer Placeholder 4">
            <a:extLst>
              <a:ext uri="{FF2B5EF4-FFF2-40B4-BE49-F238E27FC236}">
                <a16:creationId xmlns:a16="http://schemas.microsoft.com/office/drawing/2014/main" id="{633A7B9F-6C95-26AC-5A75-D3BF23023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991B91BD-395C-29FB-FEE3-30ABC9E89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1C4E3-6544-488F-8BBE-2E6A0588B5A3}" type="slidenum">
              <a:rPr lang="en-US" smtClean="0"/>
              <a:t>‹#›</a:t>
            </a:fld>
            <a:endParaRPr lang="en-US"/>
          </a:p>
        </p:txBody>
      </p:sp>
    </p:spTree>
    <p:extLst>
      <p:ext uri="{BB962C8B-B14F-4D97-AF65-F5344CB8AC3E}">
        <p14:creationId xmlns:p14="http://schemas.microsoft.com/office/powerpoint/2010/main" val="2900608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EADC-91F3-6B62-89DB-0502A9F7BA37}"/>
              </a:ext>
            </a:extLst>
          </p:cNvPr>
          <p:cNvSpPr>
            <a:spLocks noGrp="1"/>
          </p:cNvSpPr>
          <p:nvPr>
            <p:ph type="ctrTitle"/>
          </p:nvPr>
        </p:nvSpPr>
        <p:spPr>
          <a:xfrm>
            <a:off x="799514" y="1800665"/>
            <a:ext cx="10592972" cy="2180491"/>
          </a:xfrm>
        </p:spPr>
        <p:txBody>
          <a:bodyPr>
            <a:normAutofit/>
          </a:bodyPr>
          <a:lstStyle/>
          <a:p>
            <a:r>
              <a:rPr lang="en-US" sz="4000" dirty="0"/>
              <a:t>INTEGRATED YIELD PREDICTION CROP MANAGEMENT SYSTEM: a case of smallholder farmers</a:t>
            </a:r>
          </a:p>
        </p:txBody>
      </p:sp>
      <p:sp>
        <p:nvSpPr>
          <p:cNvPr id="3" name="Subtitle 2">
            <a:extLst>
              <a:ext uri="{FF2B5EF4-FFF2-40B4-BE49-F238E27FC236}">
                <a16:creationId xmlns:a16="http://schemas.microsoft.com/office/drawing/2014/main" id="{DF9DFCDC-2FB9-E448-9503-EDD09F0A83BC}"/>
              </a:ext>
            </a:extLst>
          </p:cNvPr>
          <p:cNvSpPr>
            <a:spLocks noGrp="1"/>
          </p:cNvSpPr>
          <p:nvPr>
            <p:ph type="subTitle" idx="1"/>
          </p:nvPr>
        </p:nvSpPr>
        <p:spPr>
          <a:xfrm>
            <a:off x="872196" y="4202723"/>
            <a:ext cx="10592971" cy="1874520"/>
          </a:xfrm>
        </p:spPr>
        <p:txBody>
          <a:bodyPr>
            <a:normAutofit/>
          </a:bodyPr>
          <a:lstStyle/>
          <a:p>
            <a:pPr>
              <a:lnSpc>
                <a:spcPct val="100000"/>
              </a:lnSpc>
            </a:pPr>
            <a:r>
              <a:rPr lang="en-US" sz="3200" dirty="0"/>
              <a:t>CMT 400 : Research Project Proposal </a:t>
            </a:r>
          </a:p>
          <a:p>
            <a:pPr>
              <a:lnSpc>
                <a:spcPct val="100000"/>
              </a:lnSpc>
            </a:pPr>
            <a:r>
              <a:rPr lang="en-US" sz="3200" dirty="0"/>
              <a:t>Name : Latifa Abdallarehan| REG. Num: 1040448</a:t>
            </a:r>
          </a:p>
          <a:p>
            <a:pPr>
              <a:lnSpc>
                <a:spcPct val="100000"/>
              </a:lnSpc>
            </a:pPr>
            <a:r>
              <a:rPr lang="en-US" sz="3200" dirty="0"/>
              <a:t>Supervisor: Mr. Ishmael Nicodemus</a:t>
            </a:r>
          </a:p>
          <a:p>
            <a:endParaRPr lang="en-US" sz="800" dirty="0"/>
          </a:p>
        </p:txBody>
      </p:sp>
    </p:spTree>
    <p:extLst>
      <p:ext uri="{BB962C8B-B14F-4D97-AF65-F5344CB8AC3E}">
        <p14:creationId xmlns:p14="http://schemas.microsoft.com/office/powerpoint/2010/main" val="1241433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4670-8F27-01BC-EE3E-301F3B221B5C}"/>
              </a:ext>
            </a:extLst>
          </p:cNvPr>
          <p:cNvSpPr>
            <a:spLocks noGrp="1"/>
          </p:cNvSpPr>
          <p:nvPr>
            <p:ph type="title"/>
          </p:nvPr>
        </p:nvSpPr>
        <p:spPr/>
        <p:txBody>
          <a:bodyPr/>
          <a:lstStyle/>
          <a:p>
            <a:r>
              <a:rPr lang="en-GB" dirty="0"/>
              <a:t>Design(3)</a:t>
            </a:r>
          </a:p>
        </p:txBody>
      </p:sp>
      <p:sp>
        <p:nvSpPr>
          <p:cNvPr id="3" name="Content Placeholder 2">
            <a:extLst>
              <a:ext uri="{FF2B5EF4-FFF2-40B4-BE49-F238E27FC236}">
                <a16:creationId xmlns:a16="http://schemas.microsoft.com/office/drawing/2014/main" id="{136F00A2-7DFC-86DA-87DC-632AFAFEB594}"/>
              </a:ext>
            </a:extLst>
          </p:cNvPr>
          <p:cNvSpPr>
            <a:spLocks noGrp="1"/>
          </p:cNvSpPr>
          <p:nvPr>
            <p:ph idx="1"/>
          </p:nvPr>
        </p:nvSpPr>
        <p:spPr/>
        <p:txBody>
          <a:bodyPr>
            <a:normAutofit fontScale="92500" lnSpcReduction="10000"/>
          </a:bodyPr>
          <a:lstStyle/>
          <a:p>
            <a:endParaRPr lang="en-US" dirty="0"/>
          </a:p>
          <a:p>
            <a:endParaRPr lang="en-US" dirty="0"/>
          </a:p>
          <a:p>
            <a:r>
              <a:rPr lang="en-US" dirty="0"/>
              <a:t>Test data for Registration</a:t>
            </a:r>
          </a:p>
          <a:p>
            <a:pPr marL="457200" lvl="1" indent="0">
              <a:buNone/>
            </a:pPr>
            <a:r>
              <a:rPr lang="en-US" dirty="0"/>
              <a:t>First Name: Ilham Omar</a:t>
            </a:r>
          </a:p>
          <a:p>
            <a:pPr marL="457200" lvl="1" indent="0">
              <a:buNone/>
            </a:pPr>
            <a:r>
              <a:rPr lang="en-US" dirty="0"/>
              <a:t>Username: Ilham</a:t>
            </a:r>
          </a:p>
          <a:p>
            <a:pPr marL="457200" lvl="1" indent="0">
              <a:buNone/>
            </a:pPr>
            <a:r>
              <a:rPr lang="en-US" dirty="0"/>
              <a:t>Email: omarilham@gmail.com</a:t>
            </a:r>
          </a:p>
          <a:p>
            <a:pPr marL="457200" lvl="1" indent="0">
              <a:buNone/>
            </a:pPr>
            <a:r>
              <a:rPr lang="en-US" dirty="0"/>
              <a:t>Password: Password</a:t>
            </a:r>
          </a:p>
          <a:p>
            <a:r>
              <a:rPr lang="en-US" sz="2200" b="1" dirty="0"/>
              <a:t>Registration with an Existing Email: </a:t>
            </a:r>
          </a:p>
          <a:p>
            <a:pPr marL="457200" lvl="1" indent="0">
              <a:buNone/>
            </a:pPr>
            <a:r>
              <a:rPr lang="en-US" dirty="0"/>
              <a:t>First Name: Azra </a:t>
            </a:r>
            <a:r>
              <a:rPr lang="en-US" dirty="0" err="1"/>
              <a:t>Khazi</a:t>
            </a:r>
            <a:endParaRPr lang="en-US" dirty="0"/>
          </a:p>
          <a:p>
            <a:pPr marL="457200" lvl="1" indent="0">
              <a:buNone/>
            </a:pPr>
            <a:r>
              <a:rPr lang="en-US" dirty="0"/>
              <a:t>Surname: </a:t>
            </a:r>
            <a:r>
              <a:rPr lang="en-US" dirty="0" err="1"/>
              <a:t>zeeKhazi</a:t>
            </a:r>
            <a:endParaRPr lang="en-US" dirty="0"/>
          </a:p>
          <a:p>
            <a:pPr marL="457200" lvl="1" indent="0">
              <a:buNone/>
            </a:pPr>
            <a:r>
              <a:rPr lang="en-US" dirty="0"/>
              <a:t>Email: azra@gmail.com</a:t>
            </a:r>
          </a:p>
          <a:p>
            <a:pPr marL="457200" lvl="1" indent="0">
              <a:buNone/>
            </a:pPr>
            <a:r>
              <a:rPr lang="en-US" dirty="0"/>
              <a:t>Password: Ronaldo</a:t>
            </a:r>
          </a:p>
          <a:p>
            <a:endParaRPr lang="en-US" dirty="0"/>
          </a:p>
        </p:txBody>
      </p:sp>
      <p:sp>
        <p:nvSpPr>
          <p:cNvPr id="4" name="Date Placeholder 3">
            <a:extLst>
              <a:ext uri="{FF2B5EF4-FFF2-40B4-BE49-F238E27FC236}">
                <a16:creationId xmlns:a16="http://schemas.microsoft.com/office/drawing/2014/main" id="{8EEBDA1D-BDF9-C092-B037-99EDB436C44C}"/>
              </a:ext>
            </a:extLst>
          </p:cNvPr>
          <p:cNvSpPr>
            <a:spLocks noGrp="1"/>
          </p:cNvSpPr>
          <p:nvPr>
            <p:ph type="dt" sz="half" idx="10"/>
          </p:nvPr>
        </p:nvSpPr>
        <p:spPr/>
        <p:txBody>
          <a:bodyPr/>
          <a:lstStyle/>
          <a:p>
            <a:fld id="{3725F22A-3AC6-4339-8492-9055B605575F}" type="datetime1">
              <a:rPr lang="en-US" smtClean="0"/>
              <a:t>11/29/2023</a:t>
            </a:fld>
            <a:endParaRPr lang="en-US"/>
          </a:p>
        </p:txBody>
      </p:sp>
      <p:sp>
        <p:nvSpPr>
          <p:cNvPr id="5" name="Footer Placeholder 4">
            <a:extLst>
              <a:ext uri="{FF2B5EF4-FFF2-40B4-BE49-F238E27FC236}">
                <a16:creationId xmlns:a16="http://schemas.microsoft.com/office/drawing/2014/main" id="{8ACB1BD0-E607-0ACA-F904-EC17C7BD03D4}"/>
              </a:ext>
            </a:extLst>
          </p:cNvPr>
          <p:cNvSpPr>
            <a:spLocks noGrp="1"/>
          </p:cNvSpPr>
          <p:nvPr>
            <p:ph type="ftr" sz="quarter" idx="11"/>
          </p:nvPr>
        </p:nvSpPr>
        <p:spPr/>
        <p:txBody>
          <a:bodyPr/>
          <a:lstStyle/>
          <a:p>
            <a:r>
              <a:rPr lang="en-US" dirty="0"/>
              <a:t>CUEA | Department of Computer &amp; Information Science</a:t>
            </a:r>
          </a:p>
        </p:txBody>
      </p:sp>
      <p:sp>
        <p:nvSpPr>
          <p:cNvPr id="6" name="Slide Number Placeholder 5">
            <a:extLst>
              <a:ext uri="{FF2B5EF4-FFF2-40B4-BE49-F238E27FC236}">
                <a16:creationId xmlns:a16="http://schemas.microsoft.com/office/drawing/2014/main" id="{EEB49FEE-9696-BD01-ABCE-FE0312362888}"/>
              </a:ext>
            </a:extLst>
          </p:cNvPr>
          <p:cNvSpPr>
            <a:spLocks noGrp="1"/>
          </p:cNvSpPr>
          <p:nvPr>
            <p:ph type="sldNum" sz="quarter" idx="12"/>
          </p:nvPr>
        </p:nvSpPr>
        <p:spPr/>
        <p:txBody>
          <a:bodyPr/>
          <a:lstStyle/>
          <a:p>
            <a:fld id="{DDD1C4E3-6544-488F-8BBE-2E6A0588B5A3}" type="slidenum">
              <a:rPr lang="en-US" smtClean="0"/>
              <a:t>10</a:t>
            </a:fld>
            <a:endParaRPr lang="en-US"/>
          </a:p>
        </p:txBody>
      </p:sp>
      <p:pic>
        <p:nvPicPr>
          <p:cNvPr id="8" name="Picture 7">
            <a:extLst>
              <a:ext uri="{FF2B5EF4-FFF2-40B4-BE49-F238E27FC236}">
                <a16:creationId xmlns:a16="http://schemas.microsoft.com/office/drawing/2014/main" id="{8797FE62-004B-5F77-6783-6D2DC3554BD1}"/>
              </a:ext>
            </a:extLst>
          </p:cNvPr>
          <p:cNvPicPr>
            <a:picLocks noChangeAspect="1"/>
          </p:cNvPicPr>
          <p:nvPr/>
        </p:nvPicPr>
        <p:blipFill>
          <a:blip r:embed="rId2"/>
          <a:stretch>
            <a:fillRect/>
          </a:stretch>
        </p:blipFill>
        <p:spPr>
          <a:xfrm>
            <a:off x="739878" y="1435049"/>
            <a:ext cx="9807790" cy="1158340"/>
          </a:xfrm>
          <a:prstGeom prst="rect">
            <a:avLst/>
          </a:prstGeom>
        </p:spPr>
      </p:pic>
    </p:spTree>
    <p:extLst>
      <p:ext uri="{BB962C8B-B14F-4D97-AF65-F5344CB8AC3E}">
        <p14:creationId xmlns:p14="http://schemas.microsoft.com/office/powerpoint/2010/main" val="429442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4670-8F27-01BC-EE3E-301F3B221B5C}"/>
              </a:ext>
            </a:extLst>
          </p:cNvPr>
          <p:cNvSpPr>
            <a:spLocks noGrp="1"/>
          </p:cNvSpPr>
          <p:nvPr>
            <p:ph type="title"/>
          </p:nvPr>
        </p:nvSpPr>
        <p:spPr/>
        <p:txBody>
          <a:bodyPr/>
          <a:lstStyle/>
          <a:p>
            <a:r>
              <a:rPr lang="en-GB" dirty="0"/>
              <a:t>Design(3)</a:t>
            </a:r>
          </a:p>
        </p:txBody>
      </p:sp>
      <p:sp>
        <p:nvSpPr>
          <p:cNvPr id="3" name="Content Placeholder 2">
            <a:extLst>
              <a:ext uri="{FF2B5EF4-FFF2-40B4-BE49-F238E27FC236}">
                <a16:creationId xmlns:a16="http://schemas.microsoft.com/office/drawing/2014/main" id="{136F00A2-7DFC-86DA-87DC-632AFAFEB594}"/>
              </a:ext>
            </a:extLst>
          </p:cNvPr>
          <p:cNvSpPr>
            <a:spLocks noGrp="1"/>
          </p:cNvSpPr>
          <p:nvPr>
            <p:ph idx="1"/>
          </p:nvPr>
        </p:nvSpPr>
        <p:spPr/>
        <p:txBody>
          <a:bodyPr>
            <a:normAutofit/>
          </a:bodyPr>
          <a:lstStyle/>
          <a:p>
            <a:r>
              <a:rPr lang="en-US" dirty="0"/>
              <a:t>Test data for Login</a:t>
            </a:r>
          </a:p>
          <a:p>
            <a:pPr marL="914400" lvl="2" indent="0">
              <a:buNone/>
            </a:pPr>
            <a:r>
              <a:rPr lang="en-US" sz="2400" dirty="0"/>
              <a:t>Email: azra@gmail.com</a:t>
            </a:r>
          </a:p>
          <a:p>
            <a:pPr marL="914400" lvl="2" indent="0">
              <a:buNone/>
            </a:pPr>
            <a:r>
              <a:rPr lang="en-US" sz="2400" dirty="0"/>
              <a:t>Password: 12345678</a:t>
            </a:r>
          </a:p>
          <a:p>
            <a:pPr lvl="0"/>
            <a:r>
              <a:rPr lang="en-US" sz="2400" b="1" dirty="0"/>
              <a:t>Login with Incorrect Password:</a:t>
            </a:r>
          </a:p>
          <a:p>
            <a:pPr lvl="2"/>
            <a:r>
              <a:rPr lang="en-US" sz="2400" dirty="0"/>
              <a:t>Email: azra@gmail.com</a:t>
            </a:r>
          </a:p>
          <a:p>
            <a:pPr lvl="2"/>
            <a:r>
              <a:rPr lang="en-US" sz="2400" dirty="0"/>
              <a:t>Password: Incorrect</a:t>
            </a:r>
          </a:p>
          <a:p>
            <a:r>
              <a:rPr lang="en-US" sz="2400" b="1" dirty="0"/>
              <a:t>Login with Non-Existing Email:</a:t>
            </a:r>
          </a:p>
          <a:p>
            <a:pPr lvl="2"/>
            <a:r>
              <a:rPr lang="en-US" sz="2400" dirty="0"/>
              <a:t>Email: alexsaint@gmail.com</a:t>
            </a:r>
          </a:p>
          <a:p>
            <a:pPr lvl="2"/>
            <a:r>
              <a:rPr lang="en-US" sz="2400" dirty="0"/>
              <a:t>Password: Ferrari</a:t>
            </a:r>
          </a:p>
          <a:p>
            <a:endParaRPr lang="en-US" dirty="0"/>
          </a:p>
        </p:txBody>
      </p:sp>
      <p:sp>
        <p:nvSpPr>
          <p:cNvPr id="4" name="Date Placeholder 3">
            <a:extLst>
              <a:ext uri="{FF2B5EF4-FFF2-40B4-BE49-F238E27FC236}">
                <a16:creationId xmlns:a16="http://schemas.microsoft.com/office/drawing/2014/main" id="{8EEBDA1D-BDF9-C092-B037-99EDB436C44C}"/>
              </a:ext>
            </a:extLst>
          </p:cNvPr>
          <p:cNvSpPr>
            <a:spLocks noGrp="1"/>
          </p:cNvSpPr>
          <p:nvPr>
            <p:ph type="dt" sz="half" idx="10"/>
          </p:nvPr>
        </p:nvSpPr>
        <p:spPr/>
        <p:txBody>
          <a:bodyPr/>
          <a:lstStyle/>
          <a:p>
            <a:fld id="{3725F22A-3AC6-4339-8492-9055B605575F}" type="datetime1">
              <a:rPr lang="en-US" smtClean="0"/>
              <a:t>11/29/2023</a:t>
            </a:fld>
            <a:endParaRPr lang="en-US"/>
          </a:p>
        </p:txBody>
      </p:sp>
      <p:sp>
        <p:nvSpPr>
          <p:cNvPr id="5" name="Footer Placeholder 4">
            <a:extLst>
              <a:ext uri="{FF2B5EF4-FFF2-40B4-BE49-F238E27FC236}">
                <a16:creationId xmlns:a16="http://schemas.microsoft.com/office/drawing/2014/main" id="{8ACB1BD0-E607-0ACA-F904-EC17C7BD03D4}"/>
              </a:ext>
            </a:extLst>
          </p:cNvPr>
          <p:cNvSpPr>
            <a:spLocks noGrp="1"/>
          </p:cNvSpPr>
          <p:nvPr>
            <p:ph type="ftr" sz="quarter" idx="11"/>
          </p:nvPr>
        </p:nvSpPr>
        <p:spPr/>
        <p:txBody>
          <a:bodyPr/>
          <a:lstStyle/>
          <a:p>
            <a:r>
              <a:rPr lang="en-US" dirty="0"/>
              <a:t>CUEA | Department of Computer &amp; Information Science</a:t>
            </a:r>
          </a:p>
        </p:txBody>
      </p:sp>
      <p:sp>
        <p:nvSpPr>
          <p:cNvPr id="6" name="Slide Number Placeholder 5">
            <a:extLst>
              <a:ext uri="{FF2B5EF4-FFF2-40B4-BE49-F238E27FC236}">
                <a16:creationId xmlns:a16="http://schemas.microsoft.com/office/drawing/2014/main" id="{EEB49FEE-9696-BD01-ABCE-FE0312362888}"/>
              </a:ext>
            </a:extLst>
          </p:cNvPr>
          <p:cNvSpPr>
            <a:spLocks noGrp="1"/>
          </p:cNvSpPr>
          <p:nvPr>
            <p:ph type="sldNum" sz="quarter" idx="12"/>
          </p:nvPr>
        </p:nvSpPr>
        <p:spPr/>
        <p:txBody>
          <a:bodyPr/>
          <a:lstStyle/>
          <a:p>
            <a:fld id="{DDD1C4E3-6544-488F-8BBE-2E6A0588B5A3}" type="slidenum">
              <a:rPr lang="en-US" smtClean="0"/>
              <a:t>11</a:t>
            </a:fld>
            <a:endParaRPr lang="en-US"/>
          </a:p>
        </p:txBody>
      </p:sp>
    </p:spTree>
    <p:extLst>
      <p:ext uri="{BB962C8B-B14F-4D97-AF65-F5344CB8AC3E}">
        <p14:creationId xmlns:p14="http://schemas.microsoft.com/office/powerpoint/2010/main" val="74643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5DAAB-7ECD-349E-5A01-49A474B24F28}"/>
              </a:ext>
            </a:extLst>
          </p:cNvPr>
          <p:cNvSpPr>
            <a:spLocks noGrp="1"/>
          </p:cNvSpPr>
          <p:nvPr>
            <p:ph type="title"/>
          </p:nvPr>
        </p:nvSpPr>
        <p:spPr/>
        <p:txBody>
          <a:bodyPr/>
          <a:lstStyle/>
          <a:p>
            <a:r>
              <a:rPr lang="en-GB" dirty="0"/>
              <a:t>Implementation</a:t>
            </a:r>
          </a:p>
        </p:txBody>
      </p:sp>
      <p:sp>
        <p:nvSpPr>
          <p:cNvPr id="3" name="Content Placeholder 2">
            <a:extLst>
              <a:ext uri="{FF2B5EF4-FFF2-40B4-BE49-F238E27FC236}">
                <a16:creationId xmlns:a16="http://schemas.microsoft.com/office/drawing/2014/main" id="{A97E0410-E526-2B41-F15D-788C06FAA71C}"/>
              </a:ext>
            </a:extLst>
          </p:cNvPr>
          <p:cNvSpPr>
            <a:spLocks noGrp="1"/>
          </p:cNvSpPr>
          <p:nvPr>
            <p:ph idx="1"/>
          </p:nvPr>
        </p:nvSpPr>
        <p:spPr/>
        <p:txBody>
          <a:bodyPr/>
          <a:lstStyle/>
          <a:p>
            <a:r>
              <a:rPr lang="en-GB" dirty="0"/>
              <a:t>Landing Page(WIP)</a:t>
            </a:r>
          </a:p>
          <a:p>
            <a:r>
              <a:rPr lang="en-GB" dirty="0"/>
              <a:t>Sign Up</a:t>
            </a:r>
          </a:p>
          <a:p>
            <a:r>
              <a:rPr lang="en-GB" dirty="0"/>
              <a:t>Sign In</a:t>
            </a:r>
          </a:p>
          <a:p>
            <a:r>
              <a:rPr lang="en-GB" dirty="0"/>
              <a:t>Dashboard(WIP)</a:t>
            </a:r>
          </a:p>
        </p:txBody>
      </p:sp>
      <p:sp>
        <p:nvSpPr>
          <p:cNvPr id="4" name="Date Placeholder 3">
            <a:extLst>
              <a:ext uri="{FF2B5EF4-FFF2-40B4-BE49-F238E27FC236}">
                <a16:creationId xmlns:a16="http://schemas.microsoft.com/office/drawing/2014/main" id="{B007A094-8A88-952C-74F6-1557FF73B53E}"/>
              </a:ext>
            </a:extLst>
          </p:cNvPr>
          <p:cNvSpPr>
            <a:spLocks noGrp="1"/>
          </p:cNvSpPr>
          <p:nvPr>
            <p:ph type="dt" sz="half" idx="10"/>
          </p:nvPr>
        </p:nvSpPr>
        <p:spPr/>
        <p:txBody>
          <a:bodyPr/>
          <a:lstStyle/>
          <a:p>
            <a:fld id="{3725F22A-3AC6-4339-8492-9055B605575F}" type="datetime1">
              <a:rPr lang="en-US" smtClean="0"/>
              <a:t>11/29/2023</a:t>
            </a:fld>
            <a:endParaRPr lang="en-US"/>
          </a:p>
        </p:txBody>
      </p:sp>
      <p:sp>
        <p:nvSpPr>
          <p:cNvPr id="5" name="Footer Placeholder 4">
            <a:extLst>
              <a:ext uri="{FF2B5EF4-FFF2-40B4-BE49-F238E27FC236}">
                <a16:creationId xmlns:a16="http://schemas.microsoft.com/office/drawing/2014/main" id="{D159E3A0-D133-5287-949D-5ED65E2C950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23018F7D-550F-26F9-1934-DE07C281ED25}"/>
              </a:ext>
            </a:extLst>
          </p:cNvPr>
          <p:cNvSpPr>
            <a:spLocks noGrp="1"/>
          </p:cNvSpPr>
          <p:nvPr>
            <p:ph type="sldNum" sz="quarter" idx="12"/>
          </p:nvPr>
        </p:nvSpPr>
        <p:spPr/>
        <p:txBody>
          <a:bodyPr/>
          <a:lstStyle/>
          <a:p>
            <a:fld id="{DDD1C4E3-6544-488F-8BBE-2E6A0588B5A3}" type="slidenum">
              <a:rPr lang="en-US" smtClean="0"/>
              <a:t>12</a:t>
            </a:fld>
            <a:endParaRPr lang="en-US"/>
          </a:p>
        </p:txBody>
      </p:sp>
    </p:spTree>
    <p:extLst>
      <p:ext uri="{BB962C8B-B14F-4D97-AF65-F5344CB8AC3E}">
        <p14:creationId xmlns:p14="http://schemas.microsoft.com/office/powerpoint/2010/main" val="2719981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2E45-4AB7-BD9D-C545-EF903A70D599}"/>
              </a:ext>
            </a:extLst>
          </p:cNvPr>
          <p:cNvSpPr>
            <a:spLocks noGrp="1"/>
          </p:cNvSpPr>
          <p:nvPr>
            <p:ph type="ctrTitle"/>
          </p:nvPr>
        </p:nvSpPr>
        <p:spPr/>
        <p:txBody>
          <a:bodyPr/>
          <a:lstStyle/>
          <a:p>
            <a:r>
              <a:rPr lang="en-US" dirty="0"/>
              <a:t>The End</a:t>
            </a:r>
          </a:p>
        </p:txBody>
      </p:sp>
      <p:sp>
        <p:nvSpPr>
          <p:cNvPr id="3" name="Subtitle 2">
            <a:extLst>
              <a:ext uri="{FF2B5EF4-FFF2-40B4-BE49-F238E27FC236}">
                <a16:creationId xmlns:a16="http://schemas.microsoft.com/office/drawing/2014/main" id="{DAACF835-A000-6753-5694-805F0218F77D}"/>
              </a:ext>
            </a:extLst>
          </p:cNvPr>
          <p:cNvSpPr>
            <a:spLocks noGrp="1"/>
          </p:cNvSpPr>
          <p:nvPr>
            <p:ph type="subTitle" idx="1"/>
          </p:nvPr>
        </p:nvSpPr>
        <p:spPr/>
        <p:txBody>
          <a:bodyPr/>
          <a:lstStyle/>
          <a:p>
            <a:r>
              <a:rPr lang="en-US" dirty="0"/>
              <a:t>Thank you</a:t>
            </a:r>
          </a:p>
        </p:txBody>
      </p:sp>
    </p:spTree>
    <p:extLst>
      <p:ext uri="{BB962C8B-B14F-4D97-AF65-F5344CB8AC3E}">
        <p14:creationId xmlns:p14="http://schemas.microsoft.com/office/powerpoint/2010/main" val="1904453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EAB1-6F90-F2DC-29B8-2C999D4EF3BD}"/>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8F502CCC-73FA-885E-5A4F-A57C31DF2DF1}"/>
              </a:ext>
            </a:extLst>
          </p:cNvPr>
          <p:cNvSpPr>
            <a:spLocks noGrp="1"/>
          </p:cNvSpPr>
          <p:nvPr>
            <p:ph idx="1"/>
          </p:nvPr>
        </p:nvSpPr>
        <p:spPr/>
        <p:txBody>
          <a:bodyPr>
            <a:normAutofit/>
          </a:bodyPr>
          <a:lstStyle/>
          <a:p>
            <a:r>
              <a:rPr lang="en-US" dirty="0"/>
              <a:t>Background of the Research</a:t>
            </a:r>
          </a:p>
          <a:p>
            <a:r>
              <a:rPr lang="en-US" dirty="0"/>
              <a:t>Problem Statement</a:t>
            </a:r>
          </a:p>
          <a:p>
            <a:r>
              <a:rPr lang="en-US" dirty="0"/>
              <a:t>Main &amp; Specific Objectives</a:t>
            </a:r>
          </a:p>
          <a:p>
            <a:r>
              <a:rPr lang="en-US" dirty="0"/>
              <a:t>Analysis</a:t>
            </a:r>
          </a:p>
          <a:p>
            <a:r>
              <a:rPr lang="en-US" dirty="0"/>
              <a:t>Design</a:t>
            </a:r>
          </a:p>
          <a:p>
            <a:r>
              <a:rPr lang="en-US" dirty="0"/>
              <a:t>Implementation</a:t>
            </a:r>
          </a:p>
          <a:p>
            <a:pPr marL="0" indent="0">
              <a:buNone/>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CF492FC0-BC1D-D037-F1A7-201B16050F9D}"/>
              </a:ext>
            </a:extLst>
          </p:cNvPr>
          <p:cNvSpPr>
            <a:spLocks noGrp="1"/>
          </p:cNvSpPr>
          <p:nvPr>
            <p:ph type="dt" sz="half" idx="10"/>
          </p:nvPr>
        </p:nvSpPr>
        <p:spPr/>
        <p:txBody>
          <a:bodyPr/>
          <a:lstStyle/>
          <a:p>
            <a:fld id="{F757C34A-FB17-4502-B8B0-C32B7C226254}" type="datetime1">
              <a:rPr lang="en-US" smtClean="0"/>
              <a:t>11/29/2023</a:t>
            </a:fld>
            <a:endParaRPr lang="en-US"/>
          </a:p>
        </p:txBody>
      </p:sp>
      <p:sp>
        <p:nvSpPr>
          <p:cNvPr id="5" name="Footer Placeholder 4">
            <a:extLst>
              <a:ext uri="{FF2B5EF4-FFF2-40B4-BE49-F238E27FC236}">
                <a16:creationId xmlns:a16="http://schemas.microsoft.com/office/drawing/2014/main" id="{9988328C-9DBF-122F-F905-96089718DDAE}"/>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14A9A41E-6091-DA20-0FB5-4A1E1CFF425D}"/>
              </a:ext>
            </a:extLst>
          </p:cNvPr>
          <p:cNvSpPr>
            <a:spLocks noGrp="1"/>
          </p:cNvSpPr>
          <p:nvPr>
            <p:ph type="sldNum" sz="quarter" idx="12"/>
          </p:nvPr>
        </p:nvSpPr>
        <p:spPr/>
        <p:txBody>
          <a:bodyPr/>
          <a:lstStyle/>
          <a:p>
            <a:fld id="{DDD1C4E3-6544-488F-8BBE-2E6A0588B5A3}" type="slidenum">
              <a:rPr lang="en-US" smtClean="0"/>
              <a:t>2</a:t>
            </a:fld>
            <a:endParaRPr lang="en-US"/>
          </a:p>
        </p:txBody>
      </p:sp>
    </p:spTree>
    <p:extLst>
      <p:ext uri="{BB962C8B-B14F-4D97-AF65-F5344CB8AC3E}">
        <p14:creationId xmlns:p14="http://schemas.microsoft.com/office/powerpoint/2010/main" val="250179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4A01-7AD1-A87C-C007-70C15888762C}"/>
              </a:ext>
            </a:extLst>
          </p:cNvPr>
          <p:cNvSpPr>
            <a:spLocks noGrp="1"/>
          </p:cNvSpPr>
          <p:nvPr>
            <p:ph type="title"/>
          </p:nvPr>
        </p:nvSpPr>
        <p:spPr/>
        <p:txBody>
          <a:bodyPr/>
          <a:lstStyle/>
          <a:p>
            <a:r>
              <a:rPr lang="en-US" dirty="0"/>
              <a:t>Background of the research</a:t>
            </a:r>
          </a:p>
        </p:txBody>
      </p:sp>
      <p:sp>
        <p:nvSpPr>
          <p:cNvPr id="3" name="Content Placeholder 2">
            <a:extLst>
              <a:ext uri="{FF2B5EF4-FFF2-40B4-BE49-F238E27FC236}">
                <a16:creationId xmlns:a16="http://schemas.microsoft.com/office/drawing/2014/main" id="{003A4990-0FF6-1ED4-49A9-C8EE073769B9}"/>
              </a:ext>
            </a:extLst>
          </p:cNvPr>
          <p:cNvSpPr>
            <a:spLocks noGrp="1"/>
          </p:cNvSpPr>
          <p:nvPr>
            <p:ph idx="1"/>
          </p:nvPr>
        </p:nvSpPr>
        <p:spPr>
          <a:xfrm>
            <a:off x="838200" y="1435510"/>
            <a:ext cx="10515600" cy="4920840"/>
          </a:xfrm>
        </p:spPr>
        <p:txBody>
          <a:bodyPr>
            <a:normAutofit fontScale="85000" lnSpcReduction="10000"/>
          </a:bodyPr>
          <a:lstStyle/>
          <a:p>
            <a:pPr>
              <a:lnSpc>
                <a:spcPct val="120000"/>
              </a:lnSpc>
            </a:pPr>
            <a:r>
              <a:rPr lang="en-US" dirty="0"/>
              <a:t>In Kenya, agriculture holds significant economic importance, contributing around 22% directly to the GDP and 27% indirectly through its connections with other sectors. However, agricultural productivity has remained stagnant, due to challenges such as yield uncertainty and lack of modern farming knowledge among farmers reducing the country’s agricultural productivity.</a:t>
            </a:r>
          </a:p>
          <a:p>
            <a:pPr>
              <a:lnSpc>
                <a:spcPct val="110000"/>
              </a:lnSpc>
            </a:pPr>
            <a:r>
              <a:rPr lang="en-US" dirty="0"/>
              <a:t>The decline in the country’s agricultural productivity has been seen as an underlying cause of food insecurity, and this has significantly contributed to surge in food prices.</a:t>
            </a:r>
          </a:p>
          <a:p>
            <a:pPr>
              <a:lnSpc>
                <a:spcPct val="110000"/>
              </a:lnSpc>
            </a:pPr>
            <a:r>
              <a:rPr lang="en-US" dirty="0"/>
              <a:t>This research is motivated by a strong commitment to improve agriculture in Kenya with modern technology to make farming efficient, productive, and sustainable. The main focus is to ensure farmers get better information about how to optimize yield production as well as managing their crops efficiently. </a:t>
            </a:r>
          </a:p>
        </p:txBody>
      </p:sp>
      <p:sp>
        <p:nvSpPr>
          <p:cNvPr id="4" name="Date Placeholder 3">
            <a:extLst>
              <a:ext uri="{FF2B5EF4-FFF2-40B4-BE49-F238E27FC236}">
                <a16:creationId xmlns:a16="http://schemas.microsoft.com/office/drawing/2014/main" id="{B5C6DE3B-AC07-4A00-832B-0B005D241651}"/>
              </a:ext>
            </a:extLst>
          </p:cNvPr>
          <p:cNvSpPr>
            <a:spLocks noGrp="1"/>
          </p:cNvSpPr>
          <p:nvPr>
            <p:ph type="dt" sz="half" idx="10"/>
          </p:nvPr>
        </p:nvSpPr>
        <p:spPr/>
        <p:txBody>
          <a:bodyPr/>
          <a:lstStyle/>
          <a:p>
            <a:fld id="{594A5CCB-E238-42AB-B195-E1B13A2052D1}" type="datetime1">
              <a:rPr lang="en-US" smtClean="0"/>
              <a:t>11/29/2023</a:t>
            </a:fld>
            <a:endParaRPr lang="en-US"/>
          </a:p>
        </p:txBody>
      </p:sp>
      <p:sp>
        <p:nvSpPr>
          <p:cNvPr id="5" name="Footer Placeholder 4">
            <a:extLst>
              <a:ext uri="{FF2B5EF4-FFF2-40B4-BE49-F238E27FC236}">
                <a16:creationId xmlns:a16="http://schemas.microsoft.com/office/drawing/2014/main" id="{C066B61C-13C6-A28C-7B39-A66B50C7E01B}"/>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0A9F362E-998C-4523-8DE8-25B2FF8BA813}"/>
              </a:ext>
            </a:extLst>
          </p:cNvPr>
          <p:cNvSpPr>
            <a:spLocks noGrp="1"/>
          </p:cNvSpPr>
          <p:nvPr>
            <p:ph type="sldNum" sz="quarter" idx="12"/>
          </p:nvPr>
        </p:nvSpPr>
        <p:spPr/>
        <p:txBody>
          <a:bodyPr/>
          <a:lstStyle/>
          <a:p>
            <a:fld id="{DDD1C4E3-6544-488F-8BBE-2E6A0588B5A3}" type="slidenum">
              <a:rPr lang="en-US" smtClean="0"/>
              <a:t>3</a:t>
            </a:fld>
            <a:endParaRPr lang="en-US"/>
          </a:p>
        </p:txBody>
      </p:sp>
    </p:spTree>
    <p:extLst>
      <p:ext uri="{BB962C8B-B14F-4D97-AF65-F5344CB8AC3E}">
        <p14:creationId xmlns:p14="http://schemas.microsoft.com/office/powerpoint/2010/main" val="52303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968A-4256-592C-90E6-BD9D120FC842}"/>
              </a:ext>
            </a:extLst>
          </p:cNvPr>
          <p:cNvSpPr>
            <a:spLocks noGrp="1"/>
          </p:cNvSpPr>
          <p:nvPr>
            <p:ph type="title"/>
          </p:nvPr>
        </p:nvSpPr>
        <p:spPr/>
        <p:txBody>
          <a:bodyPr/>
          <a:lstStyle/>
          <a:p>
            <a:r>
              <a:rPr lang="en-US" dirty="0"/>
              <a:t>Main &amp; Specific Objectives</a:t>
            </a:r>
          </a:p>
        </p:txBody>
      </p:sp>
      <p:sp>
        <p:nvSpPr>
          <p:cNvPr id="3" name="Content Placeholder 2">
            <a:extLst>
              <a:ext uri="{FF2B5EF4-FFF2-40B4-BE49-F238E27FC236}">
                <a16:creationId xmlns:a16="http://schemas.microsoft.com/office/drawing/2014/main" id="{4E119CEB-A598-CB8E-B78C-30CDAD81AD38}"/>
              </a:ext>
            </a:extLst>
          </p:cNvPr>
          <p:cNvSpPr>
            <a:spLocks noGrp="1"/>
          </p:cNvSpPr>
          <p:nvPr>
            <p:ph idx="1"/>
          </p:nvPr>
        </p:nvSpPr>
        <p:spPr/>
        <p:txBody>
          <a:bodyPr>
            <a:normAutofit/>
          </a:bodyPr>
          <a:lstStyle/>
          <a:p>
            <a:r>
              <a:rPr lang="en-US" dirty="0"/>
              <a:t>To design and implement an integrated yield prediction crop management system</a:t>
            </a:r>
            <a:r>
              <a:rPr lang="en-US" sz="1800" spc="-10" dirty="0">
                <a:latin typeface="Times New Roman" panose="02020603050405020304" pitchFamily="18" charset="0"/>
              </a:rPr>
              <a:t> </a:t>
            </a:r>
            <a:r>
              <a:rPr lang="en-US" dirty="0"/>
              <a:t>tailored to cater to smallholder farmers to enhance their productivity.</a:t>
            </a:r>
          </a:p>
          <a:p>
            <a:pPr marL="571500" indent="-571500">
              <a:lnSpc>
                <a:spcPct val="100000"/>
              </a:lnSpc>
              <a:buFont typeface="+mj-lt"/>
              <a:buAutoNum type="romanLcPeriod"/>
            </a:pPr>
            <a:r>
              <a:rPr lang="en-US" sz="2400" dirty="0"/>
              <a:t>To monitor and predict crop yields based on weather patterns, crop status, historical data, and other factors affecting the crops using machine learning models.</a:t>
            </a:r>
          </a:p>
          <a:p>
            <a:pPr marL="571500" indent="-571500">
              <a:lnSpc>
                <a:spcPct val="100000"/>
              </a:lnSpc>
              <a:buFont typeface="+mj-lt"/>
              <a:buAutoNum type="romanLcPeriod"/>
            </a:pPr>
            <a:r>
              <a:rPr lang="en-US" sz="2400" dirty="0"/>
              <a:t>To collect and store data on the status of the crops, soil conditions, weather data, as well as other factors that affect the growth of the crops.</a:t>
            </a:r>
          </a:p>
          <a:p>
            <a:pPr marL="571500" indent="-571500">
              <a:lnSpc>
                <a:spcPct val="100000"/>
              </a:lnSpc>
              <a:buFont typeface="+mj-lt"/>
              <a:buAutoNum type="romanLcPeriod"/>
            </a:pPr>
            <a:r>
              <a:rPr lang="en-US" sz="2400" dirty="0"/>
              <a:t>To provide recommendations on crop management practices such as irrigation that will optimize yield production using machine learning</a:t>
            </a:r>
          </a:p>
        </p:txBody>
      </p:sp>
      <p:sp>
        <p:nvSpPr>
          <p:cNvPr id="4" name="Date Placeholder 3">
            <a:extLst>
              <a:ext uri="{FF2B5EF4-FFF2-40B4-BE49-F238E27FC236}">
                <a16:creationId xmlns:a16="http://schemas.microsoft.com/office/drawing/2014/main" id="{076F7429-3E40-586C-BF72-AEAF0C146381}"/>
              </a:ext>
            </a:extLst>
          </p:cNvPr>
          <p:cNvSpPr>
            <a:spLocks noGrp="1"/>
          </p:cNvSpPr>
          <p:nvPr>
            <p:ph type="dt" sz="half" idx="10"/>
          </p:nvPr>
        </p:nvSpPr>
        <p:spPr/>
        <p:txBody>
          <a:bodyPr/>
          <a:lstStyle/>
          <a:p>
            <a:fld id="{67F80246-0887-40D7-A50C-F8D8F0CA8691}" type="datetime1">
              <a:rPr lang="en-US" smtClean="0"/>
              <a:t>11/29/2023</a:t>
            </a:fld>
            <a:endParaRPr lang="en-US"/>
          </a:p>
        </p:txBody>
      </p:sp>
      <p:sp>
        <p:nvSpPr>
          <p:cNvPr id="5" name="Footer Placeholder 4">
            <a:extLst>
              <a:ext uri="{FF2B5EF4-FFF2-40B4-BE49-F238E27FC236}">
                <a16:creationId xmlns:a16="http://schemas.microsoft.com/office/drawing/2014/main" id="{0A9398B1-FAEB-5511-6665-168AB9B9A3DA}"/>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4780CD73-2FDA-0804-4269-EEF12AF27E6B}"/>
              </a:ext>
            </a:extLst>
          </p:cNvPr>
          <p:cNvSpPr>
            <a:spLocks noGrp="1"/>
          </p:cNvSpPr>
          <p:nvPr>
            <p:ph type="sldNum" sz="quarter" idx="12"/>
          </p:nvPr>
        </p:nvSpPr>
        <p:spPr/>
        <p:txBody>
          <a:bodyPr/>
          <a:lstStyle/>
          <a:p>
            <a:fld id="{DDD1C4E3-6544-488F-8BBE-2E6A0588B5A3}" type="slidenum">
              <a:rPr lang="en-US" smtClean="0"/>
              <a:t>4</a:t>
            </a:fld>
            <a:endParaRPr lang="en-US"/>
          </a:p>
        </p:txBody>
      </p:sp>
    </p:spTree>
    <p:extLst>
      <p:ext uri="{BB962C8B-B14F-4D97-AF65-F5344CB8AC3E}">
        <p14:creationId xmlns:p14="http://schemas.microsoft.com/office/powerpoint/2010/main" val="1611932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761E-C157-1CDF-556B-A50FA15C7E21}"/>
              </a:ext>
            </a:extLst>
          </p:cNvPr>
          <p:cNvSpPr>
            <a:spLocks noGrp="1"/>
          </p:cNvSpPr>
          <p:nvPr>
            <p:ph type="title"/>
          </p:nvPr>
        </p:nvSpPr>
        <p:spPr/>
        <p:txBody>
          <a:bodyPr/>
          <a:lstStyle/>
          <a:p>
            <a:r>
              <a:rPr lang="en-GB" dirty="0"/>
              <a:t>Analysis(1)</a:t>
            </a:r>
          </a:p>
        </p:txBody>
      </p:sp>
      <p:sp>
        <p:nvSpPr>
          <p:cNvPr id="3" name="Content Placeholder 2">
            <a:extLst>
              <a:ext uri="{FF2B5EF4-FFF2-40B4-BE49-F238E27FC236}">
                <a16:creationId xmlns:a16="http://schemas.microsoft.com/office/drawing/2014/main" id="{6D023580-1756-B799-317E-DD71E5821E3D}"/>
              </a:ext>
            </a:extLst>
          </p:cNvPr>
          <p:cNvSpPr>
            <a:spLocks noGrp="1"/>
          </p:cNvSpPr>
          <p:nvPr>
            <p:ph idx="1"/>
          </p:nvPr>
        </p:nvSpPr>
        <p:spPr/>
        <p:txBody>
          <a:bodyPr>
            <a:normAutofit fontScale="92500" lnSpcReduction="10000"/>
          </a:bodyPr>
          <a:lstStyle/>
          <a:p>
            <a:pPr marL="0" lvl="1"/>
            <a:r>
              <a:rPr lang="en-GB" sz="2800" dirty="0">
                <a:sym typeface="+mn-ea"/>
              </a:rPr>
              <a:t>Functional</a:t>
            </a:r>
            <a:r>
              <a:rPr lang="en-US" sz="2800" dirty="0">
                <a:sym typeface="+mn-ea"/>
              </a:rPr>
              <a:t> requirements</a:t>
            </a:r>
          </a:p>
          <a:p>
            <a:pPr marL="914400" lvl="1" indent="-457200">
              <a:buFont typeface="Arial" panose="020B0604020202020204" pitchFamily="34" charset="0"/>
              <a:buAutoNum type="arabicPeriod"/>
            </a:pPr>
            <a:r>
              <a:rPr lang="en-US" dirty="0"/>
              <a:t>User Interaction: User Registration, Farm Registration, Crops Registration</a:t>
            </a:r>
          </a:p>
          <a:p>
            <a:pPr marL="914400" lvl="1" indent="-457200">
              <a:buAutoNum type="arabicPeriod"/>
            </a:pPr>
            <a:r>
              <a:rPr lang="en-US" dirty="0"/>
              <a:t>Data collection using  Soil sensors and Weather API Integration</a:t>
            </a:r>
          </a:p>
          <a:p>
            <a:pPr marL="914400" lvl="1" indent="-457200">
              <a:buAutoNum type="arabicPeriod"/>
            </a:pPr>
            <a:r>
              <a:rPr lang="en-US" dirty="0"/>
              <a:t>Yield prediction</a:t>
            </a:r>
          </a:p>
          <a:p>
            <a:pPr marL="914400" lvl="1" indent="-457200">
              <a:buAutoNum type="arabicPeriod"/>
            </a:pPr>
            <a:r>
              <a:rPr lang="en-US" dirty="0"/>
              <a:t>Provision of recommendations</a:t>
            </a:r>
          </a:p>
          <a:p>
            <a:r>
              <a:rPr lang="en-US" dirty="0"/>
              <a:t> </a:t>
            </a:r>
            <a:r>
              <a:rPr lang="en-GB" altLang="en-US" dirty="0"/>
              <a:t>Non- </a:t>
            </a:r>
            <a:r>
              <a:rPr lang="en-US" dirty="0"/>
              <a:t>Functional</a:t>
            </a:r>
            <a:r>
              <a:rPr lang="en-GB" altLang="en-US" dirty="0"/>
              <a:t> requirements</a:t>
            </a:r>
          </a:p>
          <a:p>
            <a:pPr marL="914400" lvl="1" indent="-457200">
              <a:buAutoNum type="arabicPeriod"/>
            </a:pPr>
            <a:r>
              <a:rPr lang="en-US" dirty="0"/>
              <a:t>User friendly User Interface</a:t>
            </a:r>
            <a:endParaRPr lang="en-US" sz="2380" dirty="0"/>
          </a:p>
          <a:p>
            <a:pPr marL="914400" lvl="1" indent="-457200">
              <a:buAutoNum type="arabicPeriod"/>
            </a:pPr>
            <a:r>
              <a:rPr lang="en-US" dirty="0"/>
              <a:t>Responsive Design</a:t>
            </a:r>
          </a:p>
          <a:p>
            <a:pPr marL="914400" lvl="1" indent="-457200">
              <a:buAutoNum type="arabicPeriod"/>
            </a:pPr>
            <a:r>
              <a:rPr lang="en-US" dirty="0"/>
              <a:t>Compatibility</a:t>
            </a:r>
          </a:p>
          <a:p>
            <a:pPr marL="914400" lvl="1" indent="-457200">
              <a:buAutoNum type="arabicPeriod"/>
            </a:pPr>
            <a:r>
              <a:rPr lang="en-US" dirty="0"/>
              <a:t>Availability</a:t>
            </a:r>
          </a:p>
          <a:p>
            <a:pPr marL="914400" lvl="1" indent="-457200">
              <a:buAutoNum type="arabicPeriod"/>
            </a:pPr>
            <a:r>
              <a:rPr lang="en-US" dirty="0"/>
              <a:t>Efficiency</a:t>
            </a:r>
          </a:p>
          <a:p>
            <a:pPr marL="914400" lvl="1" indent="-457200">
              <a:buAutoNum type="arabicPeriod"/>
            </a:pPr>
            <a:r>
              <a:rPr lang="en-US" dirty="0"/>
              <a:t>Reliability</a:t>
            </a:r>
          </a:p>
          <a:p>
            <a:endParaRPr lang="en-US" dirty="0"/>
          </a:p>
          <a:p>
            <a:pPr marL="0" indent="0">
              <a:buNone/>
            </a:pPr>
            <a:endParaRPr lang="en-GB" dirty="0"/>
          </a:p>
        </p:txBody>
      </p:sp>
      <p:sp>
        <p:nvSpPr>
          <p:cNvPr id="4" name="Date Placeholder 3">
            <a:extLst>
              <a:ext uri="{FF2B5EF4-FFF2-40B4-BE49-F238E27FC236}">
                <a16:creationId xmlns:a16="http://schemas.microsoft.com/office/drawing/2014/main" id="{AFABC360-68E0-EFB1-A657-8EAE1C94F0EB}"/>
              </a:ext>
            </a:extLst>
          </p:cNvPr>
          <p:cNvSpPr>
            <a:spLocks noGrp="1"/>
          </p:cNvSpPr>
          <p:nvPr>
            <p:ph type="dt" sz="half" idx="10"/>
          </p:nvPr>
        </p:nvSpPr>
        <p:spPr/>
        <p:txBody>
          <a:bodyPr/>
          <a:lstStyle/>
          <a:p>
            <a:fld id="{3725F22A-3AC6-4339-8492-9055B605575F}" type="datetime1">
              <a:rPr lang="en-US" smtClean="0"/>
              <a:t>11/29/2023</a:t>
            </a:fld>
            <a:endParaRPr lang="en-US"/>
          </a:p>
        </p:txBody>
      </p:sp>
      <p:sp>
        <p:nvSpPr>
          <p:cNvPr id="5" name="Footer Placeholder 4">
            <a:extLst>
              <a:ext uri="{FF2B5EF4-FFF2-40B4-BE49-F238E27FC236}">
                <a16:creationId xmlns:a16="http://schemas.microsoft.com/office/drawing/2014/main" id="{216C50D5-6073-DBBF-0B07-821D57DC39F6}"/>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A8CB7B2C-7F3D-4EFF-AC4A-C0ED4C907CCA}"/>
              </a:ext>
            </a:extLst>
          </p:cNvPr>
          <p:cNvSpPr>
            <a:spLocks noGrp="1"/>
          </p:cNvSpPr>
          <p:nvPr>
            <p:ph type="sldNum" sz="quarter" idx="12"/>
          </p:nvPr>
        </p:nvSpPr>
        <p:spPr/>
        <p:txBody>
          <a:bodyPr/>
          <a:lstStyle/>
          <a:p>
            <a:fld id="{DDD1C4E3-6544-488F-8BBE-2E6A0588B5A3}" type="slidenum">
              <a:rPr lang="en-US" smtClean="0"/>
              <a:t>5</a:t>
            </a:fld>
            <a:endParaRPr lang="en-US"/>
          </a:p>
        </p:txBody>
      </p:sp>
    </p:spTree>
    <p:extLst>
      <p:ext uri="{BB962C8B-B14F-4D97-AF65-F5344CB8AC3E}">
        <p14:creationId xmlns:p14="http://schemas.microsoft.com/office/powerpoint/2010/main" val="4126809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63A2-0CCD-7A85-71E9-4FC2D1CD1332}"/>
              </a:ext>
            </a:extLst>
          </p:cNvPr>
          <p:cNvSpPr>
            <a:spLocks noGrp="1"/>
          </p:cNvSpPr>
          <p:nvPr>
            <p:ph type="title"/>
          </p:nvPr>
        </p:nvSpPr>
        <p:spPr>
          <a:xfrm>
            <a:off x="838200" y="365125"/>
            <a:ext cx="10515600" cy="779463"/>
          </a:xfrm>
        </p:spPr>
        <p:txBody>
          <a:bodyPr/>
          <a:lstStyle/>
          <a:p>
            <a:r>
              <a:rPr lang="en-GB" dirty="0"/>
              <a:t>Analysis(2)</a:t>
            </a:r>
          </a:p>
        </p:txBody>
      </p:sp>
      <p:sp>
        <p:nvSpPr>
          <p:cNvPr id="3" name="Content Placeholder 2">
            <a:extLst>
              <a:ext uri="{FF2B5EF4-FFF2-40B4-BE49-F238E27FC236}">
                <a16:creationId xmlns:a16="http://schemas.microsoft.com/office/drawing/2014/main" id="{02532654-278F-438E-1CE9-4EE9C2187A4E}"/>
              </a:ext>
            </a:extLst>
          </p:cNvPr>
          <p:cNvSpPr>
            <a:spLocks noGrp="1"/>
          </p:cNvSpPr>
          <p:nvPr>
            <p:ph idx="1"/>
          </p:nvPr>
        </p:nvSpPr>
        <p:spPr/>
        <p:txBody>
          <a:bodyPr/>
          <a:lstStyle/>
          <a:p>
            <a:endParaRPr lang="en-GB" dirty="0"/>
          </a:p>
          <a:p>
            <a:endParaRPr lang="en-GB" dirty="0"/>
          </a:p>
        </p:txBody>
      </p:sp>
      <p:sp>
        <p:nvSpPr>
          <p:cNvPr id="4" name="Date Placeholder 3">
            <a:extLst>
              <a:ext uri="{FF2B5EF4-FFF2-40B4-BE49-F238E27FC236}">
                <a16:creationId xmlns:a16="http://schemas.microsoft.com/office/drawing/2014/main" id="{2B4DD9C7-B33C-793F-BCAA-00816F72BDF5}"/>
              </a:ext>
            </a:extLst>
          </p:cNvPr>
          <p:cNvSpPr>
            <a:spLocks noGrp="1"/>
          </p:cNvSpPr>
          <p:nvPr>
            <p:ph type="dt" sz="half" idx="10"/>
          </p:nvPr>
        </p:nvSpPr>
        <p:spPr/>
        <p:txBody>
          <a:bodyPr/>
          <a:lstStyle/>
          <a:p>
            <a:fld id="{3725F22A-3AC6-4339-8492-9055B605575F}" type="datetime1">
              <a:rPr lang="en-US" smtClean="0"/>
              <a:t>11/29/2023</a:t>
            </a:fld>
            <a:endParaRPr lang="en-US"/>
          </a:p>
        </p:txBody>
      </p:sp>
      <p:sp>
        <p:nvSpPr>
          <p:cNvPr id="5" name="Footer Placeholder 4">
            <a:extLst>
              <a:ext uri="{FF2B5EF4-FFF2-40B4-BE49-F238E27FC236}">
                <a16:creationId xmlns:a16="http://schemas.microsoft.com/office/drawing/2014/main" id="{674C1612-340F-18BB-4D60-9BA47E43DD9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F3269D87-C507-7A30-C961-3C6FFCEDBC8E}"/>
              </a:ext>
            </a:extLst>
          </p:cNvPr>
          <p:cNvSpPr>
            <a:spLocks noGrp="1"/>
          </p:cNvSpPr>
          <p:nvPr>
            <p:ph type="sldNum" sz="quarter" idx="12"/>
          </p:nvPr>
        </p:nvSpPr>
        <p:spPr/>
        <p:txBody>
          <a:bodyPr/>
          <a:lstStyle/>
          <a:p>
            <a:fld id="{DDD1C4E3-6544-488F-8BBE-2E6A0588B5A3}" type="slidenum">
              <a:rPr lang="en-US" smtClean="0"/>
              <a:t>6</a:t>
            </a:fld>
            <a:endParaRPr lang="en-US"/>
          </a:p>
        </p:txBody>
      </p:sp>
      <p:pic>
        <p:nvPicPr>
          <p:cNvPr id="11" name="Picture 10">
            <a:extLst>
              <a:ext uri="{FF2B5EF4-FFF2-40B4-BE49-F238E27FC236}">
                <a16:creationId xmlns:a16="http://schemas.microsoft.com/office/drawing/2014/main" id="{3AA8AA78-2D56-6419-BCC3-F24D5CD97A1A}"/>
              </a:ext>
            </a:extLst>
          </p:cNvPr>
          <p:cNvPicPr>
            <a:picLocks noChangeAspect="1"/>
          </p:cNvPicPr>
          <p:nvPr/>
        </p:nvPicPr>
        <p:blipFill>
          <a:blip r:embed="rId2"/>
          <a:stretch>
            <a:fillRect/>
          </a:stretch>
        </p:blipFill>
        <p:spPr>
          <a:xfrm>
            <a:off x="2939212" y="1052052"/>
            <a:ext cx="6313575" cy="5805948"/>
          </a:xfrm>
          <a:prstGeom prst="rect">
            <a:avLst/>
          </a:prstGeom>
        </p:spPr>
      </p:pic>
    </p:spTree>
    <p:extLst>
      <p:ext uri="{BB962C8B-B14F-4D97-AF65-F5344CB8AC3E}">
        <p14:creationId xmlns:p14="http://schemas.microsoft.com/office/powerpoint/2010/main" val="48242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E6D5-0F13-0E51-537C-9368A5494FE1}"/>
              </a:ext>
            </a:extLst>
          </p:cNvPr>
          <p:cNvSpPr>
            <a:spLocks noGrp="1"/>
          </p:cNvSpPr>
          <p:nvPr>
            <p:ph type="title"/>
          </p:nvPr>
        </p:nvSpPr>
        <p:spPr/>
        <p:txBody>
          <a:bodyPr/>
          <a:lstStyle/>
          <a:p>
            <a:r>
              <a:rPr lang="en-GB" dirty="0"/>
              <a:t>Analysis(3)</a:t>
            </a:r>
          </a:p>
        </p:txBody>
      </p:sp>
      <p:sp>
        <p:nvSpPr>
          <p:cNvPr id="3" name="Content Placeholder 2">
            <a:extLst>
              <a:ext uri="{FF2B5EF4-FFF2-40B4-BE49-F238E27FC236}">
                <a16:creationId xmlns:a16="http://schemas.microsoft.com/office/drawing/2014/main" id="{C97AC3BE-ED68-A2D0-8F16-C588B8654C96}"/>
              </a:ext>
            </a:extLst>
          </p:cNvPr>
          <p:cNvSpPr>
            <a:spLocks noGrp="1"/>
          </p:cNvSpPr>
          <p:nvPr>
            <p:ph idx="1"/>
          </p:nvPr>
        </p:nvSpPr>
        <p:spPr/>
        <p:txBody>
          <a:bodyPr/>
          <a:lstStyle/>
          <a:p>
            <a:r>
              <a:rPr lang="en-US" dirty="0"/>
              <a:t>System users/actors</a:t>
            </a:r>
          </a:p>
          <a:p>
            <a:pPr lvl="1"/>
            <a:r>
              <a:rPr lang="en-US" dirty="0"/>
              <a:t>Farmer, Administrator</a:t>
            </a:r>
          </a:p>
          <a:p>
            <a:r>
              <a:rPr lang="en-US" dirty="0"/>
              <a:t>System Input/ Input forms</a:t>
            </a:r>
          </a:p>
          <a:p>
            <a:pPr lvl="1"/>
            <a:r>
              <a:rPr lang="en-US" dirty="0"/>
              <a:t>Crop details, farm information, soil data, weather data</a:t>
            </a:r>
          </a:p>
          <a:p>
            <a:r>
              <a:rPr lang="en-US" dirty="0"/>
              <a:t>System output/ Reports</a:t>
            </a:r>
          </a:p>
          <a:p>
            <a:pPr lvl="1"/>
            <a:r>
              <a:rPr lang="en-US" dirty="0"/>
              <a:t>Predicted yield, crop growth report, recommendations, farm reports</a:t>
            </a:r>
          </a:p>
          <a:p>
            <a:r>
              <a:rPr lang="en-US" dirty="0"/>
              <a:t>System Entities</a:t>
            </a:r>
          </a:p>
          <a:p>
            <a:pPr lvl="1"/>
            <a:r>
              <a:rPr lang="en-US" dirty="0"/>
              <a:t>Crop, Farm, Farmer, Soil, Weather</a:t>
            </a:r>
          </a:p>
        </p:txBody>
      </p:sp>
      <p:sp>
        <p:nvSpPr>
          <p:cNvPr id="4" name="Date Placeholder 3">
            <a:extLst>
              <a:ext uri="{FF2B5EF4-FFF2-40B4-BE49-F238E27FC236}">
                <a16:creationId xmlns:a16="http://schemas.microsoft.com/office/drawing/2014/main" id="{09D6AA13-1006-88AC-EEED-7BF8CA6D8F71}"/>
              </a:ext>
            </a:extLst>
          </p:cNvPr>
          <p:cNvSpPr>
            <a:spLocks noGrp="1"/>
          </p:cNvSpPr>
          <p:nvPr>
            <p:ph type="dt" sz="half" idx="10"/>
          </p:nvPr>
        </p:nvSpPr>
        <p:spPr/>
        <p:txBody>
          <a:bodyPr/>
          <a:lstStyle/>
          <a:p>
            <a:fld id="{3725F22A-3AC6-4339-8492-9055B605575F}" type="datetime1">
              <a:rPr lang="en-US" smtClean="0"/>
              <a:t>11/29/2023</a:t>
            </a:fld>
            <a:endParaRPr lang="en-US"/>
          </a:p>
        </p:txBody>
      </p:sp>
      <p:sp>
        <p:nvSpPr>
          <p:cNvPr id="5" name="Footer Placeholder 4">
            <a:extLst>
              <a:ext uri="{FF2B5EF4-FFF2-40B4-BE49-F238E27FC236}">
                <a16:creationId xmlns:a16="http://schemas.microsoft.com/office/drawing/2014/main" id="{3726A518-152A-2D2F-5997-0A31F50404A7}"/>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F0D87AF9-1BC0-07A6-303F-2FE743D8A27F}"/>
              </a:ext>
            </a:extLst>
          </p:cNvPr>
          <p:cNvSpPr>
            <a:spLocks noGrp="1"/>
          </p:cNvSpPr>
          <p:nvPr>
            <p:ph type="sldNum" sz="quarter" idx="12"/>
          </p:nvPr>
        </p:nvSpPr>
        <p:spPr/>
        <p:txBody>
          <a:bodyPr/>
          <a:lstStyle/>
          <a:p>
            <a:fld id="{DDD1C4E3-6544-488F-8BBE-2E6A0588B5A3}" type="slidenum">
              <a:rPr lang="en-US" smtClean="0"/>
              <a:t>7</a:t>
            </a:fld>
            <a:endParaRPr lang="en-US"/>
          </a:p>
        </p:txBody>
      </p:sp>
    </p:spTree>
    <p:extLst>
      <p:ext uri="{BB962C8B-B14F-4D97-AF65-F5344CB8AC3E}">
        <p14:creationId xmlns:p14="http://schemas.microsoft.com/office/powerpoint/2010/main" val="3439848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E01B8-22D1-8D8E-224B-EA993A96BA5E}"/>
              </a:ext>
            </a:extLst>
          </p:cNvPr>
          <p:cNvSpPr>
            <a:spLocks noGrp="1"/>
          </p:cNvSpPr>
          <p:nvPr>
            <p:ph type="title"/>
          </p:nvPr>
        </p:nvSpPr>
        <p:spPr/>
        <p:txBody>
          <a:bodyPr/>
          <a:lstStyle/>
          <a:p>
            <a:r>
              <a:rPr lang="en-GB" dirty="0"/>
              <a:t>System Design (1):Process Design</a:t>
            </a:r>
          </a:p>
        </p:txBody>
      </p:sp>
      <p:pic>
        <p:nvPicPr>
          <p:cNvPr id="10" name="Content Placeholder 9" descr="A diagram of a diagram&#10;&#10;Description automatically generated">
            <a:extLst>
              <a:ext uri="{FF2B5EF4-FFF2-40B4-BE49-F238E27FC236}">
                <a16:creationId xmlns:a16="http://schemas.microsoft.com/office/drawing/2014/main" id="{79D57134-DDD7-C4BA-237D-1148149C89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6732" y="1209368"/>
            <a:ext cx="4373307" cy="4967595"/>
          </a:xfrm>
        </p:spPr>
      </p:pic>
      <p:sp>
        <p:nvSpPr>
          <p:cNvPr id="4" name="Date Placeholder 3">
            <a:extLst>
              <a:ext uri="{FF2B5EF4-FFF2-40B4-BE49-F238E27FC236}">
                <a16:creationId xmlns:a16="http://schemas.microsoft.com/office/drawing/2014/main" id="{BA0FD227-C584-998F-3B70-92565CA58D77}"/>
              </a:ext>
            </a:extLst>
          </p:cNvPr>
          <p:cNvSpPr>
            <a:spLocks noGrp="1"/>
          </p:cNvSpPr>
          <p:nvPr>
            <p:ph type="dt" sz="half" idx="10"/>
          </p:nvPr>
        </p:nvSpPr>
        <p:spPr/>
        <p:txBody>
          <a:bodyPr/>
          <a:lstStyle/>
          <a:p>
            <a:fld id="{3725F22A-3AC6-4339-8492-9055B605575F}" type="datetime1">
              <a:rPr lang="en-US" smtClean="0"/>
              <a:t>11/29/2023</a:t>
            </a:fld>
            <a:endParaRPr lang="en-US"/>
          </a:p>
        </p:txBody>
      </p:sp>
      <p:sp>
        <p:nvSpPr>
          <p:cNvPr id="5" name="Footer Placeholder 4">
            <a:extLst>
              <a:ext uri="{FF2B5EF4-FFF2-40B4-BE49-F238E27FC236}">
                <a16:creationId xmlns:a16="http://schemas.microsoft.com/office/drawing/2014/main" id="{18968230-8782-AA08-A618-CAEF2449286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B69EB2EF-B850-721D-6A77-A761E0C4A00D}"/>
              </a:ext>
            </a:extLst>
          </p:cNvPr>
          <p:cNvSpPr>
            <a:spLocks noGrp="1"/>
          </p:cNvSpPr>
          <p:nvPr>
            <p:ph type="sldNum" sz="quarter" idx="12"/>
          </p:nvPr>
        </p:nvSpPr>
        <p:spPr/>
        <p:txBody>
          <a:bodyPr/>
          <a:lstStyle/>
          <a:p>
            <a:fld id="{DDD1C4E3-6544-488F-8BBE-2E6A0588B5A3}" type="slidenum">
              <a:rPr lang="en-US" smtClean="0"/>
              <a:t>8</a:t>
            </a:fld>
            <a:endParaRPr lang="en-US"/>
          </a:p>
        </p:txBody>
      </p:sp>
    </p:spTree>
    <p:extLst>
      <p:ext uri="{BB962C8B-B14F-4D97-AF65-F5344CB8AC3E}">
        <p14:creationId xmlns:p14="http://schemas.microsoft.com/office/powerpoint/2010/main" val="222644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6642E-6994-8620-0A1C-F2BE8AEB2A1B}"/>
              </a:ext>
            </a:extLst>
          </p:cNvPr>
          <p:cNvSpPr>
            <a:spLocks noGrp="1"/>
          </p:cNvSpPr>
          <p:nvPr>
            <p:ph type="title"/>
          </p:nvPr>
        </p:nvSpPr>
        <p:spPr/>
        <p:txBody>
          <a:bodyPr/>
          <a:lstStyle/>
          <a:p>
            <a:r>
              <a:rPr lang="en-GB" dirty="0"/>
              <a:t>Design(2):Entity Relationship Diagram</a:t>
            </a:r>
          </a:p>
        </p:txBody>
      </p:sp>
      <p:pic>
        <p:nvPicPr>
          <p:cNvPr id="8" name="Content Placeholder 7" descr="A diagram of a data flow&#10;&#10;Description automatically generated">
            <a:extLst>
              <a:ext uri="{FF2B5EF4-FFF2-40B4-BE49-F238E27FC236}">
                <a16:creationId xmlns:a16="http://schemas.microsoft.com/office/drawing/2014/main" id="{E03F5AD9-99C8-BB9F-8FB1-E7A31B63E8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5386" y="1435510"/>
            <a:ext cx="4483982" cy="4741453"/>
          </a:xfrm>
        </p:spPr>
      </p:pic>
      <p:sp>
        <p:nvSpPr>
          <p:cNvPr id="4" name="Date Placeholder 3">
            <a:extLst>
              <a:ext uri="{FF2B5EF4-FFF2-40B4-BE49-F238E27FC236}">
                <a16:creationId xmlns:a16="http://schemas.microsoft.com/office/drawing/2014/main" id="{07066993-DB10-64AC-3256-DADD30A23864}"/>
              </a:ext>
            </a:extLst>
          </p:cNvPr>
          <p:cNvSpPr>
            <a:spLocks noGrp="1"/>
          </p:cNvSpPr>
          <p:nvPr>
            <p:ph type="dt" sz="half" idx="10"/>
          </p:nvPr>
        </p:nvSpPr>
        <p:spPr/>
        <p:txBody>
          <a:bodyPr/>
          <a:lstStyle/>
          <a:p>
            <a:fld id="{3725F22A-3AC6-4339-8492-9055B605575F}" type="datetime1">
              <a:rPr lang="en-US" smtClean="0"/>
              <a:t>11/29/2023</a:t>
            </a:fld>
            <a:endParaRPr lang="en-US"/>
          </a:p>
        </p:txBody>
      </p:sp>
      <p:sp>
        <p:nvSpPr>
          <p:cNvPr id="5" name="Footer Placeholder 4">
            <a:extLst>
              <a:ext uri="{FF2B5EF4-FFF2-40B4-BE49-F238E27FC236}">
                <a16:creationId xmlns:a16="http://schemas.microsoft.com/office/drawing/2014/main" id="{0349BD0B-2B3B-D72C-12CD-169761E55B27}"/>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BAE783D4-54E8-F5D3-FD79-8D75E29BAB86}"/>
              </a:ext>
            </a:extLst>
          </p:cNvPr>
          <p:cNvSpPr>
            <a:spLocks noGrp="1"/>
          </p:cNvSpPr>
          <p:nvPr>
            <p:ph type="sldNum" sz="quarter" idx="12"/>
          </p:nvPr>
        </p:nvSpPr>
        <p:spPr/>
        <p:txBody>
          <a:bodyPr/>
          <a:lstStyle/>
          <a:p>
            <a:fld id="{DDD1C4E3-6544-488F-8BBE-2E6A0588B5A3}" type="slidenum">
              <a:rPr lang="en-US" smtClean="0"/>
              <a:t>9</a:t>
            </a:fld>
            <a:endParaRPr lang="en-US"/>
          </a:p>
        </p:txBody>
      </p:sp>
    </p:spTree>
    <p:extLst>
      <p:ext uri="{BB962C8B-B14F-4D97-AF65-F5344CB8AC3E}">
        <p14:creationId xmlns:p14="http://schemas.microsoft.com/office/powerpoint/2010/main" val="510126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2361</TotalTime>
  <Words>633</Words>
  <Application>Microsoft Office PowerPoint</Application>
  <PresentationFormat>Widescreen</PresentationFormat>
  <Paragraphs>109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INTEGRATED YIELD PREDICTION CROP MANAGEMENT SYSTEM: a case of smallholder farmers</vt:lpstr>
      <vt:lpstr>Content</vt:lpstr>
      <vt:lpstr>Background of the research</vt:lpstr>
      <vt:lpstr>Main &amp; Specific Objectives</vt:lpstr>
      <vt:lpstr>Analysis(1)</vt:lpstr>
      <vt:lpstr>Analysis(2)</vt:lpstr>
      <vt:lpstr>Analysis(3)</vt:lpstr>
      <vt:lpstr>System Design (1):Process Design</vt:lpstr>
      <vt:lpstr>Design(2):Entity Relationship Diagram</vt:lpstr>
      <vt:lpstr>Design(3)</vt:lpstr>
      <vt:lpstr>Design(3)</vt:lpstr>
      <vt:lpstr>Implementation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RESEARCH PROJECT TITLE</dc:title>
  <dc:creator>ADMIN</dc:creator>
  <cp:lastModifiedBy>Tiffah Yusuf</cp:lastModifiedBy>
  <cp:revision>12</cp:revision>
  <dcterms:created xsi:type="dcterms:W3CDTF">2023-10-15T14:50:21Z</dcterms:created>
  <dcterms:modified xsi:type="dcterms:W3CDTF">2023-11-30T17:38:54Z</dcterms:modified>
</cp:coreProperties>
</file>