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Vidaloka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E07D274-259E-497D-93AD-71FDF1F4301A}">
  <a:tblStyle styleId="{4E07D274-259E-497D-93AD-71FDF1F430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1" Type="http://schemas.openxmlformats.org/officeDocument/2006/relationships/font" Target="fonts/Vidaloka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Shape 7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1D1D1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373200" y="1373150"/>
            <a:ext cx="2397300" cy="2397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457500" y="1457250"/>
            <a:ext cx="2229000" cy="22290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solidFill>
          <a:srgbClr val="1D1D1B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925200" y="925200"/>
            <a:ext cx="7293300" cy="3293100"/>
          </a:xfrm>
          <a:prstGeom prst="rect">
            <a:avLst/>
          </a:prstGeom>
          <a:solidFill>
            <a:srgbClr val="00010A">
              <a:alpha val="40770"/>
            </a:srgbClr>
          </a:solidFill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453950" y="2763850"/>
            <a:ext cx="22362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1188450" y="1194900"/>
            <a:ext cx="6767100" cy="2753700"/>
          </a:xfrm>
          <a:prstGeom prst="rect">
            <a:avLst/>
          </a:prstGeom>
          <a:noFill/>
          <a:ln cap="flat" cmpd="sng" w="9525">
            <a:solidFill>
              <a:srgbClr val="1D1D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D1D1B"/>
                </a:solidFill>
              </a:rPr>
              <a:t>‹#›</a:t>
            </a:fld>
            <a:endParaRPr>
              <a:solidFill>
                <a:srgbClr val="1D1D1B"/>
              </a:solidFill>
            </a:endParaRPr>
          </a:p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779975" y="2161800"/>
            <a:ext cx="5583900" cy="819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 rtl="0" algn="ctr">
              <a:spcBef>
                <a:spcPts val="60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b="1"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b="1"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b="1"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b="1"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b="1"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b="1"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b="1"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b="1"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b="1"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" name="Shape 19"/>
          <p:cNvSpPr txBox="1"/>
          <p:nvPr/>
        </p:nvSpPr>
        <p:spPr>
          <a:xfrm>
            <a:off x="3593400" y="212050"/>
            <a:ext cx="19572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1D1D1B"/>
                </a:solidFill>
                <a:latin typeface="Vidaloka"/>
                <a:ea typeface="Vidaloka"/>
                <a:cs typeface="Vidaloka"/>
                <a:sym typeface="Vidaloka"/>
              </a:rPr>
              <a:t>“</a:t>
            </a:r>
            <a:endParaRPr sz="7200">
              <a:solidFill>
                <a:srgbClr val="1D1D1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5001600" y="1425025"/>
            <a:ext cx="3712800" cy="332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60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Vidaloka"/>
                <a:ea typeface="Vidaloka"/>
                <a:cs typeface="Vidaloka"/>
                <a:sym typeface="Vidaloka"/>
              </a:rPr>
              <a:t>‹#›</a:t>
            </a:fld>
            <a:endParaRPr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980050" y="1349425"/>
            <a:ext cx="1799100" cy="2604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>
              <a:spcBef>
                <a:spcPts val="600"/>
              </a:spcBef>
              <a:spcAft>
                <a:spcPts val="0"/>
              </a:spcAft>
              <a:buSzPts val="1200"/>
              <a:buChar char="▫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6887597" y="1349425"/>
            <a:ext cx="1799100" cy="2604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>
              <a:spcBef>
                <a:spcPts val="600"/>
              </a:spcBef>
              <a:spcAft>
                <a:spcPts val="0"/>
              </a:spcAft>
              <a:buSzPts val="1200"/>
              <a:buChar char="▫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0" y="4101500"/>
            <a:ext cx="45720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dark">
    <p:bg>
      <p:bgPr>
        <a:solidFill>
          <a:srgbClr val="1D1D1B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1188450" y="1194900"/>
            <a:ext cx="6767100" cy="2753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light">
    <p:bg>
      <p:bgPr>
        <a:solidFill>
          <a:srgbClr val="FFFFFF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188450" y="1194900"/>
            <a:ext cx="6767100" cy="2753700"/>
          </a:xfrm>
          <a:prstGeom prst="rect">
            <a:avLst/>
          </a:prstGeom>
          <a:noFill/>
          <a:ln cap="flat" cmpd="sng" w="9525">
            <a:solidFill>
              <a:srgbClr val="1D1D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188450" y="3948600"/>
            <a:ext cx="67671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D1D1B"/>
                </a:solidFill>
              </a:rPr>
              <a:t>‹#›</a:t>
            </a:fld>
            <a:endParaRPr>
              <a:solidFill>
                <a:srgbClr val="1D1D1B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001600" y="1425025"/>
            <a:ext cx="3712800" cy="3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115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11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11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11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11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11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11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11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11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rPr>
              <a:t>‹#›</a:t>
            </a:fld>
            <a:endParaRPr sz="6000">
              <a:solidFill>
                <a:srgbClr val="FFFFFF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Relationship Id="rId4" Type="http://schemas.openxmlformats.org/officeDocument/2006/relationships/hyperlink" Target="http://www.google.com/sheets/about/" TargetMode="External"/><Relationship Id="rId5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hyperlink" Target="#slide=id.g35ed75ccf_0141" TargetMode="External"/><Relationship Id="rId5" Type="http://schemas.openxmlformats.org/officeDocument/2006/relationships/hyperlink" Target="http://www.slidescarnival.com/help-use-presentation-template" TargetMode="External"/><Relationship Id="rId6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jpg"/><Relationship Id="rId4" Type="http://schemas.openxmlformats.org/officeDocument/2006/relationships/hyperlink" Target="http://www.slidescarnival.com/" TargetMode="External"/><Relationship Id="rId5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jpg"/><Relationship Id="rId4" Type="http://schemas.openxmlformats.org/officeDocument/2006/relationships/hyperlink" Target="https://www.fontsquirrel.com/fonts/montserrat" TargetMode="External"/><Relationship Id="rId5" Type="http://schemas.openxmlformats.org/officeDocument/2006/relationships/hyperlink" Target="https://www.fontsquirrel.com/fonts/raleway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ctrTitle"/>
          </p:nvPr>
        </p:nvSpPr>
        <p:spPr>
          <a:xfrm>
            <a:off x="3457500" y="1457250"/>
            <a:ext cx="2229000" cy="2229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4294967295" type="title"/>
          </p:nvPr>
        </p:nvSpPr>
        <p:spPr>
          <a:xfrm>
            <a:off x="1188150" y="0"/>
            <a:ext cx="6767100" cy="1194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Want big impact? </a:t>
            </a: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Use big image.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ate_0003_tq4yjca2bsc-alex-jones.jpg" id="135" name="Shape 135"/>
          <p:cNvPicPr preferRelativeResize="0"/>
          <p:nvPr/>
        </p:nvPicPr>
        <p:blipFill rotWithShape="1">
          <a:blip r:embed="rId3">
            <a:alphaModFix amt="72000"/>
          </a:blip>
          <a:srcRect b="0" l="25000" r="25000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6038001" y="2608178"/>
            <a:ext cx="1640100" cy="1640100"/>
          </a:xfrm>
          <a:prstGeom prst="ellipse">
            <a:avLst/>
          </a:prstGeom>
          <a:noFill/>
          <a:ln cap="flat" cmpd="sng" w="19050">
            <a:solidFill>
              <a:srgbClr val="1D1D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Gray</a:t>
            </a:r>
            <a:endParaRPr sz="120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5329639" y="1403375"/>
            <a:ext cx="1640100" cy="1640100"/>
          </a:xfrm>
          <a:prstGeom prst="ellipse">
            <a:avLst/>
          </a:prstGeom>
          <a:noFill/>
          <a:ln cap="flat" cmpd="sng" w="19050">
            <a:solidFill>
              <a:srgbClr val="1D1D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White</a:t>
            </a:r>
            <a:endParaRPr sz="120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6746362" y="1403375"/>
            <a:ext cx="1640100" cy="1640100"/>
          </a:xfrm>
          <a:prstGeom prst="ellipse">
            <a:avLst/>
          </a:prstGeom>
          <a:noFill/>
          <a:ln cap="flat" cmpd="sng" w="19050">
            <a:solidFill>
              <a:srgbClr val="1D1D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Black</a:t>
            </a:r>
            <a:endParaRPr sz="120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ate_0007_eugck1ifvp0-kari-shea.jpg" id="145" name="Shape 145"/>
          <p:cNvPicPr preferRelativeResize="0"/>
          <p:nvPr/>
        </p:nvPicPr>
        <p:blipFill rotWithShape="1">
          <a:blip r:embed="rId3">
            <a:alphaModFix amt="71000"/>
          </a:blip>
          <a:srcRect b="0" l="25000" r="25000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47" name="Shape 147"/>
          <p:cNvGraphicFramePr/>
          <p:nvPr/>
        </p:nvGraphicFramePr>
        <p:xfrm>
          <a:off x="5246050" y="1191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{4E07D274-259E-497D-93AD-71FDF1F4301A}</a:tableStyleId>
              </a:tblPr>
              <a:tblGrid>
                <a:gridCol w="806000"/>
                <a:gridCol w="806000"/>
                <a:gridCol w="806000"/>
                <a:gridCol w="806000"/>
              </a:tblGrid>
              <a:tr h="6890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7657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7657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  <a:endParaRPr sz="1100">
                        <a:solidFill>
                          <a:srgbClr val="57657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7657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  <a:endParaRPr sz="1100">
                        <a:solidFill>
                          <a:srgbClr val="57657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7657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  <a:endParaRPr sz="1100">
                        <a:solidFill>
                          <a:srgbClr val="57657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890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7657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  <a:endParaRPr sz="1100">
                        <a:solidFill>
                          <a:srgbClr val="57657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100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 sz="1100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 sz="1100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890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7657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  <a:endParaRPr sz="1100">
                        <a:solidFill>
                          <a:srgbClr val="57657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 sz="1100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 sz="1100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100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8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7657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  <a:endParaRPr sz="1100">
                        <a:solidFill>
                          <a:srgbClr val="57657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100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 sz="1100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 sz="1100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48" name="Shape 148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1897191" y="1309975"/>
            <a:ext cx="5349954" cy="2548600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4294967295" type="title"/>
          </p:nvPr>
        </p:nvSpPr>
        <p:spPr>
          <a:xfrm>
            <a:off x="1188450" y="0"/>
            <a:ext cx="6767100" cy="1177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2840050" y="1762125"/>
            <a:ext cx="627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57657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our office</a:t>
            </a:r>
            <a:endParaRPr sz="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188450" y="3948600"/>
            <a:ext cx="6767100" cy="1194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D1D1B"/>
                </a:solidFill>
              </a:rPr>
              <a:t>‹#›</a:t>
            </a:fld>
            <a:endParaRPr>
              <a:solidFill>
                <a:srgbClr val="1D1D1B"/>
              </a:solidFill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2279500" y="2091175"/>
            <a:ext cx="110400" cy="110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D1D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3467950" y="3035875"/>
            <a:ext cx="110400" cy="110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D1D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4090975" y="1980775"/>
            <a:ext cx="110400" cy="110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D1D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4568100" y="3366650"/>
            <a:ext cx="110400" cy="110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D1D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5967400" y="2298125"/>
            <a:ext cx="110400" cy="110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D1D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6470500" y="3450650"/>
            <a:ext cx="110400" cy="110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D1D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4294967295" type="ctrTitle"/>
          </p:nvPr>
        </p:nvSpPr>
        <p:spPr>
          <a:xfrm>
            <a:off x="1188450" y="1735750"/>
            <a:ext cx="67671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68" name="Shape 168"/>
          <p:cNvSpPr txBox="1"/>
          <p:nvPr>
            <p:ph idx="4294967295" type="subTitle"/>
          </p:nvPr>
        </p:nvSpPr>
        <p:spPr>
          <a:xfrm>
            <a:off x="1188450" y="2687654"/>
            <a:ext cx="67671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0" name="Shape 170"/>
          <p:cNvGrpSpPr/>
          <p:nvPr/>
        </p:nvGrpSpPr>
        <p:grpSpPr>
          <a:xfrm>
            <a:off x="4386944" y="470463"/>
            <a:ext cx="369526" cy="268183"/>
            <a:chOff x="3932350" y="3714775"/>
            <a:chExt cx="439650" cy="319075"/>
          </a:xfrm>
        </p:grpSpPr>
        <p:sp>
          <p:nvSpPr>
            <p:cNvPr id="171" name="Shape 171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4294967295" type="ctrTitle"/>
          </p:nvPr>
        </p:nvSpPr>
        <p:spPr>
          <a:xfrm>
            <a:off x="1188150" y="952800"/>
            <a:ext cx="67671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89,526,124$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81" name="Shape 181"/>
          <p:cNvSpPr txBox="1"/>
          <p:nvPr>
            <p:ph idx="4294967295" type="subTitle"/>
          </p:nvPr>
        </p:nvSpPr>
        <p:spPr>
          <a:xfrm>
            <a:off x="1188150" y="1639908"/>
            <a:ext cx="67671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That’s a lot of money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2" name="Shape 182"/>
          <p:cNvSpPr txBox="1"/>
          <p:nvPr>
            <p:ph idx="4294967295" type="ctrTitle"/>
          </p:nvPr>
        </p:nvSpPr>
        <p:spPr>
          <a:xfrm>
            <a:off x="1188150" y="2667292"/>
            <a:ext cx="67671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100%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83" name="Shape 183"/>
          <p:cNvSpPr txBox="1"/>
          <p:nvPr>
            <p:ph idx="4294967295" type="subTitle"/>
          </p:nvPr>
        </p:nvSpPr>
        <p:spPr>
          <a:xfrm>
            <a:off x="1188150" y="3354400"/>
            <a:ext cx="67671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Total success!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4" name="Shape 184"/>
          <p:cNvSpPr txBox="1"/>
          <p:nvPr>
            <p:ph idx="4294967295" type="ctrTitle"/>
          </p:nvPr>
        </p:nvSpPr>
        <p:spPr>
          <a:xfrm>
            <a:off x="1188150" y="1810046"/>
            <a:ext cx="67671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185,244 users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85" name="Shape 185"/>
          <p:cNvSpPr txBox="1"/>
          <p:nvPr>
            <p:ph idx="4294967295" type="subTitle"/>
          </p:nvPr>
        </p:nvSpPr>
        <p:spPr>
          <a:xfrm>
            <a:off x="1188150" y="2497154"/>
            <a:ext cx="67671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And a lot of users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7" name="Shape 187"/>
          <p:cNvGrpSpPr/>
          <p:nvPr/>
        </p:nvGrpSpPr>
        <p:grpSpPr>
          <a:xfrm>
            <a:off x="4386944" y="470463"/>
            <a:ext cx="369526" cy="268183"/>
            <a:chOff x="3932350" y="3714775"/>
            <a:chExt cx="439650" cy="319075"/>
          </a:xfrm>
        </p:grpSpPr>
        <p:sp>
          <p:nvSpPr>
            <p:cNvPr id="188" name="Shape 188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ate_0009__lzctgpjyge-gaelle-marcel.jpg" id="197" name="Shape 197"/>
          <p:cNvPicPr preferRelativeResize="0"/>
          <p:nvPr/>
        </p:nvPicPr>
        <p:blipFill rotWithShape="1">
          <a:blip r:embed="rId3">
            <a:alphaModFix amt="75000"/>
          </a:blip>
          <a:srcRect b="0" l="25000" r="25000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0" name="Shape 200"/>
          <p:cNvCxnSpPr>
            <a:stCxn id="201" idx="2"/>
          </p:cNvCxnSpPr>
          <p:nvPr/>
        </p:nvCxnSpPr>
        <p:spPr>
          <a:xfrm>
            <a:off x="6858050" y="4311422"/>
            <a:ext cx="0" cy="832200"/>
          </a:xfrm>
          <a:prstGeom prst="straightConnector1">
            <a:avLst/>
          </a:prstGeom>
          <a:noFill/>
          <a:ln cap="flat" cmpd="sng" w="19050">
            <a:solidFill>
              <a:srgbClr val="1D1D1B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202" name="Shape 202"/>
          <p:cNvCxnSpPr>
            <a:stCxn id="203" idx="2"/>
            <a:endCxn id="201" idx="0"/>
          </p:cNvCxnSpPr>
          <p:nvPr/>
        </p:nvCxnSpPr>
        <p:spPr>
          <a:xfrm>
            <a:off x="6858050" y="3321572"/>
            <a:ext cx="0" cy="616200"/>
          </a:xfrm>
          <a:prstGeom prst="straightConnector1">
            <a:avLst/>
          </a:prstGeom>
          <a:noFill/>
          <a:ln cap="flat" cmpd="sng" w="19050">
            <a:solidFill>
              <a:srgbClr val="1D1D1B"/>
            </a:solidFill>
            <a:prstDash val="solid"/>
            <a:round/>
            <a:headEnd len="lg" w="lg" type="diamond"/>
            <a:tailEnd len="lg" w="lg" type="diamond"/>
          </a:ln>
        </p:spPr>
      </p:cxnSp>
      <p:sp>
        <p:nvSpPr>
          <p:cNvPr id="204" name="Shape 204"/>
          <p:cNvSpPr txBox="1"/>
          <p:nvPr/>
        </p:nvSpPr>
        <p:spPr>
          <a:xfrm>
            <a:off x="5722100" y="1959102"/>
            <a:ext cx="22719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first</a:t>
            </a:r>
            <a:endParaRPr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5722100" y="3937622"/>
            <a:ext cx="22719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last</a:t>
            </a:r>
            <a:endParaRPr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5722100" y="2947772"/>
            <a:ext cx="22719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second</a:t>
            </a:r>
            <a:endParaRPr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05" name="Shape 205"/>
          <p:cNvCxnSpPr>
            <a:stCxn id="204" idx="2"/>
            <a:endCxn id="203" idx="0"/>
          </p:cNvCxnSpPr>
          <p:nvPr/>
        </p:nvCxnSpPr>
        <p:spPr>
          <a:xfrm>
            <a:off x="6858050" y="2332902"/>
            <a:ext cx="0" cy="615000"/>
          </a:xfrm>
          <a:prstGeom prst="straightConnector1">
            <a:avLst/>
          </a:prstGeom>
          <a:noFill/>
          <a:ln cap="flat" cmpd="sng" w="19050">
            <a:solidFill>
              <a:srgbClr val="1D1D1B"/>
            </a:solidFill>
            <a:prstDash val="solid"/>
            <a:round/>
            <a:headEnd len="lg" w="lg" type="diamond"/>
            <a:tailEnd len="lg" w="lg" type="diamond"/>
          </a:ln>
        </p:spPr>
      </p:cxnSp>
      <p:cxnSp>
        <p:nvCxnSpPr>
          <p:cNvPr id="206" name="Shape 206"/>
          <p:cNvCxnSpPr>
            <a:stCxn id="204" idx="0"/>
          </p:cNvCxnSpPr>
          <p:nvPr/>
        </p:nvCxnSpPr>
        <p:spPr>
          <a:xfrm rot="10800000">
            <a:off x="6858050" y="1177002"/>
            <a:ext cx="0" cy="782100"/>
          </a:xfrm>
          <a:prstGeom prst="straightConnector1">
            <a:avLst/>
          </a:prstGeom>
          <a:noFill/>
          <a:ln cap="flat" cmpd="sng" w="19050">
            <a:solidFill>
              <a:srgbClr val="1D1D1B"/>
            </a:solidFill>
            <a:prstDash val="solid"/>
            <a:round/>
            <a:headEnd len="lg" w="lg" type="diamond"/>
            <a:tailEnd len="lg" w="lg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ate_0000_vgq49l9i4ee-maja-petric.jpg" id="211" name="Shape 211"/>
          <p:cNvPicPr preferRelativeResize="0"/>
          <p:nvPr/>
        </p:nvPicPr>
        <p:blipFill rotWithShape="1">
          <a:blip r:embed="rId3">
            <a:alphaModFix amt="72000"/>
          </a:blip>
          <a:srcRect b="0" l="25000" r="25000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980050" y="1273225"/>
            <a:ext cx="1799100" cy="137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14" name="Shape 214"/>
          <p:cNvSpPr txBox="1"/>
          <p:nvPr>
            <p:ph idx="2" type="body"/>
          </p:nvPr>
        </p:nvSpPr>
        <p:spPr>
          <a:xfrm>
            <a:off x="6887599" y="1273225"/>
            <a:ext cx="1799100" cy="137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980050" y="2807800"/>
            <a:ext cx="1799100" cy="149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17" name="Shape 217"/>
          <p:cNvSpPr txBox="1"/>
          <p:nvPr>
            <p:ph idx="2" type="body"/>
          </p:nvPr>
        </p:nvSpPr>
        <p:spPr>
          <a:xfrm>
            <a:off x="6887599" y="2807800"/>
            <a:ext cx="1799100" cy="149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ate_0004_sgthj0hw6ec-clem-onojeghuo.jpg" id="222" name="Shape 222"/>
          <p:cNvPicPr preferRelativeResize="0"/>
          <p:nvPr/>
        </p:nvPicPr>
        <p:blipFill rotWithShape="1">
          <a:blip r:embed="rId3">
            <a:alphaModFix amt="71000"/>
          </a:blip>
          <a:srcRect b="0" l="25000" r="25000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>
            <p:ph idx="1" type="body"/>
          </p:nvPr>
        </p:nvSpPr>
        <p:spPr>
          <a:xfrm>
            <a:off x="4572000" y="4101500"/>
            <a:ext cx="45720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5" name="Shape 225" title="Gráf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8526" y="1096175"/>
            <a:ext cx="3558124" cy="29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5375410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1D1D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4294967295" type="body"/>
          </p:nvPr>
        </p:nvSpPr>
        <p:spPr>
          <a:xfrm>
            <a:off x="1562675" y="1195050"/>
            <a:ext cx="3371100" cy="2753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ate_0002_ujcwvv_tj44-honey-fangs.jpg" id="54" name="Shape 54"/>
          <p:cNvPicPr preferRelativeResize="0"/>
          <p:nvPr/>
        </p:nvPicPr>
        <p:blipFill rotWithShape="1">
          <a:blip r:embed="rId3">
            <a:alphaModFix amt="80000"/>
          </a:blip>
          <a:srcRect b="0" l="25000" r="25000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6887599" y="1194900"/>
            <a:ext cx="1799100" cy="260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/>
              <a:t>EDIT IN POWERPOINT®</a:t>
            </a:r>
            <a:endParaRPr sz="9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Click on the button under the presentation preview that says "Download as PowerPoint template". You will get a .pptx file that you can edit in PowerPoint.</a:t>
            </a:r>
            <a:endParaRPr sz="9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Remember to download and install the fonts used in this presentation (you’ll find the links to the font files needed in the </a:t>
            </a:r>
            <a:r>
              <a:rPr lang="en" sz="900" u="sng">
                <a:hlinkClick r:id="rId4"/>
              </a:rPr>
              <a:t>Presentation design slide</a:t>
            </a:r>
            <a:r>
              <a:rPr lang="en" sz="900"/>
              <a:t>)</a:t>
            </a:r>
            <a:endParaRPr sz="9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980050" y="4032350"/>
            <a:ext cx="3706500" cy="82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More info on how to use this template at </a:t>
            </a:r>
            <a:r>
              <a:rPr b="1" lang="en" sz="800" u="sng">
                <a:hlinkClick r:id="rId5"/>
              </a:rPr>
              <a:t>www.slidescarnival.com/help-use-presentation-template</a:t>
            </a:r>
            <a:endParaRPr b="1"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This template is free to use under </a:t>
            </a:r>
            <a:r>
              <a:rPr lang="en" sz="800" u="sng">
                <a:hlinkClick r:id="rId6"/>
              </a:rPr>
              <a:t>Creative Commons Attribution license</a:t>
            </a:r>
            <a:r>
              <a:rPr lang="en" sz="800"/>
              <a:t>. You can keep the Credits slide or mention SlidesCarnival and other resources used in a slide footer.</a:t>
            </a:r>
            <a:endParaRPr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980050" y="1194900"/>
            <a:ext cx="1799100" cy="260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/>
              <a:t>EDIT IN GOOGLE SLIDES</a:t>
            </a:r>
            <a:endParaRPr sz="9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Click on the button under the presentation preview that says "Use as Google Slides Theme".</a:t>
            </a:r>
            <a:br>
              <a:rPr lang="en" sz="900"/>
            </a:br>
            <a:r>
              <a:rPr lang="en" sz="900"/>
              <a:t>You will get a copy of this document on your Google Drive and will be able to edit, add or delete slides.</a:t>
            </a:r>
            <a:br>
              <a:rPr lang="en" sz="900"/>
            </a:br>
            <a:r>
              <a:rPr lang="en" sz="900"/>
              <a:t>You have to be signed in to your Google account.</a:t>
            </a:r>
            <a:br>
              <a:rPr lang="en" sz="900"/>
            </a:br>
            <a:endParaRPr sz="9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5534021" y="623036"/>
            <a:ext cx="1863608" cy="3921828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1D1D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Shape 241"/>
          <p:cNvSpPr txBox="1"/>
          <p:nvPr>
            <p:ph idx="4294967295" type="body"/>
          </p:nvPr>
        </p:nvSpPr>
        <p:spPr>
          <a:xfrm>
            <a:off x="1562675" y="1195050"/>
            <a:ext cx="3371100" cy="2753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iPHONE</a:t>
            </a: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PROJECT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5321102" y="535613"/>
            <a:ext cx="2879504" cy="4072345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1D1D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5519800" y="910325"/>
            <a:ext cx="2493300" cy="3333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Shape 249"/>
          <p:cNvSpPr txBox="1"/>
          <p:nvPr>
            <p:ph idx="4294967295" type="body"/>
          </p:nvPr>
        </p:nvSpPr>
        <p:spPr>
          <a:xfrm>
            <a:off x="1562675" y="1195050"/>
            <a:ext cx="2613300" cy="2753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TABLET</a:t>
            </a: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PROJECT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2644425" y="1076307"/>
            <a:ext cx="3855147" cy="3001276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1D1D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2805750" y="1235688"/>
            <a:ext cx="3532500" cy="22557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Shape 257"/>
          <p:cNvSpPr txBox="1"/>
          <p:nvPr>
            <p:ph idx="4294967295" type="body"/>
          </p:nvPr>
        </p:nvSpPr>
        <p:spPr>
          <a:xfrm>
            <a:off x="1188150" y="0"/>
            <a:ext cx="6767100" cy="1076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PROJECT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2" type="sldNum"/>
          </p:nvPr>
        </p:nvSpPr>
        <p:spPr>
          <a:xfrm>
            <a:off x="1188450" y="3948600"/>
            <a:ext cx="6767100" cy="1194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D1D1B"/>
                </a:solidFill>
              </a:rPr>
              <a:t>‹#›</a:t>
            </a:fld>
            <a:endParaRPr>
              <a:solidFill>
                <a:srgbClr val="1D1D1B"/>
              </a:solidFill>
            </a:endParaRPr>
          </a:p>
        </p:txBody>
      </p:sp>
      <p:sp>
        <p:nvSpPr>
          <p:cNvPr id="263" name="Shape 263"/>
          <p:cNvSpPr txBox="1"/>
          <p:nvPr>
            <p:ph idx="4294967295" type="ctrTitle"/>
          </p:nvPr>
        </p:nvSpPr>
        <p:spPr>
          <a:xfrm>
            <a:off x="1188450" y="1561300"/>
            <a:ext cx="6767100" cy="73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D1D1B"/>
                </a:solidFill>
              </a:rPr>
              <a:t>THANKS</a:t>
            </a:r>
            <a:r>
              <a:rPr lang="en" sz="1800">
                <a:solidFill>
                  <a:srgbClr val="1D1D1B"/>
                </a:solidFill>
              </a:rPr>
              <a:t>!</a:t>
            </a:r>
            <a:endParaRPr sz="1800">
              <a:solidFill>
                <a:srgbClr val="1D1D1B"/>
              </a:solidFill>
            </a:endParaRPr>
          </a:p>
        </p:txBody>
      </p:sp>
      <p:sp>
        <p:nvSpPr>
          <p:cNvPr id="264" name="Shape 264"/>
          <p:cNvSpPr txBox="1"/>
          <p:nvPr>
            <p:ph idx="4294967295" type="subTitle"/>
          </p:nvPr>
        </p:nvSpPr>
        <p:spPr>
          <a:xfrm>
            <a:off x="1188450" y="2146600"/>
            <a:ext cx="6767100" cy="115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Any questions?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You can find me at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@username · user@mail.me</a:t>
            </a:r>
            <a:endParaRPr b="1" sz="1400"/>
          </a:p>
        </p:txBody>
      </p:sp>
      <p:grpSp>
        <p:nvGrpSpPr>
          <p:cNvPr id="265" name="Shape 265"/>
          <p:cNvGrpSpPr/>
          <p:nvPr/>
        </p:nvGrpSpPr>
        <p:grpSpPr>
          <a:xfrm>
            <a:off x="4399008" y="449702"/>
            <a:ext cx="345971" cy="325505"/>
            <a:chOff x="5972700" y="2330200"/>
            <a:chExt cx="411625" cy="387275"/>
          </a:xfrm>
        </p:grpSpPr>
        <p:sp>
          <p:nvSpPr>
            <p:cNvPr id="266" name="Shape 266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1D1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ate_0005_s6whfopdgky-angelina-litvin.jpg" id="272" name="Shape 272"/>
          <p:cNvPicPr preferRelativeResize="0"/>
          <p:nvPr/>
        </p:nvPicPr>
        <p:blipFill rotWithShape="1">
          <a:blip r:embed="rId3">
            <a:alphaModFix amt="83000"/>
          </a:blip>
          <a:srcRect b="0" l="25000" r="25000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5001600" y="1425025"/>
            <a:ext cx="3712800" cy="332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Presentation template by </a:t>
            </a:r>
            <a:r>
              <a:rPr lang="en" sz="1800" u="sng">
                <a:hlinkClick r:id="rId4"/>
              </a:rPr>
              <a:t>SlidesCarnival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Photographs by </a:t>
            </a:r>
            <a:r>
              <a:rPr lang="en" sz="1800" u="sng">
                <a:hlinkClick r:id="rId5"/>
              </a:rPr>
              <a:t>Unsplash</a:t>
            </a:r>
            <a:endParaRPr sz="1800"/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ate_0009__lzctgpjyge-gaelle-marcel.jpg" id="280" name="Shape 280"/>
          <p:cNvPicPr preferRelativeResize="0"/>
          <p:nvPr/>
        </p:nvPicPr>
        <p:blipFill rotWithShape="1">
          <a:blip r:embed="rId3">
            <a:alphaModFix amt="75000"/>
          </a:blip>
          <a:srcRect b="0" l="25000" r="25000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5001600" y="1425025"/>
            <a:ext cx="3712800" cy="332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This presentation uses the following typographies and colors:</a:t>
            </a:r>
            <a:endParaRPr sz="1000"/>
          </a:p>
          <a:p>
            <a:pPr indent="-2921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Char char="▫"/>
            </a:pPr>
            <a:r>
              <a:rPr lang="en" sz="1000"/>
              <a:t>Titles: Montserrat</a:t>
            </a:r>
            <a:endParaRPr sz="1000"/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▫"/>
            </a:pPr>
            <a:r>
              <a:rPr lang="en" sz="1000"/>
              <a:t>Body copy: Raleway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You can download the fonts on these pages: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hlinkClick r:id="rId4"/>
              </a:rPr>
              <a:t>https://www.fontsquirrel.com/fonts/montserrat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hlinkClick r:id="rId5"/>
              </a:rPr>
              <a:t>https://www.fontsquirrel.com/fonts/raleway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>
              <a:spcBef>
                <a:spcPts val="600"/>
              </a:spcBef>
              <a:spcAft>
                <a:spcPts val="0"/>
              </a:spcAft>
              <a:buSzPts val="1000"/>
              <a:buChar char="▫"/>
            </a:pPr>
            <a:r>
              <a:rPr lang="en" sz="1000"/>
              <a:t>G</a:t>
            </a:r>
            <a:r>
              <a:rPr lang="en" sz="1000"/>
              <a:t>ray </a:t>
            </a:r>
            <a:r>
              <a:rPr b="1" lang="en" sz="1000"/>
              <a:t>#576574</a:t>
            </a:r>
            <a:endParaRPr sz="1000"/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▫"/>
            </a:pPr>
            <a:r>
              <a:rPr lang="en" sz="1000"/>
              <a:t>Dark gray </a:t>
            </a:r>
            <a:r>
              <a:rPr b="1" lang="en" sz="1000">
                <a:solidFill>
                  <a:srgbClr val="1D1D1B"/>
                </a:solidFill>
              </a:rPr>
              <a:t>#1d1d1b</a:t>
            </a:r>
            <a:endParaRPr b="1" sz="1000">
              <a:solidFill>
                <a:srgbClr val="1D1D1B"/>
              </a:solidFill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5001600" y="4095450"/>
            <a:ext cx="3712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00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D1D1B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This means that you can: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Resize them without losing quality.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Change line color, width and style.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Isn’t that nice? :)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Examples: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90" name="Shape 290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291" name="Shape 291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Shape 305"/>
          <p:cNvGrpSpPr/>
          <p:nvPr/>
        </p:nvGrpSpPr>
        <p:grpSpPr>
          <a:xfrm>
            <a:off x="901439" y="399041"/>
            <a:ext cx="372594" cy="310145"/>
            <a:chOff x="1247825" y="322750"/>
            <a:chExt cx="443300" cy="369000"/>
          </a:xfrm>
        </p:grpSpPr>
        <p:sp>
          <p:nvSpPr>
            <p:cNvPr id="306" name="Shape 306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Shape 311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312" name="Shape 312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Shape 317"/>
          <p:cNvSpPr/>
          <p:nvPr/>
        </p:nvSpPr>
        <p:spPr>
          <a:xfrm>
            <a:off x="2071920" y="386254"/>
            <a:ext cx="291717" cy="335738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2656888" y="387284"/>
            <a:ext cx="251793" cy="333679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Shape 31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320" name="Shape 320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Shape 324"/>
          <p:cNvSpPr/>
          <p:nvPr/>
        </p:nvSpPr>
        <p:spPr>
          <a:xfrm>
            <a:off x="4284851" y="385750"/>
            <a:ext cx="385895" cy="336746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Shape 325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326" name="Shape 326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Shape 333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334" name="Shape 334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Shape 338"/>
          <p:cNvSpPr/>
          <p:nvPr/>
        </p:nvSpPr>
        <p:spPr>
          <a:xfrm>
            <a:off x="2042249" y="944598"/>
            <a:ext cx="351077" cy="349039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2607759" y="961997"/>
            <a:ext cx="350068" cy="314242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3177871" y="964561"/>
            <a:ext cx="339835" cy="309115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3754139" y="967629"/>
            <a:ext cx="317310" cy="30297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Shape 342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343" name="Shape 343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Shape 345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346" name="Shape 346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349" name="Shape 349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Shape 352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353" name="Shape 353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Shape 360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361" name="Shape 361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Shape 367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368" name="Shape 36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Shape 372"/>
          <p:cNvSpPr/>
          <p:nvPr/>
        </p:nvSpPr>
        <p:spPr>
          <a:xfrm>
            <a:off x="2614399" y="1515740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" name="Shape 373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374" name="Shape 374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Shape 376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377" name="Shape 377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Shape 382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383" name="Shape 383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386" name="Shape 386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394" name="Shape 394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Shape 39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400" name="Shape 400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Shape 408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409" name="Shape 409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Shape 413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414" name="Shape 414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419" name="Shape 419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424" name="Shape 424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427" name="Shape 427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430" name="Shape 430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" name="Shape 432"/>
          <p:cNvSpPr/>
          <p:nvPr/>
        </p:nvSpPr>
        <p:spPr>
          <a:xfrm>
            <a:off x="4317611" y="2080241"/>
            <a:ext cx="320378" cy="337776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Shape 433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434" name="Shape 434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437" name="Shape 437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Shape 445"/>
          <p:cNvSpPr/>
          <p:nvPr/>
        </p:nvSpPr>
        <p:spPr>
          <a:xfrm>
            <a:off x="1484913" y="2598660"/>
            <a:ext cx="335738" cy="430924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963405" y="2598660"/>
            <a:ext cx="248746" cy="430924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Shape 447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448" name="Shape 448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Shape 450"/>
          <p:cNvSpPr/>
          <p:nvPr/>
        </p:nvSpPr>
        <p:spPr>
          <a:xfrm>
            <a:off x="3734681" y="2636022"/>
            <a:ext cx="356204" cy="356204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Shape 451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452" name="Shape 452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455" name="Shape 455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460" name="Shape 460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Shape 463"/>
          <p:cNvSpPr/>
          <p:nvPr/>
        </p:nvSpPr>
        <p:spPr>
          <a:xfrm>
            <a:off x="4907686" y="2619652"/>
            <a:ext cx="270221" cy="388962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" name="Shape 464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465" name="Shape 465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472" name="Shape 472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482" name="Shape 482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486" name="Shape 486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490" name="Shape 490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Shape 495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496" name="Shape 496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499" name="Shape 499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507" name="Shape 507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514" name="Shape 514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517" name="Shape 517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Shape 521"/>
          <p:cNvSpPr/>
          <p:nvPr/>
        </p:nvSpPr>
        <p:spPr>
          <a:xfrm>
            <a:off x="886643" y="3830523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3177366" y="3773703"/>
            <a:ext cx="340844" cy="340865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2612361" y="3795199"/>
            <a:ext cx="340844" cy="297873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3740838" y="3772169"/>
            <a:ext cx="343912" cy="343933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5" name="Shape 525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526" name="Shape 526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Shape 534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535" name="Shape 535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538" name="Shape 538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Shape 544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545" name="Shape 545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553" name="Shape 553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Shape 556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557" name="Shape 557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564" name="Shape 564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Shape 567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568" name="Shape 568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5461718" y="4356472"/>
            <a:ext cx="290183" cy="333679"/>
            <a:chOff x="6673500" y="5031175"/>
            <a:chExt cx="345250" cy="397000"/>
          </a:xfrm>
        </p:grpSpPr>
        <p:sp>
          <p:nvSpPr>
            <p:cNvPr id="572" name="Shape 572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578" name="Shape 578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Shape 605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606" name="Shape 606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Shape 62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630" name="Shape 630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Shape 644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645" name="Shape 645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Shape 648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649" name="Shape 649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Shape 655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656" name="Shape 65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665" name="Shape 665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669" name="Shape 669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Shape 674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675" name="Shape 675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Shape 682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683" name="Shape 683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Shape 68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690" name="Shape 690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Shape 699"/>
          <p:cNvGrpSpPr/>
          <p:nvPr/>
        </p:nvGrpSpPr>
        <p:grpSpPr>
          <a:xfrm>
            <a:off x="4251419" y="4291985"/>
            <a:ext cx="452420" cy="433992"/>
            <a:chOff x="5233525" y="4954450"/>
            <a:chExt cx="538275" cy="516350"/>
          </a:xfrm>
        </p:grpSpPr>
        <p:sp>
          <p:nvSpPr>
            <p:cNvPr id="700" name="Shape 700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Shape 711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712" name="Shape 712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Shape 717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718" name="Shape 718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Shape 725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726" name="Shape 726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Shape 728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729" name="Shape 729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732" name="Shape 732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4" name="Shape 734"/>
          <p:cNvSpPr/>
          <p:nvPr/>
        </p:nvSpPr>
        <p:spPr>
          <a:xfrm>
            <a:off x="7436055" y="2039778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Shape 735"/>
          <p:cNvSpPr/>
          <p:nvPr/>
        </p:nvSpPr>
        <p:spPr>
          <a:xfrm>
            <a:off x="6552218" y="2039778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/>
        </p:nvSpPr>
        <p:spPr>
          <a:xfrm>
            <a:off x="6837753" y="3097315"/>
            <a:ext cx="1000561" cy="565194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D9EEB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D1D1B"/>
        </a:solidFill>
      </p:bgPr>
    </p:bg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Now you can use any emoji as an icon!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2" name="Shape 742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576574"/>
                </a:highlight>
                <a:latin typeface="Raleway"/>
                <a:ea typeface="Raleway"/>
                <a:cs typeface="Raleway"/>
                <a:sym typeface="Raleway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576574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3" name="Shape 743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4294967295" type="ctrTitle"/>
          </p:nvPr>
        </p:nvSpPr>
        <p:spPr>
          <a:xfrm>
            <a:off x="1188450" y="1713700"/>
            <a:ext cx="6767100" cy="73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HELLO!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5" name="Shape 65"/>
          <p:cNvSpPr txBox="1"/>
          <p:nvPr>
            <p:ph idx="4294967295" type="subTitle"/>
          </p:nvPr>
        </p:nvSpPr>
        <p:spPr>
          <a:xfrm>
            <a:off x="1188450" y="2298999"/>
            <a:ext cx="6767100" cy="164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I am Jayden Smith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I am here because I love to give presentations. </a:t>
            </a:r>
            <a:endParaRPr sz="14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You can find me at @username</a:t>
            </a:r>
            <a:endParaRPr b="1" sz="1400"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900" y="625200"/>
            <a:ext cx="1143600" cy="1143600"/>
          </a:xfrm>
          <a:prstGeom prst="ellipse">
            <a:avLst/>
          </a:prstGeom>
          <a:noFill/>
          <a:ln cap="flat" cmpd="sng" w="76200">
            <a:solidFill>
              <a:srgbClr val="1D1D1B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67" name="Shape 67"/>
          <p:cNvSpPr txBox="1"/>
          <p:nvPr>
            <p:ph idx="12" type="sldNum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925200" y="925200"/>
            <a:ext cx="7293300" cy="3293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3453950" y="2763850"/>
            <a:ext cx="22362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1779975" y="2161800"/>
            <a:ext cx="5583900" cy="819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ate_0008_dqweaohsavc-olu-eletu.jpg" id="84" name="Shape 84"/>
          <p:cNvPicPr preferRelativeResize="0"/>
          <p:nvPr/>
        </p:nvPicPr>
        <p:blipFill rotWithShape="1">
          <a:blip r:embed="rId3">
            <a:alphaModFix amt="60000"/>
          </a:blip>
          <a:srcRect b="0" l="25000" r="25000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5001600" y="1425025"/>
            <a:ext cx="3712800" cy="332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▫"/>
            </a:pPr>
            <a:r>
              <a:rPr lang="en"/>
              <a:t>Here you have a list of items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▫"/>
            </a:pPr>
            <a:r>
              <a:rPr lang="en"/>
              <a:t>And some text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▫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4294967295" type="ctrTitle"/>
          </p:nvPr>
        </p:nvSpPr>
        <p:spPr>
          <a:xfrm>
            <a:off x="2486725" y="2729350"/>
            <a:ext cx="4170000" cy="62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BIG CONCEPT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93" name="Shape 93"/>
          <p:cNvSpPr txBox="1"/>
          <p:nvPr>
            <p:ph idx="4294967295" type="subTitle"/>
          </p:nvPr>
        </p:nvSpPr>
        <p:spPr>
          <a:xfrm>
            <a:off x="2486725" y="3106750"/>
            <a:ext cx="41700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94" name="Shape 94"/>
          <p:cNvGrpSpPr/>
          <p:nvPr/>
        </p:nvGrpSpPr>
        <p:grpSpPr>
          <a:xfrm>
            <a:off x="4054413" y="1577383"/>
            <a:ext cx="1035173" cy="1035155"/>
            <a:chOff x="6643075" y="3664250"/>
            <a:chExt cx="407950" cy="407975"/>
          </a:xfrm>
        </p:grpSpPr>
        <p:sp>
          <p:nvSpPr>
            <p:cNvPr id="95" name="Shape 95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Shape 97"/>
          <p:cNvGrpSpPr/>
          <p:nvPr/>
        </p:nvGrpSpPr>
        <p:grpSpPr>
          <a:xfrm rot="3241797">
            <a:off x="3457795" y="1763151"/>
            <a:ext cx="425620" cy="425596"/>
            <a:chOff x="576250" y="4319400"/>
            <a:chExt cx="442075" cy="442050"/>
          </a:xfrm>
        </p:grpSpPr>
        <p:sp>
          <p:nvSpPr>
            <p:cNvPr id="98" name="Shape 98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Shape 102"/>
          <p:cNvSpPr/>
          <p:nvPr/>
        </p:nvSpPr>
        <p:spPr>
          <a:xfrm>
            <a:off x="4235775" y="1483304"/>
            <a:ext cx="161807" cy="154500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 rot="2697385">
            <a:off x="5223262" y="1820301"/>
            <a:ext cx="245621" cy="23452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3744300" y="2339601"/>
            <a:ext cx="98383" cy="93976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rot="1280154">
            <a:off x="3980797" y="1468742"/>
            <a:ext cx="98367" cy="93971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Shape 107"/>
          <p:cNvSpPr/>
          <p:nvPr/>
        </p:nvSpPr>
        <p:spPr>
          <a:xfrm rot="1280082">
            <a:off x="4986221" y="2457575"/>
            <a:ext cx="160945" cy="153736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ate_0001_ung80sbsfmu-bench-accounting.jpg" id="112" name="Shape 112"/>
          <p:cNvPicPr preferRelativeResize="0"/>
          <p:nvPr/>
        </p:nvPicPr>
        <p:blipFill rotWithShape="1">
          <a:blip r:embed="rId3">
            <a:alphaModFix amt="71000"/>
          </a:blip>
          <a:srcRect b="0" l="25000" r="25000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>
            <p:ph idx="1" type="body"/>
          </p:nvPr>
        </p:nvSpPr>
        <p:spPr>
          <a:xfrm>
            <a:off x="4980050" y="1349425"/>
            <a:ext cx="1799100" cy="260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6887597" y="1349425"/>
            <a:ext cx="1799100" cy="260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ate_0006_hio3mrgxjt4-imani-clovis.jpg" id="121" name="Shape 121"/>
          <p:cNvPicPr preferRelativeResize="0"/>
          <p:nvPr/>
        </p:nvPicPr>
        <p:blipFill rotWithShape="1">
          <a:blip r:embed="rId3">
            <a:alphaModFix amt="63000"/>
          </a:blip>
          <a:srcRect b="0" l="25000" r="25000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5001600" y="1425025"/>
            <a:ext cx="3712800" cy="332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rtrud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