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Dosis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BBDFB8-68B4-486E-B870-C8688A6E4248}">
  <a:tblStyle styleId="{CBBBDFB8-68B4-486E-B870-C8688A6E42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osis-bold.fntdata"/><Relationship Id="rId12" Type="http://schemas.openxmlformats.org/officeDocument/2006/relationships/slide" Target="slides/slide7.xml"/><Relationship Id="rId34" Type="http://schemas.openxmlformats.org/officeDocument/2006/relationships/font" Target="fonts/Dosis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inverted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dosis" TargetMode="External"/><Relationship Id="rId4" Type="http://schemas.openxmlformats.org/officeDocument/2006/relationships/hyperlink" Target="https://material.google.com/resources/roboto-noto-font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2.jpg"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792119" y="1013694"/>
            <a:ext cx="6279900" cy="35328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r>
              <a:rPr lang="en"/>
              <a:t> USE BIG IMAGE</a:t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6" name="Shape 206"/>
          <p:cNvGraphicFramePr/>
          <p:nvPr/>
        </p:nvGraphicFramePr>
        <p:xfrm>
          <a:off x="142320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{CBBBDFB8-68B4-486E-B870-C8688A6E4248}</a:tableStyleId>
              </a:tblPr>
              <a:tblGrid>
                <a:gridCol w="1692075"/>
                <a:gridCol w="1692075"/>
                <a:gridCol w="1692075"/>
                <a:gridCol w="1692075"/>
              </a:tblGrid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87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b="1" sz="180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22222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07" name="Shape 20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912200" y="874082"/>
            <a:ext cx="8155305" cy="3885008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4294967295" type="title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our office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Shape 216"/>
          <p:cNvSpPr/>
          <p:nvPr/>
        </p:nvSpPr>
        <p:spPr>
          <a:xfrm rot="-8100000">
            <a:off x="1514932" y="19226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rot="-8100000">
            <a:off x="3309132" y="3246121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 rot="-8100000">
            <a:off x="4230757" y="17567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 rot="-8100000">
            <a:off x="4945732" y="38264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 rot="-8100000">
            <a:off x="7072857" y="22520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 rot="-8100000">
            <a:off x="7730432" y="3826446"/>
            <a:ext cx="238436" cy="227406"/>
          </a:xfrm>
          <a:prstGeom prst="halfFrame">
            <a:avLst>
              <a:gd fmla="val 38776" name="adj1"/>
              <a:gd fmla="val 40152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4294967295" type="ctrTitle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8700"/>
                </a:solidFill>
              </a:rPr>
              <a:t>89,526,124</a:t>
            </a:r>
            <a:endParaRPr sz="12000">
              <a:solidFill>
                <a:srgbClr val="FF8700"/>
              </a:solidFill>
            </a:endParaRPr>
          </a:p>
        </p:txBody>
      </p:sp>
      <p:sp>
        <p:nvSpPr>
          <p:cNvPr id="227" name="Shape 227"/>
          <p:cNvSpPr txBox="1"/>
          <p:nvPr>
            <p:ph idx="4294967295" type="subTitle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4294967295" type="ctrTitle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89,526,124$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4" name="Shape 234"/>
          <p:cNvSpPr txBox="1"/>
          <p:nvPr>
            <p:ph idx="4294967295" type="subTitle"/>
          </p:nvPr>
        </p:nvSpPr>
        <p:spPr>
          <a:xfrm>
            <a:off x="1561425" y="1487502"/>
            <a:ext cx="68967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5" name="Shape 235"/>
          <p:cNvSpPr txBox="1"/>
          <p:nvPr>
            <p:ph idx="4294967295" type="ctrTitle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100%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6" name="Shape 236"/>
          <p:cNvSpPr txBox="1"/>
          <p:nvPr>
            <p:ph idx="4294967295" type="subTitle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37" name="Shape 237"/>
          <p:cNvSpPr txBox="1"/>
          <p:nvPr>
            <p:ph idx="4294967295" type="ctrTitle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185,244 users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8" name="Shape 238"/>
          <p:cNvSpPr txBox="1"/>
          <p:nvPr>
            <p:ph idx="4294967295" type="subTitle"/>
          </p:nvPr>
        </p:nvSpPr>
        <p:spPr>
          <a:xfrm>
            <a:off x="2296200" y="2801952"/>
            <a:ext cx="6162000" cy="46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fmla="val 25486" name="adj"/>
            </a:avLst>
          </a:prstGeom>
          <a:solidFill>
            <a:srgbClr val="1D1D1B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5" name="Shape 255"/>
          <p:cNvSpPr txBox="1"/>
          <p:nvPr>
            <p:ph idx="2" type="body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6" name="Shape 256"/>
          <p:cNvSpPr txBox="1"/>
          <p:nvPr>
            <p:ph idx="3" type="body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Shape 260"/>
          <p:cNvSpPr txBox="1"/>
          <p:nvPr>
            <p:ph idx="3" type="body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Shape 26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50" y="540075"/>
            <a:ext cx="6312600" cy="3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8700"/>
                </a:highlight>
              </a:rPr>
              <a:t>EDIT IN GOOGLE SLIDES</a:t>
            </a:r>
            <a:endParaRPr sz="1400">
              <a:highlight>
                <a:srgbClr val="FF87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Click on the button under the presentation preview that says "Use as Google Slides Theme".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will get a copy of this document on your Google Drive and will be able to edit, add or delete slides.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have to be signed in to your Google account.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8700"/>
                </a:highlight>
              </a:rPr>
              <a:t>EDIT IN POWERPOINT®</a:t>
            </a:r>
            <a:endParaRPr sz="1400">
              <a:highlight>
                <a:srgbClr val="FF87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"Download as PowerPoint template". You will get a .pptx file that you can edit in PowerPoint.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r:id="rId3"/>
              </a:rPr>
              <a:t>Presentation design slide</a:t>
            </a:r>
            <a:r>
              <a:rPr lang="en" sz="1400"/>
              <a:t>)</a:t>
            </a:r>
            <a:endParaRPr sz="1400"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195406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74" name="Shape 274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202882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Shape 283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1511102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Shape 291"/>
          <p:cNvSpPr txBox="1"/>
          <p:nvPr>
            <p:ph idx="4294967295" type="body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079225" y="1052750"/>
            <a:ext cx="4460080" cy="347222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Shape 299"/>
          <p:cNvSpPr txBox="1"/>
          <p:nvPr>
            <p:ph idx="4294967295" type="body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Shape 305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Any questions?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b="1" lang="en" sz="1800"/>
              <a:t>Dosis</a:t>
            </a:r>
            <a:endParaRPr b="1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b="1" lang="en" sz="1800"/>
              <a:t>Roboto</a:t>
            </a:r>
            <a:endParaRPr b="1"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b="1" lang="en" sz="1800">
                <a:solidFill>
                  <a:srgbClr val="FF8700"/>
                </a:solidFill>
              </a:rPr>
              <a:t>#ff8700</a:t>
            </a:r>
            <a:endParaRPr b="1" sz="1800">
              <a:solidFill>
                <a:srgbClr val="FF8700"/>
              </a:solidFill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Shape 326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27" name="Shape 327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42" name="Shape 342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48" name="Shape 348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Shape 353"/>
          <p:cNvSpPr/>
          <p:nvPr/>
        </p:nvSpPr>
        <p:spPr>
          <a:xfrm>
            <a:off x="5026945" y="328854"/>
            <a:ext cx="291717" cy="335738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611913" y="329884"/>
            <a:ext cx="251793" cy="333679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Shape 355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356" name="Shape 356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Shape 360"/>
          <p:cNvSpPr/>
          <p:nvPr/>
        </p:nvSpPr>
        <p:spPr>
          <a:xfrm>
            <a:off x="7239876" y="328350"/>
            <a:ext cx="385895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Shape 361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362" name="Shape 362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370" name="Shape 370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Shape 374"/>
          <p:cNvSpPr/>
          <p:nvPr/>
        </p:nvSpPr>
        <p:spPr>
          <a:xfrm>
            <a:off x="4997274" y="887198"/>
            <a:ext cx="351077" cy="349039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562784" y="904597"/>
            <a:ext cx="350068" cy="314242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132896" y="907161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709164" y="910229"/>
            <a:ext cx="317310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Shape 378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379" name="Shape 379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382" name="Shape 38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385" name="Shape 385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389" name="Shape 389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397" name="Shape 397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Shape 403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404" name="Shape 40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Shape 408"/>
          <p:cNvSpPr/>
          <p:nvPr/>
        </p:nvSpPr>
        <p:spPr>
          <a:xfrm>
            <a:off x="5569424" y="145834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Shape 409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410" name="Shape 410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13" name="Shape 413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19" name="Shape 419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22" name="Shape 422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30" name="Shape 430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36" name="Shape 436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Shape 444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45" name="Shape 44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450" name="Shape 450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455" name="Shape 455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460" name="Shape 460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3" name="Shape 463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466" name="Shape 466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Shape 468"/>
          <p:cNvSpPr/>
          <p:nvPr/>
        </p:nvSpPr>
        <p:spPr>
          <a:xfrm>
            <a:off x="7272636" y="2022841"/>
            <a:ext cx="320378" cy="337776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Shape 469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470" name="Shape 47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473" name="Shape 473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Shape 481"/>
          <p:cNvSpPr/>
          <p:nvPr/>
        </p:nvSpPr>
        <p:spPr>
          <a:xfrm>
            <a:off x="4439938" y="2541260"/>
            <a:ext cx="335738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3918430" y="2541260"/>
            <a:ext cx="248746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Shape 483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484" name="Shape 484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Shape 486"/>
          <p:cNvSpPr/>
          <p:nvPr/>
        </p:nvSpPr>
        <p:spPr>
          <a:xfrm>
            <a:off x="6689706" y="2578622"/>
            <a:ext cx="356204" cy="356204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Shape 487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488" name="Shape 48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491" name="Shape 49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Shape 495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496" name="Shape 496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Shape 499"/>
          <p:cNvSpPr/>
          <p:nvPr/>
        </p:nvSpPr>
        <p:spPr>
          <a:xfrm>
            <a:off x="7862711" y="2562252"/>
            <a:ext cx="270221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Shape 500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501" name="Shape 501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508" name="Shape 508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18" name="Shape 518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Shape 521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22" name="Shape 522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26" name="Shape 526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32" name="Shape 532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35" name="Shape 53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43" name="Shape 543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550" name="Shape 550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553" name="Shape 553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Shape 557"/>
          <p:cNvSpPr/>
          <p:nvPr/>
        </p:nvSpPr>
        <p:spPr>
          <a:xfrm>
            <a:off x="3841668" y="377312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6132391" y="3716303"/>
            <a:ext cx="340844" cy="340865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5567386" y="3737799"/>
            <a:ext cx="340844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6695863" y="3714769"/>
            <a:ext cx="343912" cy="343933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Shape 561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562" name="Shape 562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571" name="Shape 571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574" name="Shape 574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581" name="Shape 581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589" name="Shape 589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593" name="Shape 593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Shape 599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600" name="Shape 600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604" name="Shape 604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608" name="Shape 608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14" name="Shape 614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42" name="Shape 642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Shape 665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666" name="Shape 666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681" name="Shape 681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685" name="Shape 685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692" name="Shape 69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701" name="Shape 701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705" name="Shape 705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Shape 710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11" name="Shape 711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19" name="Shape 719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Shape 725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26" name="Shape 726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36" name="Shape 736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48" name="Shape 748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754" name="Shape 754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Shape 76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2" name="Shape 762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3" name="Shape 763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4" name="Shape 76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767" name="Shape 767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770" name="Shape 77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Shape 772"/>
          <p:cNvSpPr/>
          <p:nvPr/>
        </p:nvSpPr>
        <p:spPr>
          <a:xfrm>
            <a:off x="1683055" y="292455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799218" y="292455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1084753" y="3982090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Shape 780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>
              <a:solidFill>
                <a:srgbClr val="FF870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  <a:endParaRPr sz="9600">
              <a:solidFill>
                <a:srgbClr val="FF8700"/>
              </a:solidFill>
            </a:endParaRPr>
          </a:p>
        </p:txBody>
      </p:sp>
      <p:sp>
        <p:nvSpPr>
          <p:cNvPr id="782" name="Shape 78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4294967295" type="ctrTitle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120" name="Shape 120"/>
          <p:cNvSpPr txBox="1"/>
          <p:nvPr>
            <p:ph idx="4294967295" type="subTitle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10.jpg" id="122" name="Shape 122"/>
          <p:cNvPicPr preferRelativeResize="0"/>
          <p:nvPr/>
        </p:nvPicPr>
        <p:blipFill rotWithShape="1">
          <a:blip r:embed="rId3">
            <a:alphaModFix/>
          </a:blip>
          <a:srcRect b="9481" l="11422" r="20220" t="2216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9" name="Shape 129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Here you have a list of items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And some text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4294967295" type="ctrTitle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8700"/>
                </a:solidFill>
              </a:rPr>
              <a:t>BIG CONCEPT</a:t>
            </a:r>
            <a:endParaRPr sz="7200">
              <a:solidFill>
                <a:srgbClr val="FF8700"/>
              </a:solidFill>
            </a:endParaRPr>
          </a:p>
        </p:txBody>
      </p:sp>
      <p:sp>
        <p:nvSpPr>
          <p:cNvPr id="147" name="Shape 147"/>
          <p:cNvSpPr txBox="1"/>
          <p:nvPr>
            <p:ph idx="4294967295" type="subTitle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48" name="Shape 148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49" name="Shape 149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2" name="Shape 152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Shape 156"/>
          <p:cNvSpPr/>
          <p:nvPr/>
        </p:nvSpPr>
        <p:spPr>
          <a:xfrm>
            <a:off x="6365361" y="887713"/>
            <a:ext cx="257246" cy="2456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rot="2697415">
            <a:off x="8060604" y="2145273"/>
            <a:ext cx="390522" cy="37288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8369546" y="1932400"/>
            <a:ext cx="156409" cy="149417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rot="1279885">
            <a:off x="6187127" y="1628627"/>
            <a:ext cx="156402" cy="14939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87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6" name="Shape 176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