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0"/>
  </p:notesMasterIdLst>
  <p:handoutMasterIdLst>
    <p:handoutMasterId r:id="rId21"/>
  </p:handoutMasterIdLst>
  <p:sldIdLst>
    <p:sldId id="256" r:id="rId5"/>
    <p:sldId id="257" r:id="rId6"/>
    <p:sldId id="262" r:id="rId7"/>
    <p:sldId id="319" r:id="rId8"/>
    <p:sldId id="313" r:id="rId9"/>
    <p:sldId id="320" r:id="rId10"/>
    <p:sldId id="315" r:id="rId11"/>
    <p:sldId id="317" r:id="rId12"/>
    <p:sldId id="322" r:id="rId13"/>
    <p:sldId id="260" r:id="rId14"/>
    <p:sldId id="323" r:id="rId15"/>
    <p:sldId id="324" r:id="rId16"/>
    <p:sldId id="267" r:id="rId17"/>
    <p:sldId id="31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1DF21-4A00-4141-B642-1B9B4DD6F077}" v="308" dt="2024-09-09T17:54:47.344"/>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106" d="100"/>
          <a:sy n="106" d="100"/>
        </p:scale>
        <p:origin x="792" y="9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mbui Munene" userId="ed0e5be94a9ef981" providerId="LiveId" clId="{EE11DF21-4A00-4141-B642-1B9B4DD6F077}"/>
    <pc:docChg chg="undo custSel addSld delSld modSld sldOrd">
      <pc:chgData name="Wambui Munene" userId="ed0e5be94a9ef981" providerId="LiveId" clId="{EE11DF21-4A00-4141-B642-1B9B4DD6F077}" dt="2024-09-09T17:56:31.796" v="4536" actId="20577"/>
      <pc:docMkLst>
        <pc:docMk/>
      </pc:docMkLst>
      <pc:sldChg chg="modSp mod">
        <pc:chgData name="Wambui Munene" userId="ed0e5be94a9ef981" providerId="LiveId" clId="{EE11DF21-4A00-4141-B642-1B9B4DD6F077}" dt="2024-09-09T12:53:07.395" v="1155" actId="2711"/>
        <pc:sldMkLst>
          <pc:docMk/>
          <pc:sldMk cId="2259308896" sldId="256"/>
        </pc:sldMkLst>
        <pc:spChg chg="mod">
          <ac:chgData name="Wambui Munene" userId="ed0e5be94a9ef981" providerId="LiveId" clId="{EE11DF21-4A00-4141-B642-1B9B4DD6F077}" dt="2024-09-09T12:53:07.395" v="1155" actId="2711"/>
          <ac:spMkLst>
            <pc:docMk/>
            <pc:sldMk cId="2259308896" sldId="256"/>
            <ac:spMk id="2" creationId="{51DF3D98-3C30-4CFC-8643-C81E829C8C25}"/>
          </ac:spMkLst>
        </pc:spChg>
      </pc:sldChg>
      <pc:sldChg chg="addSp delSp modSp mod">
        <pc:chgData name="Wambui Munene" userId="ed0e5be94a9ef981" providerId="LiveId" clId="{EE11DF21-4A00-4141-B642-1B9B4DD6F077}" dt="2024-09-09T12:27:52.448" v="759" actId="2711"/>
        <pc:sldMkLst>
          <pc:docMk/>
          <pc:sldMk cId="1325608595" sldId="257"/>
        </pc:sldMkLst>
        <pc:spChg chg="mod">
          <ac:chgData name="Wambui Munene" userId="ed0e5be94a9ef981" providerId="LiveId" clId="{EE11DF21-4A00-4141-B642-1B9B4DD6F077}" dt="2024-09-09T12:26:43.145" v="757" actId="255"/>
          <ac:spMkLst>
            <pc:docMk/>
            <pc:sldMk cId="1325608595" sldId="257"/>
            <ac:spMk id="2" creationId="{912DF434-28DB-4621-A497-D62C41CE0419}"/>
          </ac:spMkLst>
        </pc:spChg>
        <pc:spChg chg="mod ord">
          <ac:chgData name="Wambui Munene" userId="ed0e5be94a9ef981" providerId="LiveId" clId="{EE11DF21-4A00-4141-B642-1B9B4DD6F077}" dt="2024-09-09T12:27:52.448" v="759" actId="2711"/>
          <ac:spMkLst>
            <pc:docMk/>
            <pc:sldMk cId="1325608595" sldId="257"/>
            <ac:spMk id="3" creationId="{22788C46-D0BC-4307-AE55-7601A139E7CB}"/>
          </ac:spMkLst>
        </pc:spChg>
        <pc:spChg chg="add del">
          <ac:chgData name="Wambui Munene" userId="ed0e5be94a9ef981" providerId="LiveId" clId="{EE11DF21-4A00-4141-B642-1B9B4DD6F077}" dt="2024-09-09T09:49:17.544" v="235" actId="26606"/>
          <ac:spMkLst>
            <pc:docMk/>
            <pc:sldMk cId="1325608595" sldId="257"/>
            <ac:spMk id="1031" creationId="{B65AA36A-D7CC-493C-A0EE-F8AC3564D17D}"/>
          </ac:spMkLst>
        </pc:spChg>
        <pc:spChg chg="add del">
          <ac:chgData name="Wambui Munene" userId="ed0e5be94a9ef981" providerId="LiveId" clId="{EE11DF21-4A00-4141-B642-1B9B4DD6F077}" dt="2024-09-09T09:49:19.424" v="237" actId="26606"/>
          <ac:spMkLst>
            <pc:docMk/>
            <pc:sldMk cId="1325608595" sldId="257"/>
            <ac:spMk id="1035" creationId="{DB66C9CD-6BF4-44CA-8078-0BB819080761}"/>
          </ac:spMkLst>
        </pc:spChg>
        <pc:spChg chg="add del">
          <ac:chgData name="Wambui Munene" userId="ed0e5be94a9ef981" providerId="LiveId" clId="{EE11DF21-4A00-4141-B642-1B9B4DD6F077}" dt="2024-09-09T09:49:21.374" v="239" actId="26606"/>
          <ac:spMkLst>
            <pc:docMk/>
            <pc:sldMk cId="1325608595" sldId="257"/>
            <ac:spMk id="1038" creationId="{B65AA36A-D7CC-493C-A0EE-F8AC3564D17D}"/>
          </ac:spMkLst>
        </pc:spChg>
        <pc:spChg chg="add del">
          <ac:chgData name="Wambui Munene" userId="ed0e5be94a9ef981" providerId="LiveId" clId="{EE11DF21-4A00-4141-B642-1B9B4DD6F077}" dt="2024-09-09T09:49:24.617" v="241" actId="26606"/>
          <ac:spMkLst>
            <pc:docMk/>
            <pc:sldMk cId="1325608595" sldId="257"/>
            <ac:spMk id="1041" creationId="{1AEB7F98-32EC-40D3-89EE-C8433023163A}"/>
          </ac:spMkLst>
        </pc:spChg>
        <pc:spChg chg="add">
          <ac:chgData name="Wambui Munene" userId="ed0e5be94a9ef981" providerId="LiveId" clId="{EE11DF21-4A00-4141-B642-1B9B4DD6F077}" dt="2024-09-09T09:49:24.620" v="242" actId="26606"/>
          <ac:spMkLst>
            <pc:docMk/>
            <pc:sldMk cId="1325608595" sldId="257"/>
            <ac:spMk id="1044" creationId="{B65AA36A-D7CC-493C-A0EE-F8AC3564D17D}"/>
          </ac:spMkLst>
        </pc:spChg>
        <pc:picChg chg="mod">
          <ac:chgData name="Wambui Munene" userId="ed0e5be94a9ef981" providerId="LiveId" clId="{EE11DF21-4A00-4141-B642-1B9B4DD6F077}" dt="2024-09-09T09:49:24.620" v="242" actId="26606"/>
          <ac:picMkLst>
            <pc:docMk/>
            <pc:sldMk cId="1325608595" sldId="257"/>
            <ac:picMk id="1026" creationId="{27DC10EF-E528-31AD-9EE3-E7C295B35189}"/>
          </ac:picMkLst>
        </pc:picChg>
        <pc:cxnChg chg="add del">
          <ac:chgData name="Wambui Munene" userId="ed0e5be94a9ef981" providerId="LiveId" clId="{EE11DF21-4A00-4141-B642-1B9B4DD6F077}" dt="2024-09-09T09:49:17.544" v="235" actId="26606"/>
          <ac:cxnSpMkLst>
            <pc:docMk/>
            <pc:sldMk cId="1325608595" sldId="257"/>
            <ac:cxnSpMk id="1033" creationId="{1850A2DA-FC3C-4E59-9724-29CF2777D32C}"/>
          </ac:cxnSpMkLst>
        </pc:cxnChg>
        <pc:cxnChg chg="add del">
          <ac:chgData name="Wambui Munene" userId="ed0e5be94a9ef981" providerId="LiveId" clId="{EE11DF21-4A00-4141-B642-1B9B4DD6F077}" dt="2024-09-09T09:49:19.424" v="237" actId="26606"/>
          <ac:cxnSpMkLst>
            <pc:docMk/>
            <pc:sldMk cId="1325608595" sldId="257"/>
            <ac:cxnSpMk id="1036" creationId="{CC9CF63D-A2A3-4ECF-BC53-4B0D56918FB4}"/>
          </ac:cxnSpMkLst>
        </pc:cxnChg>
        <pc:cxnChg chg="add del">
          <ac:chgData name="Wambui Munene" userId="ed0e5be94a9ef981" providerId="LiveId" clId="{EE11DF21-4A00-4141-B642-1B9B4DD6F077}" dt="2024-09-09T09:49:21.374" v="239" actId="26606"/>
          <ac:cxnSpMkLst>
            <pc:docMk/>
            <pc:sldMk cId="1325608595" sldId="257"/>
            <ac:cxnSpMk id="1039" creationId="{E1C2E33F-4B1D-4F8B-B721-96313EA29404}"/>
          </ac:cxnSpMkLst>
        </pc:cxnChg>
        <pc:cxnChg chg="add del">
          <ac:chgData name="Wambui Munene" userId="ed0e5be94a9ef981" providerId="LiveId" clId="{EE11DF21-4A00-4141-B642-1B9B4DD6F077}" dt="2024-09-09T09:49:24.617" v="241" actId="26606"/>
          <ac:cxnSpMkLst>
            <pc:docMk/>
            <pc:sldMk cId="1325608595" sldId="257"/>
            <ac:cxnSpMk id="1042" creationId="{79A23555-9837-466D-9123-97B89F6CA171}"/>
          </ac:cxnSpMkLst>
        </pc:cxnChg>
        <pc:cxnChg chg="add">
          <ac:chgData name="Wambui Munene" userId="ed0e5be94a9ef981" providerId="LiveId" clId="{EE11DF21-4A00-4141-B642-1B9B4DD6F077}" dt="2024-09-09T09:49:24.620" v="242" actId="26606"/>
          <ac:cxnSpMkLst>
            <pc:docMk/>
            <pc:sldMk cId="1325608595" sldId="257"/>
            <ac:cxnSpMk id="1045" creationId="{1850A2DA-FC3C-4E59-9724-29CF2777D32C}"/>
          </ac:cxnSpMkLst>
        </pc:cxnChg>
      </pc:sldChg>
      <pc:sldChg chg="addSp delSp modSp mod ord">
        <pc:chgData name="Wambui Munene" userId="ed0e5be94a9ef981" providerId="LiveId" clId="{EE11DF21-4A00-4141-B642-1B9B4DD6F077}" dt="2024-09-09T17:51:27.714" v="4502" actId="20577"/>
        <pc:sldMkLst>
          <pc:docMk/>
          <pc:sldMk cId="4212917468" sldId="260"/>
        </pc:sldMkLst>
        <pc:spChg chg="mod">
          <ac:chgData name="Wambui Munene" userId="ed0e5be94a9ef981" providerId="LiveId" clId="{EE11DF21-4A00-4141-B642-1B9B4DD6F077}" dt="2024-09-09T13:50:07.085" v="2196" actId="20577"/>
          <ac:spMkLst>
            <pc:docMk/>
            <pc:sldMk cId="4212917468" sldId="260"/>
            <ac:spMk id="2" creationId="{F96F75DE-8A44-4EC5-83C6-95BDDF10DFD9}"/>
          </ac:spMkLst>
        </pc:spChg>
        <pc:spChg chg="add del mod">
          <ac:chgData name="Wambui Munene" userId="ed0e5be94a9ef981" providerId="LiveId" clId="{EE11DF21-4A00-4141-B642-1B9B4DD6F077}" dt="2024-09-09T13:18:06.388" v="1436"/>
          <ac:spMkLst>
            <pc:docMk/>
            <pc:sldMk cId="4212917468" sldId="260"/>
            <ac:spMk id="4" creationId="{D6A4F8A5-F79F-DE9C-87BC-D95D590F7921}"/>
          </ac:spMkLst>
        </pc:spChg>
        <pc:spChg chg="add del mod">
          <ac:chgData name="Wambui Munene" userId="ed0e5be94a9ef981" providerId="LiveId" clId="{EE11DF21-4A00-4141-B642-1B9B4DD6F077}" dt="2024-09-09T13:17:38.529" v="1434"/>
          <ac:spMkLst>
            <pc:docMk/>
            <pc:sldMk cId="4212917468" sldId="260"/>
            <ac:spMk id="7" creationId="{B1146211-8829-A3D6-3B11-21AF1DAE15F8}"/>
          </ac:spMkLst>
        </pc:spChg>
        <pc:spChg chg="add del mod">
          <ac:chgData name="Wambui Munene" userId="ed0e5be94a9ef981" providerId="LiveId" clId="{EE11DF21-4A00-4141-B642-1B9B4DD6F077}" dt="2024-09-09T13:19:50.448" v="1445"/>
          <ac:spMkLst>
            <pc:docMk/>
            <pc:sldMk cId="4212917468" sldId="260"/>
            <ac:spMk id="10" creationId="{0848FC1C-0029-D29F-BCB4-243B0EC55F04}"/>
          </ac:spMkLst>
        </pc:spChg>
        <pc:spChg chg="add del mod">
          <ac:chgData name="Wambui Munene" userId="ed0e5be94a9ef981" providerId="LiveId" clId="{EE11DF21-4A00-4141-B642-1B9B4DD6F077}" dt="2024-09-09T13:22:41.909" v="1453"/>
          <ac:spMkLst>
            <pc:docMk/>
            <pc:sldMk cId="4212917468" sldId="260"/>
            <ac:spMk id="13" creationId="{30D5B131-E2EB-2491-1F91-AA3A5DC6D18E}"/>
          </ac:spMkLst>
        </pc:spChg>
        <pc:spChg chg="add del mod">
          <ac:chgData name="Wambui Munene" userId="ed0e5be94a9ef981" providerId="LiveId" clId="{EE11DF21-4A00-4141-B642-1B9B4DD6F077}" dt="2024-09-09T13:24:52.128" v="1460"/>
          <ac:spMkLst>
            <pc:docMk/>
            <pc:sldMk cId="4212917468" sldId="260"/>
            <ac:spMk id="16" creationId="{AFCAC055-D900-FDBE-3BFD-D448D37FB6D6}"/>
          </ac:spMkLst>
        </pc:spChg>
        <pc:spChg chg="del mod">
          <ac:chgData name="Wambui Munene" userId="ed0e5be94a9ef981" providerId="LiveId" clId="{EE11DF21-4A00-4141-B642-1B9B4DD6F077}" dt="2024-09-09T13:17:06.571" v="1427"/>
          <ac:spMkLst>
            <pc:docMk/>
            <pc:sldMk cId="4212917468" sldId="260"/>
            <ac:spMk id="18" creationId="{23780F96-A835-781A-F44F-1A735EFD59C0}"/>
          </ac:spMkLst>
        </pc:spChg>
        <pc:spChg chg="add mod">
          <ac:chgData name="Wambui Munene" userId="ed0e5be94a9ef981" providerId="LiveId" clId="{EE11DF21-4A00-4141-B642-1B9B4DD6F077}" dt="2024-09-09T17:51:27.714" v="4502" actId="20577"/>
          <ac:spMkLst>
            <pc:docMk/>
            <pc:sldMk cId="4212917468" sldId="260"/>
            <ac:spMk id="19" creationId="{7DF2272B-DF9B-EC98-8CAF-2B08D481D933}"/>
          </ac:spMkLst>
        </pc:spChg>
        <pc:spChg chg="add del mod">
          <ac:chgData name="Wambui Munene" userId="ed0e5be94a9ef981" providerId="LiveId" clId="{EE11DF21-4A00-4141-B642-1B9B4DD6F077}" dt="2024-09-09T13:42:58.146" v="1956" actId="478"/>
          <ac:spMkLst>
            <pc:docMk/>
            <pc:sldMk cId="4212917468" sldId="260"/>
            <ac:spMk id="21" creationId="{17FBDDBC-911D-7C44-CDAD-E1F570A82674}"/>
          </ac:spMkLst>
        </pc:spChg>
        <pc:spChg chg="add del mod">
          <ac:chgData name="Wambui Munene" userId="ed0e5be94a9ef981" providerId="LiveId" clId="{EE11DF21-4A00-4141-B642-1B9B4DD6F077}" dt="2024-09-09T13:37:46.371" v="1934" actId="478"/>
          <ac:spMkLst>
            <pc:docMk/>
            <pc:sldMk cId="4212917468" sldId="260"/>
            <ac:spMk id="23" creationId="{B9FE9793-DB12-5DC0-05FA-A36425CF39F2}"/>
          </ac:spMkLst>
        </pc:spChg>
        <pc:spChg chg="add del mod">
          <ac:chgData name="Wambui Munene" userId="ed0e5be94a9ef981" providerId="LiveId" clId="{EE11DF21-4A00-4141-B642-1B9B4DD6F077}" dt="2024-09-09T13:37:46.371" v="1936"/>
          <ac:spMkLst>
            <pc:docMk/>
            <pc:sldMk cId="4212917468" sldId="260"/>
            <ac:spMk id="26" creationId="{2F6EAC6F-A2D0-8DF6-DA1D-1A6328F93754}"/>
          </ac:spMkLst>
        </pc:spChg>
        <pc:spChg chg="add del mod">
          <ac:chgData name="Wambui Munene" userId="ed0e5be94a9ef981" providerId="LiveId" clId="{EE11DF21-4A00-4141-B642-1B9B4DD6F077}" dt="2024-09-09T13:41:27.792" v="1944"/>
          <ac:spMkLst>
            <pc:docMk/>
            <pc:sldMk cId="4212917468" sldId="260"/>
            <ac:spMk id="28" creationId="{F53080A4-BC52-40B4-E105-97E96AF52964}"/>
          </ac:spMkLst>
        </pc:spChg>
        <pc:spChg chg="add del mod">
          <ac:chgData name="Wambui Munene" userId="ed0e5be94a9ef981" providerId="LiveId" clId="{EE11DF21-4A00-4141-B642-1B9B4DD6F077}" dt="2024-09-09T13:42:25.812" v="1952"/>
          <ac:spMkLst>
            <pc:docMk/>
            <pc:sldMk cId="4212917468" sldId="260"/>
            <ac:spMk id="30" creationId="{EAE4F010-FE99-AAE0-1ECA-1456A629D809}"/>
          </ac:spMkLst>
        </pc:spChg>
        <pc:spChg chg="add del mod">
          <ac:chgData name="Wambui Munene" userId="ed0e5be94a9ef981" providerId="LiveId" clId="{EE11DF21-4A00-4141-B642-1B9B4DD6F077}" dt="2024-09-09T13:43:03.472" v="1957" actId="478"/>
          <ac:spMkLst>
            <pc:docMk/>
            <pc:sldMk cId="4212917468" sldId="260"/>
            <ac:spMk id="33" creationId="{155FF24E-3455-806E-D47B-88D3988C4DAA}"/>
          </ac:spMkLst>
        </pc:spChg>
        <pc:graphicFrameChg chg="del">
          <ac:chgData name="Wambui Munene" userId="ed0e5be94a9ef981" providerId="LiveId" clId="{EE11DF21-4A00-4141-B642-1B9B4DD6F077}" dt="2024-09-09T13:16:45.095" v="1424" actId="478"/>
          <ac:graphicFrameMkLst>
            <pc:docMk/>
            <pc:sldMk cId="4212917468" sldId="260"/>
            <ac:graphicFrameMk id="15" creationId="{74BD87A9-1BDA-A162-93E6-ABF9D3330593}"/>
          </ac:graphicFrameMkLst>
        </pc:graphicFrameChg>
        <pc:picChg chg="add del mod">
          <ac:chgData name="Wambui Munene" userId="ed0e5be94a9ef981" providerId="LiveId" clId="{EE11DF21-4A00-4141-B642-1B9B4DD6F077}" dt="2024-09-09T13:17:36.146" v="1433" actId="478"/>
          <ac:picMkLst>
            <pc:docMk/>
            <pc:sldMk cId="4212917468" sldId="260"/>
            <ac:picMk id="5" creationId="{114218C0-1E0F-10B0-0371-23E284C20C8D}"/>
          </ac:picMkLst>
        </pc:picChg>
        <pc:picChg chg="add del mod">
          <ac:chgData name="Wambui Munene" userId="ed0e5be94a9ef981" providerId="LiveId" clId="{EE11DF21-4A00-4141-B642-1B9B4DD6F077}" dt="2024-09-09T13:22:34.294" v="1452" actId="478"/>
          <ac:picMkLst>
            <pc:docMk/>
            <pc:sldMk cId="4212917468" sldId="260"/>
            <ac:picMk id="8" creationId="{0033DC3F-7EA3-4CAF-B592-CF7C7CBDDE5F}"/>
          </ac:picMkLst>
        </pc:picChg>
        <pc:picChg chg="add del mod">
          <ac:chgData name="Wambui Munene" userId="ed0e5be94a9ef981" providerId="LiveId" clId="{EE11DF21-4A00-4141-B642-1B9B4DD6F077}" dt="2024-09-09T13:32:46.409" v="1899" actId="478"/>
          <ac:picMkLst>
            <pc:docMk/>
            <pc:sldMk cId="4212917468" sldId="260"/>
            <ac:picMk id="9" creationId="{BBC95A65-38A3-C9E4-BB3F-0840CBA60F98}"/>
          </ac:picMkLst>
        </pc:picChg>
        <pc:picChg chg="add del mod">
          <ac:chgData name="Wambui Munene" userId="ed0e5be94a9ef981" providerId="LiveId" clId="{EE11DF21-4A00-4141-B642-1B9B4DD6F077}" dt="2024-09-09T13:19:50.447" v="1443" actId="478"/>
          <ac:picMkLst>
            <pc:docMk/>
            <pc:sldMk cId="4212917468" sldId="260"/>
            <ac:picMk id="11" creationId="{B1AECDA4-FD9B-27FC-60F6-3859613A2F42}"/>
          </ac:picMkLst>
        </pc:picChg>
        <pc:picChg chg="add del mod">
          <ac:chgData name="Wambui Munene" userId="ed0e5be94a9ef981" providerId="LiveId" clId="{EE11DF21-4A00-4141-B642-1B9B4DD6F077}" dt="2024-09-09T13:32:43.897" v="1898" actId="478"/>
          <ac:picMkLst>
            <pc:docMk/>
            <pc:sldMk cId="4212917468" sldId="260"/>
            <ac:picMk id="14" creationId="{0FEA5688-BF95-8669-0011-02393925BB28}"/>
          </ac:picMkLst>
        </pc:picChg>
        <pc:picChg chg="add del mod">
          <ac:chgData name="Wambui Munene" userId="ed0e5be94a9ef981" providerId="LiveId" clId="{EE11DF21-4A00-4141-B642-1B9B4DD6F077}" dt="2024-09-09T13:33:06.045" v="1901" actId="478"/>
          <ac:picMkLst>
            <pc:docMk/>
            <pc:sldMk cId="4212917468" sldId="260"/>
            <ac:picMk id="17" creationId="{818D3AF9-D9A3-A411-D0C7-B3EC2995FF10}"/>
          </ac:picMkLst>
        </pc:picChg>
        <pc:picChg chg="add del mod">
          <ac:chgData name="Wambui Munene" userId="ed0e5be94a9ef981" providerId="LiveId" clId="{EE11DF21-4A00-4141-B642-1B9B4DD6F077}" dt="2024-09-09T13:35:19.125" v="1917" actId="478"/>
          <ac:picMkLst>
            <pc:docMk/>
            <pc:sldMk cId="4212917468" sldId="260"/>
            <ac:picMk id="24" creationId="{129C3A6F-C97A-F9FB-8D0B-A9752416683E}"/>
          </ac:picMkLst>
        </pc:picChg>
        <pc:picChg chg="add del mod">
          <ac:chgData name="Wambui Munene" userId="ed0e5be94a9ef981" providerId="LiveId" clId="{EE11DF21-4A00-4141-B642-1B9B4DD6F077}" dt="2024-09-09T13:41:57.748" v="1945" actId="478"/>
          <ac:picMkLst>
            <pc:docMk/>
            <pc:sldMk cId="4212917468" sldId="260"/>
            <ac:picMk id="25" creationId="{EF95DE88-E716-2304-7B51-1D0F76DC3A5F}"/>
          </ac:picMkLst>
        </pc:picChg>
        <pc:picChg chg="add del mod">
          <ac:chgData name="Wambui Munene" userId="ed0e5be94a9ef981" providerId="LiveId" clId="{EE11DF21-4A00-4141-B642-1B9B4DD6F077}" dt="2024-09-09T13:41:08.463" v="1938" actId="478"/>
          <ac:picMkLst>
            <pc:docMk/>
            <pc:sldMk cId="4212917468" sldId="260"/>
            <ac:picMk id="27" creationId="{1A6F1960-1694-5F4E-5121-FA168CDD7CDD}"/>
          </ac:picMkLst>
        </pc:picChg>
        <pc:picChg chg="add mod">
          <ac:chgData name="Wambui Munene" userId="ed0e5be94a9ef981" providerId="LiveId" clId="{EE11DF21-4A00-4141-B642-1B9B4DD6F077}" dt="2024-09-09T13:49:16.338" v="2157" actId="1076"/>
          <ac:picMkLst>
            <pc:docMk/>
            <pc:sldMk cId="4212917468" sldId="260"/>
            <ac:picMk id="29" creationId="{FA643CA2-7A46-D136-E02D-5CC5FE03C564}"/>
          </ac:picMkLst>
        </pc:picChg>
        <pc:picChg chg="add del mod">
          <ac:chgData name="Wambui Munene" userId="ed0e5be94a9ef981" providerId="LiveId" clId="{EE11DF21-4A00-4141-B642-1B9B4DD6F077}" dt="2024-09-09T13:49:18.884" v="2158" actId="14100"/>
          <ac:picMkLst>
            <pc:docMk/>
            <pc:sldMk cId="4212917468" sldId="260"/>
            <ac:picMk id="31" creationId="{FCB62896-875F-A7D2-AA8B-7E6F103CE921}"/>
          </ac:picMkLst>
        </pc:picChg>
      </pc:sldChg>
      <pc:sldChg chg="addSp delSp modSp mod ord addAnim modAnim">
        <pc:chgData name="Wambui Munene" userId="ed0e5be94a9ef981" providerId="LiveId" clId="{EE11DF21-4A00-4141-B642-1B9B4DD6F077}" dt="2024-09-09T12:26:55.238" v="758" actId="2711"/>
        <pc:sldMkLst>
          <pc:docMk/>
          <pc:sldMk cId="811730917" sldId="262"/>
        </pc:sldMkLst>
        <pc:spChg chg="add del mod">
          <ac:chgData name="Wambui Munene" userId="ed0e5be94a9ef981" providerId="LiveId" clId="{EE11DF21-4A00-4141-B642-1B9B4DD6F077}" dt="2024-09-09T11:55:01.304" v="286"/>
          <ac:spMkLst>
            <pc:docMk/>
            <pc:sldMk cId="811730917" sldId="262"/>
            <ac:spMk id="3" creationId="{56EE162C-C8D9-C5E2-A380-5416F221659C}"/>
          </ac:spMkLst>
        </pc:spChg>
        <pc:spChg chg="add del mod">
          <ac:chgData name="Wambui Munene" userId="ed0e5be94a9ef981" providerId="LiveId" clId="{EE11DF21-4A00-4141-B642-1B9B4DD6F077}" dt="2024-09-09T11:56:48.625" v="292"/>
          <ac:spMkLst>
            <pc:docMk/>
            <pc:sldMk cId="811730917" sldId="262"/>
            <ac:spMk id="6" creationId="{2C669928-C291-0688-959A-D40C94EEB081}"/>
          </ac:spMkLst>
        </pc:spChg>
        <pc:spChg chg="mod">
          <ac:chgData name="Wambui Munene" userId="ed0e5be94a9ef981" providerId="LiveId" clId="{EE11DF21-4A00-4141-B642-1B9B4DD6F077}" dt="2024-09-09T12:26:55.238" v="758" actId="2711"/>
          <ac:spMkLst>
            <pc:docMk/>
            <pc:sldMk cId="811730917" sldId="262"/>
            <ac:spMk id="7" creationId="{B16E9532-6DC7-411D-A09F-8413A5B95FFE}"/>
          </ac:spMkLst>
        </pc:spChg>
        <pc:spChg chg="add del mod">
          <ac:chgData name="Wambui Munene" userId="ed0e5be94a9ef981" providerId="LiveId" clId="{EE11DF21-4A00-4141-B642-1B9B4DD6F077}" dt="2024-09-09T11:57:19.751" v="294"/>
          <ac:spMkLst>
            <pc:docMk/>
            <pc:sldMk cId="811730917" sldId="262"/>
            <ac:spMk id="11" creationId="{BEBA937D-D496-97ED-DAA9-3DCC1E06CDE6}"/>
          </ac:spMkLst>
        </pc:spChg>
        <pc:spChg chg="add del mod">
          <ac:chgData name="Wambui Munene" userId="ed0e5be94a9ef981" providerId="LiveId" clId="{EE11DF21-4A00-4141-B642-1B9B4DD6F077}" dt="2024-09-09T11:59:55.298" v="307"/>
          <ac:spMkLst>
            <pc:docMk/>
            <pc:sldMk cId="811730917" sldId="262"/>
            <ac:spMk id="13" creationId="{81848B57-5443-FE10-7FC4-E0C99421E59F}"/>
          </ac:spMkLst>
        </pc:spChg>
        <pc:spChg chg="add mod">
          <ac:chgData name="Wambui Munene" userId="ed0e5be94a9ef981" providerId="LiveId" clId="{EE11DF21-4A00-4141-B642-1B9B4DD6F077}" dt="2024-09-09T12:01:19.379" v="328" actId="767"/>
          <ac:spMkLst>
            <pc:docMk/>
            <pc:sldMk cId="811730917" sldId="262"/>
            <ac:spMk id="19" creationId="{AC8239D2-E683-9F69-73A0-CD4746C61855}"/>
          </ac:spMkLst>
        </pc:spChg>
        <pc:spChg chg="add del">
          <ac:chgData name="Wambui Munene" userId="ed0e5be94a9ef981" providerId="LiveId" clId="{EE11DF21-4A00-4141-B642-1B9B4DD6F077}" dt="2024-09-09T11:57:23.891" v="295" actId="26606"/>
          <ac:spMkLst>
            <pc:docMk/>
            <pc:sldMk cId="811730917" sldId="262"/>
            <ac:spMk id="20" creationId="{3011B0B3-5679-4759-90B8-3B908C4CBD21}"/>
          </ac:spMkLst>
        </pc:spChg>
        <pc:spChg chg="add">
          <ac:chgData name="Wambui Munene" userId="ed0e5be94a9ef981" providerId="LiveId" clId="{EE11DF21-4A00-4141-B642-1B9B4DD6F077}" dt="2024-09-09T11:57:23.891" v="295" actId="26606"/>
          <ac:spMkLst>
            <pc:docMk/>
            <pc:sldMk cId="811730917" sldId="262"/>
            <ac:spMk id="2063" creationId="{3011B0B3-5679-4759-90B8-3B908C4CBD21}"/>
          </ac:spMkLst>
        </pc:spChg>
        <pc:grpChg chg="add del">
          <ac:chgData name="Wambui Munene" userId="ed0e5be94a9ef981" providerId="LiveId" clId="{EE11DF21-4A00-4141-B642-1B9B4DD6F077}" dt="2024-09-09T11:57:23.891" v="295" actId="26606"/>
          <ac:grpSpMkLst>
            <pc:docMk/>
            <pc:sldMk cId="811730917" sldId="262"/>
            <ac:grpSpMk id="14" creationId="{9494E066-0146-46E9-BAF1-C33240ABA294}"/>
          </ac:grpSpMkLst>
        </pc:grpChg>
        <pc:grpChg chg="add del">
          <ac:chgData name="Wambui Munene" userId="ed0e5be94a9ef981" providerId="LiveId" clId="{EE11DF21-4A00-4141-B642-1B9B4DD6F077}" dt="2024-09-09T11:57:23.891" v="295" actId="26606"/>
          <ac:grpSpMkLst>
            <pc:docMk/>
            <pc:sldMk cId="811730917" sldId="262"/>
            <ac:grpSpMk id="22" creationId="{50F37AA1-A09B-4E28-987B-38E5060E1BAE}"/>
          </ac:grpSpMkLst>
        </pc:grpChg>
        <pc:grpChg chg="add">
          <ac:chgData name="Wambui Munene" userId="ed0e5be94a9ef981" providerId="LiveId" clId="{EE11DF21-4A00-4141-B642-1B9B4DD6F077}" dt="2024-09-09T11:57:23.891" v="295" actId="26606"/>
          <ac:grpSpMkLst>
            <pc:docMk/>
            <pc:sldMk cId="811730917" sldId="262"/>
            <ac:grpSpMk id="2057" creationId="{9494E066-0146-46E9-BAF1-C33240ABA294}"/>
          </ac:grpSpMkLst>
        </pc:grpChg>
        <pc:grpChg chg="add">
          <ac:chgData name="Wambui Munene" userId="ed0e5be94a9ef981" providerId="LiveId" clId="{EE11DF21-4A00-4141-B642-1B9B4DD6F077}" dt="2024-09-09T11:57:23.891" v="295" actId="26606"/>
          <ac:grpSpMkLst>
            <pc:docMk/>
            <pc:sldMk cId="811730917" sldId="262"/>
            <ac:grpSpMk id="2065" creationId="{50F37AA1-A09B-4E28-987B-38E5060E1BAE}"/>
          </ac:grpSpMkLst>
        </pc:grpChg>
        <pc:picChg chg="add del mod">
          <ac:chgData name="Wambui Munene" userId="ed0e5be94a9ef981" providerId="LiveId" clId="{EE11DF21-4A00-4141-B642-1B9B4DD6F077}" dt="2024-09-09T11:56:45.981" v="291" actId="478"/>
          <ac:picMkLst>
            <pc:docMk/>
            <pc:sldMk cId="811730917" sldId="262"/>
            <ac:picMk id="4" creationId="{5E2670BE-E776-F1BE-1C06-AFE9A14D653D}"/>
          </ac:picMkLst>
        </pc:picChg>
        <pc:picChg chg="add del mod">
          <ac:chgData name="Wambui Munene" userId="ed0e5be94a9ef981" providerId="LiveId" clId="{EE11DF21-4A00-4141-B642-1B9B4DD6F077}" dt="2024-09-09T11:57:15.367" v="293" actId="478"/>
          <ac:picMkLst>
            <pc:docMk/>
            <pc:sldMk cId="811730917" sldId="262"/>
            <ac:picMk id="8" creationId="{BB8F2E7D-A074-5DD8-0FE7-29831E6D73AB}"/>
          </ac:picMkLst>
        </pc:picChg>
        <pc:picChg chg="del">
          <ac:chgData name="Wambui Munene" userId="ed0e5be94a9ef981" providerId="LiveId" clId="{EE11DF21-4A00-4141-B642-1B9B4DD6F077}" dt="2024-09-09T11:54:58.318" v="285" actId="478"/>
          <ac:picMkLst>
            <pc:docMk/>
            <pc:sldMk cId="811730917" sldId="262"/>
            <ac:picMk id="9" creationId="{3157C130-A151-49C9-841C-4727F37F3314}"/>
          </ac:picMkLst>
        </pc:picChg>
        <pc:picChg chg="add mod">
          <ac:chgData name="Wambui Munene" userId="ed0e5be94a9ef981" providerId="LiveId" clId="{EE11DF21-4A00-4141-B642-1B9B4DD6F077}" dt="2024-09-09T11:57:23.891" v="295" actId="26606"/>
          <ac:picMkLst>
            <pc:docMk/>
            <pc:sldMk cId="811730917" sldId="262"/>
            <ac:picMk id="2050" creationId="{E7D7E999-1B20-A0C5-40BE-489BEA763924}"/>
          </ac:picMkLst>
        </pc:picChg>
        <pc:cxnChg chg="add del">
          <ac:chgData name="Wambui Munene" userId="ed0e5be94a9ef981" providerId="LiveId" clId="{EE11DF21-4A00-4141-B642-1B9B4DD6F077}" dt="2024-09-09T11:57:23.891" v="295" actId="26606"/>
          <ac:cxnSpMkLst>
            <pc:docMk/>
            <pc:sldMk cId="811730917" sldId="262"/>
            <ac:cxnSpMk id="12" creationId="{AE0C0B2A-3FD1-4235-A16E-0ED1E028A93E}"/>
          </ac:cxnSpMkLst>
        </pc:cxnChg>
        <pc:cxnChg chg="add">
          <ac:chgData name="Wambui Munene" userId="ed0e5be94a9ef981" providerId="LiveId" clId="{EE11DF21-4A00-4141-B642-1B9B4DD6F077}" dt="2024-09-09T11:57:23.891" v="295" actId="26606"/>
          <ac:cxnSpMkLst>
            <pc:docMk/>
            <pc:sldMk cId="811730917" sldId="262"/>
            <ac:cxnSpMk id="2055" creationId="{AE0C0B2A-3FD1-4235-A16E-0ED1E028A93E}"/>
          </ac:cxnSpMkLst>
        </pc:cxnChg>
      </pc:sldChg>
      <pc:sldChg chg="addSp delSp modSp mod ord">
        <pc:chgData name="Wambui Munene" userId="ed0e5be94a9ef981" providerId="LiveId" clId="{EE11DF21-4A00-4141-B642-1B9B4DD6F077}" dt="2024-09-09T14:45:21.260" v="4096"/>
        <pc:sldMkLst>
          <pc:docMk/>
          <pc:sldMk cId="445070695" sldId="267"/>
        </pc:sldMkLst>
        <pc:spChg chg="mod">
          <ac:chgData name="Wambui Munene" userId="ed0e5be94a9ef981" providerId="LiveId" clId="{EE11DF21-4A00-4141-B642-1B9B4DD6F077}" dt="2024-09-09T14:36:17.955" v="3518" actId="20577"/>
          <ac:spMkLst>
            <pc:docMk/>
            <pc:sldMk cId="445070695" sldId="267"/>
            <ac:spMk id="2" creationId="{42D1A202-23A3-4F3A-AA92-0172C8D2DA06}"/>
          </ac:spMkLst>
        </pc:spChg>
        <pc:spChg chg="del mod ord">
          <ac:chgData name="Wambui Munene" userId="ed0e5be94a9ef981" providerId="LiveId" clId="{EE11DF21-4A00-4141-B642-1B9B4DD6F077}" dt="2024-09-09T14:32:17.674" v="3453" actId="26606"/>
          <ac:spMkLst>
            <pc:docMk/>
            <pc:sldMk cId="445070695" sldId="267"/>
            <ac:spMk id="3" creationId="{7B943E7C-A74D-4CB3-844B-51917C88C95F}"/>
          </ac:spMkLst>
        </pc:spChg>
        <pc:spChg chg="add del mod">
          <ac:chgData name="Wambui Munene" userId="ed0e5be94a9ef981" providerId="LiveId" clId="{EE11DF21-4A00-4141-B642-1B9B4DD6F077}" dt="2024-09-09T14:32:02.631" v="3450"/>
          <ac:spMkLst>
            <pc:docMk/>
            <pc:sldMk cId="445070695" sldId="267"/>
            <ac:spMk id="5" creationId="{E0762484-6B39-E7CC-CA7C-A25F81642CAD}"/>
          </ac:spMkLst>
        </pc:spChg>
        <pc:spChg chg="add">
          <ac:chgData name="Wambui Munene" userId="ed0e5be94a9ef981" providerId="LiveId" clId="{EE11DF21-4A00-4141-B642-1B9B4DD6F077}" dt="2024-09-09T14:32:06.945" v="3451" actId="26606"/>
          <ac:spMkLst>
            <pc:docMk/>
            <pc:sldMk cId="445070695" sldId="267"/>
            <ac:spMk id="11" creationId="{3D2EE047-566C-48D4-9F44-4BB3B58FB300}"/>
          </ac:spMkLst>
        </pc:spChg>
        <pc:graphicFrameChg chg="add mod modGraphic">
          <ac:chgData name="Wambui Munene" userId="ed0e5be94a9ef981" providerId="LiveId" clId="{EE11DF21-4A00-4141-B642-1B9B4DD6F077}" dt="2024-09-09T14:45:21.260" v="4096"/>
          <ac:graphicFrameMkLst>
            <pc:docMk/>
            <pc:sldMk cId="445070695" sldId="267"/>
            <ac:graphicFrameMk id="13" creationId="{2DA68FF1-DE3B-B7EC-4751-BB7A1BABE7EE}"/>
          </ac:graphicFrameMkLst>
        </pc:graphicFrameChg>
        <pc:picChg chg="add mod">
          <ac:chgData name="Wambui Munene" userId="ed0e5be94a9ef981" providerId="LiveId" clId="{EE11DF21-4A00-4141-B642-1B9B4DD6F077}" dt="2024-09-09T14:34:32.155" v="3476" actId="1076"/>
          <ac:picMkLst>
            <pc:docMk/>
            <pc:sldMk cId="445070695" sldId="267"/>
            <ac:picMk id="6" creationId="{C1073177-7CA2-C762-24E2-4C1BFD42DB9F}"/>
          </ac:picMkLst>
        </pc:picChg>
        <pc:picChg chg="del">
          <ac:chgData name="Wambui Munene" userId="ed0e5be94a9ef981" providerId="LiveId" clId="{EE11DF21-4A00-4141-B642-1B9B4DD6F077}" dt="2024-09-09T14:31:58.767" v="3449" actId="478"/>
          <ac:picMkLst>
            <pc:docMk/>
            <pc:sldMk cId="445070695" sldId="267"/>
            <ac:picMk id="10" creationId="{1A068317-699A-4C96-BD22-58E7B50ADDE8}"/>
          </ac:picMkLst>
        </pc:picChg>
      </pc:sldChg>
      <pc:sldChg chg="modSp mod">
        <pc:chgData name="Wambui Munene" userId="ed0e5be94a9ef981" providerId="LiveId" clId="{EE11DF21-4A00-4141-B642-1B9B4DD6F077}" dt="2024-09-09T14:49:18.787" v="4211" actId="2710"/>
        <pc:sldMkLst>
          <pc:docMk/>
          <pc:sldMk cId="3103683689" sldId="268"/>
        </pc:sldMkLst>
        <pc:spChg chg="mod">
          <ac:chgData name="Wambui Munene" userId="ed0e5be94a9ef981" providerId="LiveId" clId="{EE11DF21-4A00-4141-B642-1B9B4DD6F077}" dt="2024-09-09T14:48:42.635" v="4208" actId="108"/>
          <ac:spMkLst>
            <pc:docMk/>
            <pc:sldMk cId="3103683689" sldId="268"/>
            <ac:spMk id="2" creationId="{69FAE308-3076-43DB-B834-DA0B0AE19AF9}"/>
          </ac:spMkLst>
        </pc:spChg>
        <pc:spChg chg="mod">
          <ac:chgData name="Wambui Munene" userId="ed0e5be94a9ef981" providerId="LiveId" clId="{EE11DF21-4A00-4141-B642-1B9B4DD6F077}" dt="2024-09-09T14:49:18.787" v="4211" actId="2710"/>
          <ac:spMkLst>
            <pc:docMk/>
            <pc:sldMk cId="3103683689" sldId="268"/>
            <ac:spMk id="3" creationId="{BABC2CE0-8806-4B2A-A10A-32984D317434}"/>
          </ac:spMkLst>
        </pc:spChg>
      </pc:sldChg>
      <pc:sldChg chg="modSp mod">
        <pc:chgData name="Wambui Munene" userId="ed0e5be94a9ef981" providerId="LiveId" clId="{EE11DF21-4A00-4141-B642-1B9B4DD6F077}" dt="2024-09-09T17:43:46.827" v="4328" actId="20577"/>
        <pc:sldMkLst>
          <pc:docMk/>
          <pc:sldMk cId="1944867559" sldId="313"/>
        </pc:sldMkLst>
        <pc:spChg chg="mod">
          <ac:chgData name="Wambui Munene" userId="ed0e5be94a9ef981" providerId="LiveId" clId="{EE11DF21-4A00-4141-B642-1B9B4DD6F077}" dt="2024-09-09T17:43:46.827" v="4328" actId="20577"/>
          <ac:spMkLst>
            <pc:docMk/>
            <pc:sldMk cId="1944867559" sldId="313"/>
            <ac:spMk id="2" creationId="{C3957EAB-1A32-A2FE-6656-37F9DA322CC7}"/>
          </ac:spMkLst>
        </pc:spChg>
        <pc:spChg chg="mod">
          <ac:chgData name="Wambui Munene" userId="ed0e5be94a9ef981" providerId="LiveId" clId="{EE11DF21-4A00-4141-B642-1B9B4DD6F077}" dt="2024-09-09T12:53:33.495" v="1156" actId="255"/>
          <ac:spMkLst>
            <pc:docMk/>
            <pc:sldMk cId="1944867559" sldId="313"/>
            <ac:spMk id="3" creationId="{F3D291F2-4F3B-9988-830C-3A03B6B27807}"/>
          </ac:spMkLst>
        </pc:spChg>
      </pc:sldChg>
      <pc:sldChg chg="addSp delSp modSp mod">
        <pc:chgData name="Wambui Munene" userId="ed0e5be94a9ef981" providerId="LiveId" clId="{EE11DF21-4A00-4141-B642-1B9B4DD6F077}" dt="2024-09-09T14:54:33.536" v="4317" actId="20577"/>
        <pc:sldMkLst>
          <pc:docMk/>
          <pc:sldMk cId="2723865859" sldId="315"/>
        </pc:sldMkLst>
        <pc:spChg chg="mod">
          <ac:chgData name="Wambui Munene" userId="ed0e5be94a9ef981" providerId="LiveId" clId="{EE11DF21-4A00-4141-B642-1B9B4DD6F077}" dt="2024-09-09T14:54:33.536" v="4317" actId="20577"/>
          <ac:spMkLst>
            <pc:docMk/>
            <pc:sldMk cId="2723865859" sldId="315"/>
            <ac:spMk id="2" creationId="{B1D7F9A0-D364-C129-711E-DB39F65EEDBD}"/>
          </ac:spMkLst>
        </pc:spChg>
        <pc:spChg chg="mod">
          <ac:chgData name="Wambui Munene" userId="ed0e5be94a9ef981" providerId="LiveId" clId="{EE11DF21-4A00-4141-B642-1B9B4DD6F077}" dt="2024-09-09T13:00:47.913" v="1246" actId="14100"/>
          <ac:spMkLst>
            <pc:docMk/>
            <pc:sldMk cId="2723865859" sldId="315"/>
            <ac:spMk id="12" creationId="{09A860AE-836A-6B3C-D663-F6B253827540}"/>
          </ac:spMkLst>
        </pc:spChg>
        <pc:spChg chg="mod">
          <ac:chgData name="Wambui Munene" userId="ed0e5be94a9ef981" providerId="LiveId" clId="{EE11DF21-4A00-4141-B642-1B9B4DD6F077}" dt="2024-09-09T13:00:35.025" v="1245" actId="14100"/>
          <ac:spMkLst>
            <pc:docMk/>
            <pc:sldMk cId="2723865859" sldId="315"/>
            <ac:spMk id="13" creationId="{2BFE84A7-25EF-3EAC-827F-0F82AD57DF50}"/>
          </ac:spMkLst>
        </pc:spChg>
        <pc:graphicFrameChg chg="add del">
          <ac:chgData name="Wambui Munene" userId="ed0e5be94a9ef981" providerId="LiveId" clId="{EE11DF21-4A00-4141-B642-1B9B4DD6F077}" dt="2024-09-09T12:58:50.717" v="1231" actId="3680"/>
          <ac:graphicFrameMkLst>
            <pc:docMk/>
            <pc:sldMk cId="2723865859" sldId="315"/>
            <ac:graphicFrameMk id="3" creationId="{2C93320D-D5FC-C351-4132-524A4DC5BDEA}"/>
          </ac:graphicFrameMkLst>
        </pc:graphicFrameChg>
      </pc:sldChg>
      <pc:sldChg chg="addSp delSp modSp mod">
        <pc:chgData name="Wambui Munene" userId="ed0e5be94a9ef981" providerId="LiveId" clId="{EE11DF21-4A00-4141-B642-1B9B4DD6F077}" dt="2024-09-09T14:55:06.151" v="4318" actId="108"/>
        <pc:sldMkLst>
          <pc:docMk/>
          <pc:sldMk cId="3284616221" sldId="317"/>
        </pc:sldMkLst>
        <pc:spChg chg="mod">
          <ac:chgData name="Wambui Munene" userId="ed0e5be94a9ef981" providerId="LiveId" clId="{EE11DF21-4A00-4141-B642-1B9B4DD6F077}" dt="2024-09-09T13:03:49.749" v="1262" actId="14100"/>
          <ac:spMkLst>
            <pc:docMk/>
            <pc:sldMk cId="3284616221" sldId="317"/>
            <ac:spMk id="2" creationId="{0FD25A52-EB72-8381-9004-15EFA08A1549}"/>
          </ac:spMkLst>
        </pc:spChg>
        <pc:spChg chg="mod">
          <ac:chgData name="Wambui Munene" userId="ed0e5be94a9ef981" providerId="LiveId" clId="{EE11DF21-4A00-4141-B642-1B9B4DD6F077}" dt="2024-09-09T13:10:32.426" v="1382" actId="27636"/>
          <ac:spMkLst>
            <pc:docMk/>
            <pc:sldMk cId="3284616221" sldId="317"/>
            <ac:spMk id="3" creationId="{66377FFE-5575-F589-0B25-1907543616B3}"/>
          </ac:spMkLst>
        </pc:spChg>
        <pc:spChg chg="del mod">
          <ac:chgData name="Wambui Munene" userId="ed0e5be94a9ef981" providerId="LiveId" clId="{EE11DF21-4A00-4141-B642-1B9B4DD6F077}" dt="2024-09-09T13:06:01.977" v="1317"/>
          <ac:spMkLst>
            <pc:docMk/>
            <pc:sldMk cId="3284616221" sldId="317"/>
            <ac:spMk id="4" creationId="{4F5F9818-7589-51E7-9F61-CDE1B7A6B271}"/>
          </ac:spMkLst>
        </pc:spChg>
        <pc:spChg chg="add del mod">
          <ac:chgData name="Wambui Munene" userId="ed0e5be94a9ef981" providerId="LiveId" clId="{EE11DF21-4A00-4141-B642-1B9B4DD6F077}" dt="2024-09-09T13:09:55.053" v="1374"/>
          <ac:spMkLst>
            <pc:docMk/>
            <pc:sldMk cId="3284616221" sldId="317"/>
            <ac:spMk id="7" creationId="{F582B131-ABA0-C71D-EBB7-71C54422FFFC}"/>
          </ac:spMkLst>
        </pc:spChg>
        <pc:spChg chg="add del mod">
          <ac:chgData name="Wambui Munene" userId="ed0e5be94a9ef981" providerId="LiveId" clId="{EE11DF21-4A00-4141-B642-1B9B4DD6F077}" dt="2024-09-09T13:07:58.777" v="1331"/>
          <ac:spMkLst>
            <pc:docMk/>
            <pc:sldMk cId="3284616221" sldId="317"/>
            <ac:spMk id="9" creationId="{C08BD20E-4DBF-EC1F-0288-4E78833D4EEC}"/>
          </ac:spMkLst>
        </pc:spChg>
        <pc:spChg chg="add del mod">
          <ac:chgData name="Wambui Munene" userId="ed0e5be94a9ef981" providerId="LiveId" clId="{EE11DF21-4A00-4141-B642-1B9B4DD6F077}" dt="2024-09-09T13:09:55.696" v="1376"/>
          <ac:spMkLst>
            <pc:docMk/>
            <pc:sldMk cId="3284616221" sldId="317"/>
            <ac:spMk id="10" creationId="{F01DD98C-1886-8308-C327-0C1D8E88FBC1}"/>
          </ac:spMkLst>
        </pc:spChg>
        <pc:spChg chg="add del mod">
          <ac:chgData name="Wambui Munene" userId="ed0e5be94a9ef981" providerId="LiveId" clId="{EE11DF21-4A00-4141-B642-1B9B4DD6F077}" dt="2024-09-09T13:11:24.934" v="1388"/>
          <ac:spMkLst>
            <pc:docMk/>
            <pc:sldMk cId="3284616221" sldId="317"/>
            <ac:spMk id="12" creationId="{4ABA9D11-73B5-8C9D-1B49-1AD5B00C1581}"/>
          </ac:spMkLst>
        </pc:spChg>
        <pc:spChg chg="add del mod">
          <ac:chgData name="Wambui Munene" userId="ed0e5be94a9ef981" providerId="LiveId" clId="{EE11DF21-4A00-4141-B642-1B9B4DD6F077}" dt="2024-09-09T13:11:47.315" v="1393"/>
          <ac:spMkLst>
            <pc:docMk/>
            <pc:sldMk cId="3284616221" sldId="317"/>
            <ac:spMk id="13" creationId="{A25F349D-7025-0030-E964-0B477A719882}"/>
          </ac:spMkLst>
        </pc:spChg>
        <pc:spChg chg="add del mod">
          <ac:chgData name="Wambui Munene" userId="ed0e5be94a9ef981" providerId="LiveId" clId="{EE11DF21-4A00-4141-B642-1B9B4DD6F077}" dt="2024-09-09T13:14:06.794" v="1411" actId="478"/>
          <ac:spMkLst>
            <pc:docMk/>
            <pc:sldMk cId="3284616221" sldId="317"/>
            <ac:spMk id="15" creationId="{A066C483-A9A5-EF32-459A-A0BFF993C75B}"/>
          </ac:spMkLst>
        </pc:spChg>
        <pc:spChg chg="add del mod">
          <ac:chgData name="Wambui Munene" userId="ed0e5be94a9ef981" providerId="LiveId" clId="{EE11DF21-4A00-4141-B642-1B9B4DD6F077}" dt="2024-09-09T13:14:42.013" v="1416"/>
          <ac:spMkLst>
            <pc:docMk/>
            <pc:sldMk cId="3284616221" sldId="317"/>
            <ac:spMk id="16" creationId="{394EBB21-6A37-AC79-5118-C9591B642670}"/>
          </ac:spMkLst>
        </pc:spChg>
        <pc:spChg chg="add mod">
          <ac:chgData name="Wambui Munene" userId="ed0e5be94a9ef981" providerId="LiveId" clId="{EE11DF21-4A00-4141-B642-1B9B4DD6F077}" dt="2024-09-09T14:55:06.151" v="4318" actId="108"/>
          <ac:spMkLst>
            <pc:docMk/>
            <pc:sldMk cId="3284616221" sldId="317"/>
            <ac:spMk id="17" creationId="{E6E231DF-AF22-D335-2B96-84E3B9F52E6B}"/>
          </ac:spMkLst>
        </pc:spChg>
        <pc:picChg chg="add del mod">
          <ac:chgData name="Wambui Munene" userId="ed0e5be94a9ef981" providerId="LiveId" clId="{EE11DF21-4A00-4141-B642-1B9B4DD6F077}" dt="2024-09-09T13:06:29.135" v="1320" actId="478"/>
          <ac:picMkLst>
            <pc:docMk/>
            <pc:sldMk cId="3284616221" sldId="317"/>
            <ac:picMk id="5" creationId="{E8ADAD98-15CF-B6D9-3B6E-8942A43764B4}"/>
          </ac:picMkLst>
        </pc:picChg>
        <pc:picChg chg="add mod">
          <ac:chgData name="Wambui Munene" userId="ed0e5be94a9ef981" providerId="LiveId" clId="{EE11DF21-4A00-4141-B642-1B9B4DD6F077}" dt="2024-09-09T13:10:18.544" v="1379" actId="14100"/>
          <ac:picMkLst>
            <pc:docMk/>
            <pc:sldMk cId="3284616221" sldId="317"/>
            <ac:picMk id="8" creationId="{401D5D3A-1A9F-7B43-710C-ACF76934C800}"/>
          </ac:picMkLst>
        </pc:picChg>
        <pc:picChg chg="add mod">
          <ac:chgData name="Wambui Munene" userId="ed0e5be94a9ef981" providerId="LiveId" clId="{EE11DF21-4A00-4141-B642-1B9B4DD6F077}" dt="2024-09-09T13:16:21.406" v="1423" actId="1076"/>
          <ac:picMkLst>
            <pc:docMk/>
            <pc:sldMk cId="3284616221" sldId="317"/>
            <ac:picMk id="11" creationId="{57FE60D5-13C2-DD67-3A28-5442FDECA586}"/>
          </ac:picMkLst>
        </pc:picChg>
      </pc:sldChg>
      <pc:sldChg chg="addSp delSp modSp mod ord setBg">
        <pc:chgData name="Wambui Munene" userId="ed0e5be94a9ef981" providerId="LiveId" clId="{EE11DF21-4A00-4141-B642-1B9B4DD6F077}" dt="2024-09-09T17:56:31.796" v="4536" actId="20577"/>
        <pc:sldMkLst>
          <pc:docMk/>
          <pc:sldMk cId="240967260" sldId="318"/>
        </pc:sldMkLst>
        <pc:spChg chg="mod">
          <ac:chgData name="Wambui Munene" userId="ed0e5be94a9ef981" providerId="LiveId" clId="{EE11DF21-4A00-4141-B642-1B9B4DD6F077}" dt="2024-09-09T14:47:20.933" v="4125" actId="108"/>
          <ac:spMkLst>
            <pc:docMk/>
            <pc:sldMk cId="240967260" sldId="318"/>
            <ac:spMk id="2" creationId="{FC07900A-321E-9B5B-1413-B314F2F36F75}"/>
          </ac:spMkLst>
        </pc:spChg>
        <pc:spChg chg="mod">
          <ac:chgData name="Wambui Munene" userId="ed0e5be94a9ef981" providerId="LiveId" clId="{EE11DF21-4A00-4141-B642-1B9B4DD6F077}" dt="2024-09-09T17:56:31.796" v="4536" actId="20577"/>
          <ac:spMkLst>
            <pc:docMk/>
            <pc:sldMk cId="240967260" sldId="318"/>
            <ac:spMk id="3" creationId="{E5A72B37-52D4-0A96-B878-D66F72705952}"/>
          </ac:spMkLst>
        </pc:spChg>
        <pc:spChg chg="del mod">
          <ac:chgData name="Wambui Munene" userId="ed0e5be94a9ef981" providerId="LiveId" clId="{EE11DF21-4A00-4141-B642-1B9B4DD6F077}" dt="2024-09-09T14:38:18.189" v="3525" actId="478"/>
          <ac:spMkLst>
            <pc:docMk/>
            <pc:sldMk cId="240967260" sldId="318"/>
            <ac:spMk id="4" creationId="{67EC3CA0-178A-3589-C916-CA7F321825A5}"/>
          </ac:spMkLst>
        </pc:spChg>
        <pc:spChg chg="add del mod">
          <ac:chgData name="Wambui Munene" userId="ed0e5be94a9ef981" providerId="LiveId" clId="{EE11DF21-4A00-4141-B642-1B9B4DD6F077}" dt="2024-09-09T14:38:22.125" v="3526" actId="478"/>
          <ac:spMkLst>
            <pc:docMk/>
            <pc:sldMk cId="240967260" sldId="318"/>
            <ac:spMk id="7" creationId="{F65AA5A7-E859-93C4-1E49-A279785D9902}"/>
          </ac:spMkLst>
        </pc:spChg>
        <pc:spChg chg="add del">
          <ac:chgData name="Wambui Munene" userId="ed0e5be94a9ef981" providerId="LiveId" clId="{EE11DF21-4A00-4141-B642-1B9B4DD6F077}" dt="2024-09-09T14:40:54.184" v="3766" actId="26606"/>
          <ac:spMkLst>
            <pc:docMk/>
            <pc:sldMk cId="240967260" sldId="318"/>
            <ac:spMk id="9" creationId="{C279C8A1-C4E4-4DE9-934E-91221AC99393}"/>
          </ac:spMkLst>
        </pc:spChg>
        <pc:spChg chg="add del">
          <ac:chgData name="Wambui Munene" userId="ed0e5be94a9ef981" providerId="LiveId" clId="{EE11DF21-4A00-4141-B642-1B9B4DD6F077}" dt="2024-09-09T14:41:40.852" v="3806" actId="26606"/>
          <ac:spMkLst>
            <pc:docMk/>
            <pc:sldMk cId="240967260" sldId="318"/>
            <ac:spMk id="13" creationId="{3268346D-5E77-4906-AC8D-57FB88F111CD}"/>
          </ac:spMkLst>
        </pc:spChg>
        <pc:spChg chg="add">
          <ac:chgData name="Wambui Munene" userId="ed0e5be94a9ef981" providerId="LiveId" clId="{EE11DF21-4A00-4141-B642-1B9B4DD6F077}" dt="2024-09-09T14:41:40.852" v="3806" actId="26606"/>
          <ac:spMkLst>
            <pc:docMk/>
            <pc:sldMk cId="240967260" sldId="318"/>
            <ac:spMk id="20" creationId="{B65AA36A-D7CC-493C-A0EE-F8AC3564D17D}"/>
          </ac:spMkLst>
        </pc:spChg>
        <pc:picChg chg="add del mod">
          <ac:chgData name="Wambui Munene" userId="ed0e5be94a9ef981" providerId="LiveId" clId="{EE11DF21-4A00-4141-B642-1B9B4DD6F077}" dt="2024-09-09T14:38:06.411" v="3523" actId="478"/>
          <ac:picMkLst>
            <pc:docMk/>
            <pc:sldMk cId="240967260" sldId="318"/>
            <ac:picMk id="5" creationId="{FE652BF2-6EA7-28F8-F397-06FF6CF8395E}"/>
          </ac:picMkLst>
        </pc:picChg>
        <pc:picChg chg="add del">
          <ac:chgData name="Wambui Munene" userId="ed0e5be94a9ef981" providerId="LiveId" clId="{EE11DF21-4A00-4141-B642-1B9B4DD6F077}" dt="2024-09-09T14:40:54.184" v="3766" actId="26606"/>
          <ac:picMkLst>
            <pc:docMk/>
            <pc:sldMk cId="240967260" sldId="318"/>
            <ac:picMk id="6" creationId="{CE433C75-8817-0099-20E2-3405C28C0F4F}"/>
          </ac:picMkLst>
        </pc:picChg>
        <pc:picChg chg="add mod">
          <ac:chgData name="Wambui Munene" userId="ed0e5be94a9ef981" providerId="LiveId" clId="{EE11DF21-4A00-4141-B642-1B9B4DD6F077}" dt="2024-09-09T14:41:40.852" v="3806" actId="26606"/>
          <ac:picMkLst>
            <pc:docMk/>
            <pc:sldMk cId="240967260" sldId="318"/>
            <ac:picMk id="14" creationId="{2604130F-D23F-9BAD-1751-3BD34A10F30A}"/>
          </ac:picMkLst>
        </pc:picChg>
        <pc:cxnChg chg="add del">
          <ac:chgData name="Wambui Munene" userId="ed0e5be94a9ef981" providerId="LiveId" clId="{EE11DF21-4A00-4141-B642-1B9B4DD6F077}" dt="2024-09-09T14:40:54.184" v="3766" actId="26606"/>
          <ac:cxnSpMkLst>
            <pc:docMk/>
            <pc:sldMk cId="240967260" sldId="318"/>
            <ac:cxnSpMk id="11" creationId="{26C7ED5D-77C4-4564-8B1A-E55609CF44C4}"/>
          </ac:cxnSpMkLst>
        </pc:cxnChg>
        <pc:cxnChg chg="add del">
          <ac:chgData name="Wambui Munene" userId="ed0e5be94a9ef981" providerId="LiveId" clId="{EE11DF21-4A00-4141-B642-1B9B4DD6F077}" dt="2024-09-09T14:41:40.852" v="3806" actId="26606"/>
          <ac:cxnSpMkLst>
            <pc:docMk/>
            <pc:sldMk cId="240967260" sldId="318"/>
            <ac:cxnSpMk id="15" creationId="{4CBC1FDF-AE13-4731-B38F-2761BDFDBB0E}"/>
          </ac:cxnSpMkLst>
        </pc:cxnChg>
        <pc:cxnChg chg="add">
          <ac:chgData name="Wambui Munene" userId="ed0e5be94a9ef981" providerId="LiveId" clId="{EE11DF21-4A00-4141-B642-1B9B4DD6F077}" dt="2024-09-09T14:41:40.852" v="3806" actId="26606"/>
          <ac:cxnSpMkLst>
            <pc:docMk/>
            <pc:sldMk cId="240967260" sldId="318"/>
            <ac:cxnSpMk id="22" creationId="{1850A2DA-FC3C-4E59-9724-29CF2777D32C}"/>
          </ac:cxnSpMkLst>
        </pc:cxnChg>
      </pc:sldChg>
      <pc:sldChg chg="addSp delSp modSp mod">
        <pc:chgData name="Wambui Munene" userId="ed0e5be94a9ef981" providerId="LiveId" clId="{EE11DF21-4A00-4141-B642-1B9B4DD6F077}" dt="2024-09-09T12:28:59.846" v="764" actId="255"/>
        <pc:sldMkLst>
          <pc:docMk/>
          <pc:sldMk cId="1634421749" sldId="319"/>
        </pc:sldMkLst>
        <pc:spChg chg="add del mod">
          <ac:chgData name="Wambui Munene" userId="ed0e5be94a9ef981" providerId="LiveId" clId="{EE11DF21-4A00-4141-B642-1B9B4DD6F077}" dt="2024-09-09T12:23:56.244" v="743"/>
          <ac:spMkLst>
            <pc:docMk/>
            <pc:sldMk cId="1634421749" sldId="319"/>
            <ac:spMk id="3" creationId="{88466F51-4A1C-5E96-C041-CFC06FC2D244}"/>
          </ac:spMkLst>
        </pc:spChg>
        <pc:spChg chg="add del mod">
          <ac:chgData name="Wambui Munene" userId="ed0e5be94a9ef981" providerId="LiveId" clId="{EE11DF21-4A00-4141-B642-1B9B4DD6F077}" dt="2024-09-09T12:22:20.632" v="742" actId="478"/>
          <ac:spMkLst>
            <pc:docMk/>
            <pc:sldMk cId="1634421749" sldId="319"/>
            <ac:spMk id="5" creationId="{EEE759C8-7EEF-88E4-B35A-1C09C1B98490}"/>
          </ac:spMkLst>
        </pc:spChg>
        <pc:spChg chg="mod">
          <ac:chgData name="Wambui Munene" userId="ed0e5be94a9ef981" providerId="LiveId" clId="{EE11DF21-4A00-4141-B642-1B9B4DD6F077}" dt="2024-09-09T12:25:01.122" v="747" actId="207"/>
          <ac:spMkLst>
            <pc:docMk/>
            <pc:sldMk cId="1634421749" sldId="319"/>
            <ac:spMk id="7" creationId="{B16E9532-6DC7-411D-A09F-8413A5B95FFE}"/>
          </ac:spMkLst>
        </pc:spChg>
        <pc:spChg chg="mod ord">
          <ac:chgData name="Wambui Munene" userId="ed0e5be94a9ef981" providerId="LiveId" clId="{EE11DF21-4A00-4141-B642-1B9B4DD6F077}" dt="2024-09-09T12:28:59.846" v="764" actId="255"/>
          <ac:spMkLst>
            <pc:docMk/>
            <pc:sldMk cId="1634421749" sldId="319"/>
            <ac:spMk id="8" creationId="{2C602EC3-0115-4FB6-BAA7-BCA17E611651}"/>
          </ac:spMkLst>
        </pc:spChg>
        <pc:spChg chg="add del">
          <ac:chgData name="Wambui Munene" userId="ed0e5be94a9ef981" providerId="LiveId" clId="{EE11DF21-4A00-4141-B642-1B9B4DD6F077}" dt="2024-09-09T12:24:32.171" v="746" actId="26606"/>
          <ac:spMkLst>
            <pc:docMk/>
            <pc:sldMk cId="1634421749" sldId="319"/>
            <ac:spMk id="13" creationId="{B65AA36A-D7CC-493C-A0EE-F8AC3564D17D}"/>
          </ac:spMkLst>
        </pc:spChg>
        <pc:spChg chg="add">
          <ac:chgData name="Wambui Munene" userId="ed0e5be94a9ef981" providerId="LiveId" clId="{EE11DF21-4A00-4141-B642-1B9B4DD6F077}" dt="2024-09-09T12:24:32.171" v="746" actId="26606"/>
          <ac:spMkLst>
            <pc:docMk/>
            <pc:sldMk cId="1634421749" sldId="319"/>
            <ac:spMk id="20" creationId="{C279C8A1-C4E4-4DE9-934E-91221AC99393}"/>
          </ac:spMkLst>
        </pc:spChg>
        <pc:picChg chg="add mod">
          <ac:chgData name="Wambui Munene" userId="ed0e5be94a9ef981" providerId="LiveId" clId="{EE11DF21-4A00-4141-B642-1B9B4DD6F077}" dt="2024-09-09T12:24:32.171" v="746" actId="26606"/>
          <ac:picMkLst>
            <pc:docMk/>
            <pc:sldMk cId="1634421749" sldId="319"/>
            <ac:picMk id="6" creationId="{0BEC4BAC-BC7B-05EA-CA46-5D89711B2F36}"/>
          </ac:picMkLst>
        </pc:picChg>
        <pc:picChg chg="del">
          <ac:chgData name="Wambui Munene" userId="ed0e5be94a9ef981" providerId="LiveId" clId="{EE11DF21-4A00-4141-B642-1B9B4DD6F077}" dt="2024-09-09T12:22:08.727" v="739" actId="478"/>
          <ac:picMkLst>
            <pc:docMk/>
            <pc:sldMk cId="1634421749" sldId="319"/>
            <ac:picMk id="9" creationId="{3157C130-A151-49C9-841C-4727F37F3314}"/>
          </ac:picMkLst>
        </pc:picChg>
        <pc:cxnChg chg="add del">
          <ac:chgData name="Wambui Munene" userId="ed0e5be94a9ef981" providerId="LiveId" clId="{EE11DF21-4A00-4141-B642-1B9B4DD6F077}" dt="2024-09-09T12:24:32.171" v="746" actId="26606"/>
          <ac:cxnSpMkLst>
            <pc:docMk/>
            <pc:sldMk cId="1634421749" sldId="319"/>
            <ac:cxnSpMk id="15" creationId="{1850A2DA-FC3C-4E59-9724-29CF2777D32C}"/>
          </ac:cxnSpMkLst>
        </pc:cxnChg>
        <pc:cxnChg chg="add">
          <ac:chgData name="Wambui Munene" userId="ed0e5be94a9ef981" providerId="LiveId" clId="{EE11DF21-4A00-4141-B642-1B9B4DD6F077}" dt="2024-09-09T12:24:32.171" v="746" actId="26606"/>
          <ac:cxnSpMkLst>
            <pc:docMk/>
            <pc:sldMk cId="1634421749" sldId="319"/>
            <ac:cxnSpMk id="22" creationId="{26C7ED5D-77C4-4564-8B1A-E55609CF44C4}"/>
          </ac:cxnSpMkLst>
        </pc:cxnChg>
      </pc:sldChg>
      <pc:sldChg chg="modSp mod">
        <pc:chgData name="Wambui Munene" userId="ed0e5be94a9ef981" providerId="LiveId" clId="{EE11DF21-4A00-4141-B642-1B9B4DD6F077}" dt="2024-09-09T14:52:52.913" v="4245" actId="313"/>
        <pc:sldMkLst>
          <pc:docMk/>
          <pc:sldMk cId="2359185522" sldId="320"/>
        </pc:sldMkLst>
        <pc:spChg chg="mod">
          <ac:chgData name="Wambui Munene" userId="ed0e5be94a9ef981" providerId="LiveId" clId="{EE11DF21-4A00-4141-B642-1B9B4DD6F077}" dt="2024-09-09T12:53:43.185" v="1157" actId="2711"/>
          <ac:spMkLst>
            <pc:docMk/>
            <pc:sldMk cId="2359185522" sldId="320"/>
            <ac:spMk id="7" creationId="{B16E9532-6DC7-411D-A09F-8413A5B95FFE}"/>
          </ac:spMkLst>
        </pc:spChg>
        <pc:spChg chg="mod">
          <ac:chgData name="Wambui Munene" userId="ed0e5be94a9ef981" providerId="LiveId" clId="{EE11DF21-4A00-4141-B642-1B9B4DD6F077}" dt="2024-09-09T14:52:52.913" v="4245" actId="313"/>
          <ac:spMkLst>
            <pc:docMk/>
            <pc:sldMk cId="2359185522" sldId="320"/>
            <ac:spMk id="8" creationId="{2C602EC3-0115-4FB6-BAA7-BCA17E611651}"/>
          </ac:spMkLst>
        </pc:spChg>
      </pc:sldChg>
      <pc:sldChg chg="del ord">
        <pc:chgData name="Wambui Munene" userId="ed0e5be94a9ef981" providerId="LiveId" clId="{EE11DF21-4A00-4141-B642-1B9B4DD6F077}" dt="2024-09-09T14:26:58.765" v="3059" actId="2696"/>
        <pc:sldMkLst>
          <pc:docMk/>
          <pc:sldMk cId="1274155930" sldId="321"/>
        </pc:sldMkLst>
      </pc:sldChg>
      <pc:sldChg chg="modSp add mod">
        <pc:chgData name="Wambui Munene" userId="ed0e5be94a9ef981" providerId="LiveId" clId="{EE11DF21-4A00-4141-B642-1B9B4DD6F077}" dt="2024-09-09T17:50:36.896" v="4468" actId="20577"/>
        <pc:sldMkLst>
          <pc:docMk/>
          <pc:sldMk cId="1686666469" sldId="322"/>
        </pc:sldMkLst>
        <pc:spChg chg="mod">
          <ac:chgData name="Wambui Munene" userId="ed0e5be94a9ef981" providerId="LiveId" clId="{EE11DF21-4A00-4141-B642-1B9B4DD6F077}" dt="2024-09-09T17:50:36.896" v="4468" actId="20577"/>
          <ac:spMkLst>
            <pc:docMk/>
            <pc:sldMk cId="1686666469" sldId="322"/>
            <ac:spMk id="19" creationId="{7DF2272B-DF9B-EC98-8CAF-2B08D481D933}"/>
          </ac:spMkLst>
        </pc:spChg>
      </pc:sldChg>
      <pc:sldChg chg="addSp delSp modSp add mod">
        <pc:chgData name="Wambui Munene" userId="ed0e5be94a9ef981" providerId="LiveId" clId="{EE11DF21-4A00-4141-B642-1B9B4DD6F077}" dt="2024-09-09T17:52:35.170" v="4510" actId="20577"/>
        <pc:sldMkLst>
          <pc:docMk/>
          <pc:sldMk cId="172542256" sldId="323"/>
        </pc:sldMkLst>
        <pc:spChg chg="mod">
          <ac:chgData name="Wambui Munene" userId="ed0e5be94a9ef981" providerId="LiveId" clId="{EE11DF21-4A00-4141-B642-1B9B4DD6F077}" dt="2024-09-09T13:50:34.455" v="2199" actId="20577"/>
          <ac:spMkLst>
            <pc:docMk/>
            <pc:sldMk cId="172542256" sldId="323"/>
            <ac:spMk id="2" creationId="{F96F75DE-8A44-4EC5-83C6-95BDDF10DFD9}"/>
          </ac:spMkLst>
        </pc:spChg>
        <pc:spChg chg="add del mod">
          <ac:chgData name="Wambui Munene" userId="ed0e5be94a9ef981" providerId="LiveId" clId="{EE11DF21-4A00-4141-B642-1B9B4DD6F077}" dt="2024-09-09T14:01:06.746" v="2427"/>
          <ac:spMkLst>
            <pc:docMk/>
            <pc:sldMk cId="172542256" sldId="323"/>
            <ac:spMk id="5" creationId="{916F1A0D-B4AA-9784-166D-A64DD74AF2F0}"/>
          </ac:spMkLst>
        </pc:spChg>
        <pc:spChg chg="mod">
          <ac:chgData name="Wambui Munene" userId="ed0e5be94a9ef981" providerId="LiveId" clId="{EE11DF21-4A00-4141-B642-1B9B4DD6F077}" dt="2024-09-09T17:52:35.170" v="4510" actId="20577"/>
          <ac:spMkLst>
            <pc:docMk/>
            <pc:sldMk cId="172542256" sldId="323"/>
            <ac:spMk id="19" creationId="{7DF2272B-DF9B-EC98-8CAF-2B08D481D933}"/>
          </ac:spMkLst>
        </pc:spChg>
        <pc:picChg chg="add del mod">
          <ac:chgData name="Wambui Munene" userId="ed0e5be94a9ef981" providerId="LiveId" clId="{EE11DF21-4A00-4141-B642-1B9B4DD6F077}" dt="2024-09-09T13:56:35.305" v="2203" actId="478"/>
          <ac:picMkLst>
            <pc:docMk/>
            <pc:sldMk cId="172542256" sldId="323"/>
            <ac:picMk id="3" creationId="{0E59E6EB-0E52-A7A7-DE6A-A369947FB1FC}"/>
          </ac:picMkLst>
        </pc:picChg>
        <pc:picChg chg="add mod">
          <ac:chgData name="Wambui Munene" userId="ed0e5be94a9ef981" providerId="LiveId" clId="{EE11DF21-4A00-4141-B642-1B9B4DD6F077}" dt="2024-09-09T14:04:00.487" v="2619" actId="14100"/>
          <ac:picMkLst>
            <pc:docMk/>
            <pc:sldMk cId="172542256" sldId="323"/>
            <ac:picMk id="4" creationId="{B3A08542-2F22-8CC9-9F1F-293E5E535CB7}"/>
          </ac:picMkLst>
        </pc:picChg>
        <pc:picChg chg="add mod">
          <ac:chgData name="Wambui Munene" userId="ed0e5be94a9ef981" providerId="LiveId" clId="{EE11DF21-4A00-4141-B642-1B9B4DD6F077}" dt="2024-09-09T14:03:57.357" v="2618" actId="14100"/>
          <ac:picMkLst>
            <pc:docMk/>
            <pc:sldMk cId="172542256" sldId="323"/>
            <ac:picMk id="6" creationId="{A4B837FC-FBE3-2892-B28C-FD011DAF395A}"/>
          </ac:picMkLst>
        </pc:picChg>
        <pc:picChg chg="del">
          <ac:chgData name="Wambui Munene" userId="ed0e5be94a9ef981" providerId="LiveId" clId="{EE11DF21-4A00-4141-B642-1B9B4DD6F077}" dt="2024-09-09T14:00:03.727" v="2421" actId="478"/>
          <ac:picMkLst>
            <pc:docMk/>
            <pc:sldMk cId="172542256" sldId="323"/>
            <ac:picMk id="29" creationId="{FA643CA2-7A46-D136-E02D-5CC5FE03C564}"/>
          </ac:picMkLst>
        </pc:picChg>
        <pc:picChg chg="del">
          <ac:chgData name="Wambui Munene" userId="ed0e5be94a9ef981" providerId="LiveId" clId="{EE11DF21-4A00-4141-B642-1B9B4DD6F077}" dt="2024-09-09T13:56:06.265" v="2200" actId="478"/>
          <ac:picMkLst>
            <pc:docMk/>
            <pc:sldMk cId="172542256" sldId="323"/>
            <ac:picMk id="31" creationId="{FCB62896-875F-A7D2-AA8B-7E6F103CE921}"/>
          </ac:picMkLst>
        </pc:picChg>
      </pc:sldChg>
      <pc:sldChg chg="addSp delSp modSp add mod">
        <pc:chgData name="Wambui Munene" userId="ed0e5be94a9ef981" providerId="LiveId" clId="{EE11DF21-4A00-4141-B642-1B9B4DD6F077}" dt="2024-09-09T17:55:30.498" v="4519" actId="20577"/>
        <pc:sldMkLst>
          <pc:docMk/>
          <pc:sldMk cId="255036354" sldId="324"/>
        </pc:sldMkLst>
        <pc:spChg chg="mod">
          <ac:chgData name="Wambui Munene" userId="ed0e5be94a9ef981" providerId="LiveId" clId="{EE11DF21-4A00-4141-B642-1B9B4DD6F077}" dt="2024-09-09T14:06:21.836" v="2769" actId="20577"/>
          <ac:spMkLst>
            <pc:docMk/>
            <pc:sldMk cId="255036354" sldId="324"/>
            <ac:spMk id="2" creationId="{F96F75DE-8A44-4EC5-83C6-95BDDF10DFD9}"/>
          </ac:spMkLst>
        </pc:spChg>
        <pc:spChg chg="add del mod">
          <ac:chgData name="Wambui Munene" userId="ed0e5be94a9ef981" providerId="LiveId" clId="{EE11DF21-4A00-4141-B642-1B9B4DD6F077}" dt="2024-09-09T14:06:47.785" v="2776"/>
          <ac:spMkLst>
            <pc:docMk/>
            <pc:sldMk cId="255036354" sldId="324"/>
            <ac:spMk id="3" creationId="{930C4EB1-607F-81C7-C80A-E2E32CB651AE}"/>
          </ac:spMkLst>
        </pc:spChg>
        <pc:spChg chg="add del mod">
          <ac:chgData name="Wambui Munene" userId="ed0e5be94a9ef981" providerId="LiveId" clId="{EE11DF21-4A00-4141-B642-1B9B4DD6F077}" dt="2024-09-09T14:11:09.804" v="2782"/>
          <ac:spMkLst>
            <pc:docMk/>
            <pc:sldMk cId="255036354" sldId="324"/>
            <ac:spMk id="7" creationId="{F526B7D9-E2F5-74E4-38B7-B0C52D0A52EB}"/>
          </ac:spMkLst>
        </pc:spChg>
        <pc:spChg chg="add del mod">
          <ac:chgData name="Wambui Munene" userId="ed0e5be94a9ef981" providerId="LiveId" clId="{EE11DF21-4A00-4141-B642-1B9B4DD6F077}" dt="2024-09-09T14:14:18.974" v="2789"/>
          <ac:spMkLst>
            <pc:docMk/>
            <pc:sldMk cId="255036354" sldId="324"/>
            <ac:spMk id="9" creationId="{D9BC2625-350B-EAC4-D3A7-0BD28AB1DCDA}"/>
          </ac:spMkLst>
        </pc:spChg>
        <pc:spChg chg="add del mod">
          <ac:chgData name="Wambui Munene" userId="ed0e5be94a9ef981" providerId="LiveId" clId="{EE11DF21-4A00-4141-B642-1B9B4DD6F077}" dt="2024-09-09T14:22:24.427" v="2803"/>
          <ac:spMkLst>
            <pc:docMk/>
            <pc:sldMk cId="255036354" sldId="324"/>
            <ac:spMk id="12" creationId="{332F4E34-8A11-5AA3-4144-6B0C16D57F96}"/>
          </ac:spMkLst>
        </pc:spChg>
        <pc:spChg chg="add mod">
          <ac:chgData name="Wambui Munene" userId="ed0e5be94a9ef981" providerId="LiveId" clId="{EE11DF21-4A00-4141-B642-1B9B4DD6F077}" dt="2024-09-09T17:55:30.498" v="4519" actId="20577"/>
          <ac:spMkLst>
            <pc:docMk/>
            <pc:sldMk cId="255036354" sldId="324"/>
            <ac:spMk id="13" creationId="{7F8A0741-59B1-1A8B-6A9B-9599A51E8A40}"/>
          </ac:spMkLst>
        </pc:spChg>
        <pc:spChg chg="del mod">
          <ac:chgData name="Wambui Munene" userId="ed0e5be94a9ef981" providerId="LiveId" clId="{EE11DF21-4A00-4141-B642-1B9B4DD6F077}" dt="2024-09-09T14:16:59.161" v="2798"/>
          <ac:spMkLst>
            <pc:docMk/>
            <pc:sldMk cId="255036354" sldId="324"/>
            <ac:spMk id="19" creationId="{7DF2272B-DF9B-EC98-8CAF-2B08D481D933}"/>
          </ac:spMkLst>
        </pc:spChg>
        <pc:picChg chg="del">
          <ac:chgData name="Wambui Munene" userId="ed0e5be94a9ef981" providerId="LiveId" clId="{EE11DF21-4A00-4141-B642-1B9B4DD6F077}" dt="2024-09-09T14:06:26.809" v="2770" actId="478"/>
          <ac:picMkLst>
            <pc:docMk/>
            <pc:sldMk cId="255036354" sldId="324"/>
            <ac:picMk id="4" creationId="{B3A08542-2F22-8CC9-9F1F-293E5E535CB7}"/>
          </ac:picMkLst>
        </pc:picChg>
        <pc:picChg chg="add del mod">
          <ac:chgData name="Wambui Munene" userId="ed0e5be94a9ef981" providerId="LiveId" clId="{EE11DF21-4A00-4141-B642-1B9B4DD6F077}" dt="2024-09-09T14:16:02.912" v="2791" actId="478"/>
          <ac:picMkLst>
            <pc:docMk/>
            <pc:sldMk cId="255036354" sldId="324"/>
            <ac:picMk id="5" creationId="{261074F0-4DF2-9BD0-F064-7A0A2EB89449}"/>
          </ac:picMkLst>
        </pc:picChg>
        <pc:picChg chg="del">
          <ac:chgData name="Wambui Munene" userId="ed0e5be94a9ef981" providerId="LiveId" clId="{EE11DF21-4A00-4141-B642-1B9B4DD6F077}" dt="2024-09-09T14:06:29.035" v="2771" actId="478"/>
          <ac:picMkLst>
            <pc:docMk/>
            <pc:sldMk cId="255036354" sldId="324"/>
            <ac:picMk id="6" creationId="{A4B837FC-FBE3-2892-B28C-FD011DAF395A}"/>
          </ac:picMkLst>
        </pc:picChg>
        <pc:picChg chg="add del mod">
          <ac:chgData name="Wambui Munene" userId="ed0e5be94a9ef981" providerId="LiveId" clId="{EE11DF21-4A00-4141-B642-1B9B4DD6F077}" dt="2024-09-09T14:13:18.831" v="2784" actId="478"/>
          <ac:picMkLst>
            <pc:docMk/>
            <pc:sldMk cId="255036354" sldId="324"/>
            <ac:picMk id="8" creationId="{55430BF3-2AD3-B780-7F7F-C6E1541003CE}"/>
          </ac:picMkLst>
        </pc:picChg>
        <pc:picChg chg="add mod">
          <ac:chgData name="Wambui Munene" userId="ed0e5be94a9ef981" providerId="LiveId" clId="{EE11DF21-4A00-4141-B642-1B9B4DD6F077}" dt="2024-09-09T14:14:24.288" v="2790" actId="14100"/>
          <ac:picMkLst>
            <pc:docMk/>
            <pc:sldMk cId="255036354" sldId="324"/>
            <ac:picMk id="10" creationId="{70381415-8B93-1476-FC2C-55F202C0BDD9}"/>
          </ac:picMkLst>
        </pc:picChg>
        <pc:picChg chg="add mod">
          <ac:chgData name="Wambui Munene" userId="ed0e5be94a9ef981" providerId="LiveId" clId="{EE11DF21-4A00-4141-B642-1B9B4DD6F077}" dt="2024-09-09T14:16:10.025" v="2793" actId="1076"/>
          <ac:picMkLst>
            <pc:docMk/>
            <pc:sldMk cId="255036354" sldId="324"/>
            <ac:picMk id="11" creationId="{2EDEE088-C04D-533A-0B5C-050B526DAB95}"/>
          </ac:picMkLst>
        </pc:picChg>
      </pc:sldChg>
      <pc:sldMasterChg chg="delSldLayout">
        <pc:chgData name="Wambui Munene" userId="ed0e5be94a9ef981" providerId="LiveId" clId="{EE11DF21-4A00-4141-B642-1B9B4DD6F077}" dt="2024-09-09T14:26:58.765" v="3059" actId="2696"/>
        <pc:sldMasterMkLst>
          <pc:docMk/>
          <pc:sldMasterMk cId="2081999036" sldId="2147483694"/>
        </pc:sldMasterMkLst>
        <pc:sldLayoutChg chg="del">
          <pc:chgData name="Wambui Munene" userId="ed0e5be94a9ef981" providerId="LiveId" clId="{EE11DF21-4A00-4141-B642-1B9B4DD6F077}" dt="2024-09-09T14:26:58.765" v="3059" actId="2696"/>
          <pc:sldLayoutMkLst>
            <pc:docMk/>
            <pc:sldMasterMk cId="2081999036" sldId="2147483694"/>
            <pc:sldLayoutMk cId="3399028032" sldId="214748371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9B86-CE3B-41BD-9E5B-9540132D17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A276CA2-9438-4423-8ED3-544B2C9F7909}">
      <dgm:prSet/>
      <dgm:spPr/>
      <dgm:t>
        <a:bodyPr/>
        <a:lstStyle/>
        <a:p>
          <a:pPr>
            <a:lnSpc>
              <a:spcPct val="100000"/>
            </a:lnSpc>
          </a:pPr>
          <a:r>
            <a:rPr lang="en-US" dirty="0">
              <a:solidFill>
                <a:srgbClr val="002060"/>
              </a:solidFill>
            </a:rPr>
            <a:t>Comparing the number of Boeing’s accidents for models with 3 engines and above(155) with the total accidents in the cleaned dataset (over 78K), it is correct to say that Boeing is the safest Make.</a:t>
          </a:r>
        </a:p>
      </dgm:t>
    </dgm:pt>
    <dgm:pt modelId="{C37F9A98-98A9-4B3F-B5D1-D47584A70A1F}" type="parTrans" cxnId="{B4753050-06E2-4BC9-AB3B-FA49F0B36181}">
      <dgm:prSet/>
      <dgm:spPr/>
      <dgm:t>
        <a:bodyPr/>
        <a:lstStyle/>
        <a:p>
          <a:endParaRPr lang="en-US"/>
        </a:p>
      </dgm:t>
    </dgm:pt>
    <dgm:pt modelId="{2944A927-9FD1-4022-A573-C3E4106ABE02}" type="sibTrans" cxnId="{B4753050-06E2-4BC9-AB3B-FA49F0B36181}">
      <dgm:prSet/>
      <dgm:spPr/>
      <dgm:t>
        <a:bodyPr/>
        <a:lstStyle/>
        <a:p>
          <a:endParaRPr lang="en-US"/>
        </a:p>
      </dgm:t>
    </dgm:pt>
    <dgm:pt modelId="{288A2F6A-BD12-4BAE-A5B3-2203021C6F31}">
      <dgm:prSet/>
      <dgm:spPr/>
      <dgm:t>
        <a:bodyPr/>
        <a:lstStyle/>
        <a:p>
          <a:pPr>
            <a:lnSpc>
              <a:spcPct val="100000"/>
            </a:lnSpc>
          </a:pPr>
          <a:r>
            <a:rPr lang="en-US" dirty="0">
              <a:solidFill>
                <a:srgbClr val="002060"/>
              </a:solidFill>
            </a:rPr>
            <a:t>The safest model overall from the dataset is Boeing 707. However, based on the intended use and range e.g.no. of passengers, distance covered, maintenance costs etc.,  the 747 and 727 models are still a safe option.</a:t>
          </a:r>
        </a:p>
      </dgm:t>
    </dgm:pt>
    <dgm:pt modelId="{59D21ABA-9EEB-42AD-8A36-A3DEF5446398}" type="parTrans" cxnId="{71E37CB4-B526-4EFE-BFA1-4F97B4787AFB}">
      <dgm:prSet/>
      <dgm:spPr/>
      <dgm:t>
        <a:bodyPr/>
        <a:lstStyle/>
        <a:p>
          <a:endParaRPr lang="en-US"/>
        </a:p>
      </dgm:t>
    </dgm:pt>
    <dgm:pt modelId="{46E1730C-5A0C-410F-87B4-8C13459FB281}" type="sibTrans" cxnId="{71E37CB4-B526-4EFE-BFA1-4F97B4787AFB}">
      <dgm:prSet/>
      <dgm:spPr/>
      <dgm:t>
        <a:bodyPr/>
        <a:lstStyle/>
        <a:p>
          <a:endParaRPr lang="en-US"/>
        </a:p>
      </dgm:t>
    </dgm:pt>
    <dgm:pt modelId="{DB578C99-3E71-4CB8-80FA-329E5AB15366}">
      <dgm:prSet/>
      <dgm:spPr/>
      <dgm:t>
        <a:bodyPr/>
        <a:lstStyle/>
        <a:p>
          <a:pPr>
            <a:lnSpc>
              <a:spcPct val="100000"/>
            </a:lnSpc>
          </a:pPr>
          <a:r>
            <a:rPr lang="en-US" dirty="0">
              <a:solidFill>
                <a:srgbClr val="002060"/>
              </a:solidFill>
            </a:rPr>
            <a:t>The company should not invest in any aircraft with less than 3 engines and /or with reciprocating engines as those have been determined to be unsafe according to the data</a:t>
          </a:r>
          <a:r>
            <a:rPr lang="en-US" dirty="0"/>
            <a:t>.</a:t>
          </a:r>
        </a:p>
      </dgm:t>
    </dgm:pt>
    <dgm:pt modelId="{7147B79E-9F15-4B90-A575-B047433E2761}" type="parTrans" cxnId="{26A3230A-DB1F-4DD6-A26F-AF8E0D430761}">
      <dgm:prSet/>
      <dgm:spPr/>
      <dgm:t>
        <a:bodyPr/>
        <a:lstStyle/>
        <a:p>
          <a:endParaRPr lang="en-US"/>
        </a:p>
      </dgm:t>
    </dgm:pt>
    <dgm:pt modelId="{7DBAAA93-1B24-48A1-845C-6AF9CC960979}" type="sibTrans" cxnId="{26A3230A-DB1F-4DD6-A26F-AF8E0D430761}">
      <dgm:prSet/>
      <dgm:spPr/>
      <dgm:t>
        <a:bodyPr/>
        <a:lstStyle/>
        <a:p>
          <a:endParaRPr lang="en-US"/>
        </a:p>
      </dgm:t>
    </dgm:pt>
    <dgm:pt modelId="{5494517C-DFCE-4CDE-B425-C13E21DC811D}" type="pres">
      <dgm:prSet presAssocID="{369F9B86-CE3B-41BD-9E5B-9540132D1730}" presName="root" presStyleCnt="0">
        <dgm:presLayoutVars>
          <dgm:dir/>
          <dgm:resizeHandles val="exact"/>
        </dgm:presLayoutVars>
      </dgm:prSet>
      <dgm:spPr/>
    </dgm:pt>
    <dgm:pt modelId="{91523CAF-BDCF-4DF1-8CA2-324483B6C7B0}" type="pres">
      <dgm:prSet presAssocID="{4A276CA2-9438-4423-8ED3-544B2C9F7909}" presName="compNode" presStyleCnt="0"/>
      <dgm:spPr/>
    </dgm:pt>
    <dgm:pt modelId="{6AB3AD2B-D04A-490F-B9F8-04088AC37663}" type="pres">
      <dgm:prSet presAssocID="{4A276CA2-9438-4423-8ED3-544B2C9F79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icopter"/>
        </a:ext>
      </dgm:extLst>
    </dgm:pt>
    <dgm:pt modelId="{9DC8B0DD-E9D0-4D6C-A466-3D80293E393F}" type="pres">
      <dgm:prSet presAssocID="{4A276CA2-9438-4423-8ED3-544B2C9F7909}" presName="spaceRect" presStyleCnt="0"/>
      <dgm:spPr/>
    </dgm:pt>
    <dgm:pt modelId="{4AEB6F37-3FF2-40B3-AAC2-98076B6B1CDE}" type="pres">
      <dgm:prSet presAssocID="{4A276CA2-9438-4423-8ED3-544B2C9F7909}" presName="textRect" presStyleLbl="revTx" presStyleIdx="0" presStyleCnt="3" custScaleX="118460">
        <dgm:presLayoutVars>
          <dgm:chMax val="1"/>
          <dgm:chPref val="1"/>
        </dgm:presLayoutVars>
      </dgm:prSet>
      <dgm:spPr/>
    </dgm:pt>
    <dgm:pt modelId="{FB1EA272-F5B6-46A0-B939-B7289B7AC2FA}" type="pres">
      <dgm:prSet presAssocID="{2944A927-9FD1-4022-A573-C3E4106ABE02}" presName="sibTrans" presStyleCnt="0"/>
      <dgm:spPr/>
    </dgm:pt>
    <dgm:pt modelId="{EA6C6D69-A50A-46CF-9868-67F4525348BB}" type="pres">
      <dgm:prSet presAssocID="{288A2F6A-BD12-4BAE-A5B3-2203021C6F31}" presName="compNode" presStyleCnt="0"/>
      <dgm:spPr/>
    </dgm:pt>
    <dgm:pt modelId="{CE028FAF-B3A2-4131-98F4-EAEFE5A12577}" type="pres">
      <dgm:prSet presAssocID="{288A2F6A-BD12-4BAE-A5B3-2203021C6F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E9A2EFF0-15D3-4C28-9B7E-CC39F45D1C46}" type="pres">
      <dgm:prSet presAssocID="{288A2F6A-BD12-4BAE-A5B3-2203021C6F31}" presName="spaceRect" presStyleCnt="0"/>
      <dgm:spPr/>
    </dgm:pt>
    <dgm:pt modelId="{5B70C689-19A6-45AE-A1FD-B939CC863F6C}" type="pres">
      <dgm:prSet presAssocID="{288A2F6A-BD12-4BAE-A5B3-2203021C6F31}" presName="textRect" presStyleLbl="revTx" presStyleIdx="1" presStyleCnt="3">
        <dgm:presLayoutVars>
          <dgm:chMax val="1"/>
          <dgm:chPref val="1"/>
        </dgm:presLayoutVars>
      </dgm:prSet>
      <dgm:spPr/>
    </dgm:pt>
    <dgm:pt modelId="{BC4D8636-95EE-456A-89A5-788D69C6A0E4}" type="pres">
      <dgm:prSet presAssocID="{46E1730C-5A0C-410F-87B4-8C13459FB281}" presName="sibTrans" presStyleCnt="0"/>
      <dgm:spPr/>
    </dgm:pt>
    <dgm:pt modelId="{A6022839-8C1E-493A-BDA4-280D8E7FC905}" type="pres">
      <dgm:prSet presAssocID="{DB578C99-3E71-4CB8-80FA-329E5AB15366}" presName="compNode" presStyleCnt="0"/>
      <dgm:spPr/>
    </dgm:pt>
    <dgm:pt modelId="{C122BC24-4603-4EB0-B419-0A4FD0A8724C}" type="pres">
      <dgm:prSet presAssocID="{DB578C99-3E71-4CB8-80FA-329E5AB153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lot"/>
        </a:ext>
      </dgm:extLst>
    </dgm:pt>
    <dgm:pt modelId="{DB0B9B73-ADB5-4DFF-BAD6-D4457D106E3B}" type="pres">
      <dgm:prSet presAssocID="{DB578C99-3E71-4CB8-80FA-329E5AB15366}" presName="spaceRect" presStyleCnt="0"/>
      <dgm:spPr/>
    </dgm:pt>
    <dgm:pt modelId="{948364D9-30B4-4487-9B16-2F2B298645CF}" type="pres">
      <dgm:prSet presAssocID="{DB578C99-3E71-4CB8-80FA-329E5AB15366}" presName="textRect" presStyleLbl="revTx" presStyleIdx="2" presStyleCnt="3">
        <dgm:presLayoutVars>
          <dgm:chMax val="1"/>
          <dgm:chPref val="1"/>
        </dgm:presLayoutVars>
      </dgm:prSet>
      <dgm:spPr/>
    </dgm:pt>
  </dgm:ptLst>
  <dgm:cxnLst>
    <dgm:cxn modelId="{8E5C9204-1806-4FD0-9142-5E97B7C0020B}" type="presOf" srcId="{288A2F6A-BD12-4BAE-A5B3-2203021C6F31}" destId="{5B70C689-19A6-45AE-A1FD-B939CC863F6C}" srcOrd="0" destOrd="0" presId="urn:microsoft.com/office/officeart/2018/2/layout/IconLabelList"/>
    <dgm:cxn modelId="{26A3230A-DB1F-4DD6-A26F-AF8E0D430761}" srcId="{369F9B86-CE3B-41BD-9E5B-9540132D1730}" destId="{DB578C99-3E71-4CB8-80FA-329E5AB15366}" srcOrd="2" destOrd="0" parTransId="{7147B79E-9F15-4B90-A575-B047433E2761}" sibTransId="{7DBAAA93-1B24-48A1-845C-6AF9CC960979}"/>
    <dgm:cxn modelId="{2B30C50D-62D6-40BF-8AF4-900F9A5A7C68}" type="presOf" srcId="{369F9B86-CE3B-41BD-9E5B-9540132D1730}" destId="{5494517C-DFCE-4CDE-B425-C13E21DC811D}" srcOrd="0" destOrd="0" presId="urn:microsoft.com/office/officeart/2018/2/layout/IconLabelList"/>
    <dgm:cxn modelId="{50830332-BE65-4AB8-BCDD-8191BCA74E2D}" type="presOf" srcId="{4A276CA2-9438-4423-8ED3-544B2C9F7909}" destId="{4AEB6F37-3FF2-40B3-AAC2-98076B6B1CDE}" srcOrd="0" destOrd="0" presId="urn:microsoft.com/office/officeart/2018/2/layout/IconLabelList"/>
    <dgm:cxn modelId="{B4753050-06E2-4BC9-AB3B-FA49F0B36181}" srcId="{369F9B86-CE3B-41BD-9E5B-9540132D1730}" destId="{4A276CA2-9438-4423-8ED3-544B2C9F7909}" srcOrd="0" destOrd="0" parTransId="{C37F9A98-98A9-4B3F-B5D1-D47584A70A1F}" sibTransId="{2944A927-9FD1-4022-A573-C3E4106ABE02}"/>
    <dgm:cxn modelId="{71E37CB4-B526-4EFE-BFA1-4F97B4787AFB}" srcId="{369F9B86-CE3B-41BD-9E5B-9540132D1730}" destId="{288A2F6A-BD12-4BAE-A5B3-2203021C6F31}" srcOrd="1" destOrd="0" parTransId="{59D21ABA-9EEB-42AD-8A36-A3DEF5446398}" sibTransId="{46E1730C-5A0C-410F-87B4-8C13459FB281}"/>
    <dgm:cxn modelId="{7BB8EDFF-2620-4392-8B28-57B5DB1C622D}" type="presOf" srcId="{DB578C99-3E71-4CB8-80FA-329E5AB15366}" destId="{948364D9-30B4-4487-9B16-2F2B298645CF}" srcOrd="0" destOrd="0" presId="urn:microsoft.com/office/officeart/2018/2/layout/IconLabelList"/>
    <dgm:cxn modelId="{9C34D1FE-EA00-4E45-8AA8-C2423B405A1A}" type="presParOf" srcId="{5494517C-DFCE-4CDE-B425-C13E21DC811D}" destId="{91523CAF-BDCF-4DF1-8CA2-324483B6C7B0}" srcOrd="0" destOrd="0" presId="urn:microsoft.com/office/officeart/2018/2/layout/IconLabelList"/>
    <dgm:cxn modelId="{C8E7A692-4A46-46FF-858C-C2ADCD64F163}" type="presParOf" srcId="{91523CAF-BDCF-4DF1-8CA2-324483B6C7B0}" destId="{6AB3AD2B-D04A-490F-B9F8-04088AC37663}" srcOrd="0" destOrd="0" presId="urn:microsoft.com/office/officeart/2018/2/layout/IconLabelList"/>
    <dgm:cxn modelId="{82044AE7-1FF0-40CF-B475-BFD6BF48B974}" type="presParOf" srcId="{91523CAF-BDCF-4DF1-8CA2-324483B6C7B0}" destId="{9DC8B0DD-E9D0-4D6C-A466-3D80293E393F}" srcOrd="1" destOrd="0" presId="urn:microsoft.com/office/officeart/2018/2/layout/IconLabelList"/>
    <dgm:cxn modelId="{59D589B4-8780-4596-BB4A-1A5355EC68B7}" type="presParOf" srcId="{91523CAF-BDCF-4DF1-8CA2-324483B6C7B0}" destId="{4AEB6F37-3FF2-40B3-AAC2-98076B6B1CDE}" srcOrd="2" destOrd="0" presId="urn:microsoft.com/office/officeart/2018/2/layout/IconLabelList"/>
    <dgm:cxn modelId="{975C6538-3B21-4C29-89C2-65ADB1CFB63D}" type="presParOf" srcId="{5494517C-DFCE-4CDE-B425-C13E21DC811D}" destId="{FB1EA272-F5B6-46A0-B939-B7289B7AC2FA}" srcOrd="1" destOrd="0" presId="urn:microsoft.com/office/officeart/2018/2/layout/IconLabelList"/>
    <dgm:cxn modelId="{59A2E716-08E9-45B7-9C6E-65A7A1711444}" type="presParOf" srcId="{5494517C-DFCE-4CDE-B425-C13E21DC811D}" destId="{EA6C6D69-A50A-46CF-9868-67F4525348BB}" srcOrd="2" destOrd="0" presId="urn:microsoft.com/office/officeart/2018/2/layout/IconLabelList"/>
    <dgm:cxn modelId="{66AE4F92-F47A-4B72-9E85-FB4D2EA49119}" type="presParOf" srcId="{EA6C6D69-A50A-46CF-9868-67F4525348BB}" destId="{CE028FAF-B3A2-4131-98F4-EAEFE5A12577}" srcOrd="0" destOrd="0" presId="urn:microsoft.com/office/officeart/2018/2/layout/IconLabelList"/>
    <dgm:cxn modelId="{2A718DE6-CDD9-45DA-8A6A-443F0916D669}" type="presParOf" srcId="{EA6C6D69-A50A-46CF-9868-67F4525348BB}" destId="{E9A2EFF0-15D3-4C28-9B7E-CC39F45D1C46}" srcOrd="1" destOrd="0" presId="urn:microsoft.com/office/officeart/2018/2/layout/IconLabelList"/>
    <dgm:cxn modelId="{050884AB-BF92-466E-A609-DEEEE55BDBDC}" type="presParOf" srcId="{EA6C6D69-A50A-46CF-9868-67F4525348BB}" destId="{5B70C689-19A6-45AE-A1FD-B939CC863F6C}" srcOrd="2" destOrd="0" presId="urn:microsoft.com/office/officeart/2018/2/layout/IconLabelList"/>
    <dgm:cxn modelId="{71F647A0-4041-404C-BE73-EFCC348EAC77}" type="presParOf" srcId="{5494517C-DFCE-4CDE-B425-C13E21DC811D}" destId="{BC4D8636-95EE-456A-89A5-788D69C6A0E4}" srcOrd="3" destOrd="0" presId="urn:microsoft.com/office/officeart/2018/2/layout/IconLabelList"/>
    <dgm:cxn modelId="{DAF6468C-FC9C-44A8-B986-F0AF6C9B7972}" type="presParOf" srcId="{5494517C-DFCE-4CDE-B425-C13E21DC811D}" destId="{A6022839-8C1E-493A-BDA4-280D8E7FC905}" srcOrd="4" destOrd="0" presId="urn:microsoft.com/office/officeart/2018/2/layout/IconLabelList"/>
    <dgm:cxn modelId="{757E574E-CF75-4370-B2C8-A65619430E4D}" type="presParOf" srcId="{A6022839-8C1E-493A-BDA4-280D8E7FC905}" destId="{C122BC24-4603-4EB0-B419-0A4FD0A8724C}" srcOrd="0" destOrd="0" presId="urn:microsoft.com/office/officeart/2018/2/layout/IconLabelList"/>
    <dgm:cxn modelId="{143541EC-F1BE-49A4-90B0-58F1F50228AF}" type="presParOf" srcId="{A6022839-8C1E-493A-BDA4-280D8E7FC905}" destId="{DB0B9B73-ADB5-4DFF-BAD6-D4457D106E3B}" srcOrd="1" destOrd="0" presId="urn:microsoft.com/office/officeart/2018/2/layout/IconLabelList"/>
    <dgm:cxn modelId="{0D4575AD-0124-4ADB-8869-A66E2771DA9D}" type="presParOf" srcId="{A6022839-8C1E-493A-BDA4-280D8E7FC905}" destId="{948364D9-30B4-4487-9B16-2F2B298645C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3AD2B-D04A-490F-B9F8-04088AC37663}">
      <dsp:nvSpPr>
        <dsp:cNvPr id="0" name=""/>
        <dsp:cNvSpPr/>
      </dsp:nvSpPr>
      <dsp:spPr>
        <a:xfrm>
          <a:off x="775200" y="122131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B6F37-3FF2-40B3-AAC2-98076B6B1CDE}">
      <dsp:nvSpPr>
        <dsp:cNvPr id="0" name=""/>
        <dsp:cNvSpPr/>
      </dsp:nvSpPr>
      <dsp:spPr>
        <a:xfrm>
          <a:off x="114060" y="2388599"/>
          <a:ext cx="213228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Comparing the number of Boeing’s accidents for models with 3 engines and above(155) with the total accidents in the cleaned dataset (over 78K), it is correct to say that Boeing is the safest Make.</a:t>
          </a:r>
        </a:p>
      </dsp:txBody>
      <dsp:txXfrm>
        <a:off x="114060" y="2388599"/>
        <a:ext cx="2132280" cy="1213134"/>
      </dsp:txXfrm>
    </dsp:sp>
    <dsp:sp modelId="{CE028FAF-B3A2-4131-98F4-EAEFE5A12577}">
      <dsp:nvSpPr>
        <dsp:cNvPr id="0" name=""/>
        <dsp:cNvSpPr/>
      </dsp:nvSpPr>
      <dsp:spPr>
        <a:xfrm>
          <a:off x="3056339" y="122131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0C689-19A6-45AE-A1FD-B939CC863F6C}">
      <dsp:nvSpPr>
        <dsp:cNvPr id="0" name=""/>
        <dsp:cNvSpPr/>
      </dsp:nvSpPr>
      <dsp:spPr>
        <a:xfrm>
          <a:off x="2561339" y="2388599"/>
          <a:ext cx="180000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The safest model overall from the dataset is Boeing 707. However, based on the intended use and range e.g.no. of passengers, distance covered, maintenance costs etc.,  the 747 and 727 models are still a safe option.</a:t>
          </a:r>
        </a:p>
      </dsp:txBody>
      <dsp:txXfrm>
        <a:off x="2561339" y="2388599"/>
        <a:ext cx="1800000" cy="1213134"/>
      </dsp:txXfrm>
    </dsp:sp>
    <dsp:sp modelId="{C122BC24-4603-4EB0-B419-0A4FD0A8724C}">
      <dsp:nvSpPr>
        <dsp:cNvPr id="0" name=""/>
        <dsp:cNvSpPr/>
      </dsp:nvSpPr>
      <dsp:spPr>
        <a:xfrm>
          <a:off x="5171339" y="122131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364D9-30B4-4487-9B16-2F2B298645CF}">
      <dsp:nvSpPr>
        <dsp:cNvPr id="0" name=""/>
        <dsp:cNvSpPr/>
      </dsp:nvSpPr>
      <dsp:spPr>
        <a:xfrm>
          <a:off x="4676339" y="2388599"/>
          <a:ext cx="180000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The company should not invest in any aircraft with less than 3 engines and /or with reciprocating engines as those have been determined to be unsafe according to the data</a:t>
          </a:r>
          <a:r>
            <a:rPr lang="en-US" sz="1100" kern="1200" dirty="0"/>
            <a:t>.</a:t>
          </a:r>
        </a:p>
      </dsp:txBody>
      <dsp:txXfrm>
        <a:off x="4676339" y="2388599"/>
        <a:ext cx="1800000" cy="12131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9/9/2024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90647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78381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126346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852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dirty="0"/>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7" r:id="rId22"/>
    <p:sldLayoutId id="2147483672" r:id="rId23"/>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hyperlink" Target="mailto:Wambui@icfoglobal.com"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khsamaha/aviation-accident-database-synopse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pPr>
              <a:lnSpc>
                <a:spcPct val="150000"/>
              </a:lnSpc>
              <a:spcBef>
                <a:spcPts val="1000"/>
              </a:spcBef>
              <a:buClr>
                <a:schemeClr val="accent3"/>
              </a:buClr>
            </a:pPr>
            <a:r>
              <a:rPr lang="en-US" sz="5400" spc="50" dirty="0">
                <a:solidFill>
                  <a:srgbClr val="002060">
                    <a:alpha val="60000"/>
                  </a:srgbClr>
                </a:solidFill>
                <a:ea typeface="+mn-ea"/>
                <a:cs typeface="+mn-cs"/>
              </a:rPr>
              <a:t>Safety Evaluation of Aircraft Make and Models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(1)</a:t>
            </a:r>
          </a:p>
        </p:txBody>
      </p:sp>
      <p:sp>
        <p:nvSpPr>
          <p:cNvPr id="19" name="TextBox 18">
            <a:extLst>
              <a:ext uri="{FF2B5EF4-FFF2-40B4-BE49-F238E27FC236}">
                <a16:creationId xmlns:a16="http://schemas.microsoft.com/office/drawing/2014/main" id="{7DF2272B-DF9B-EC98-8CAF-2B08D481D933}"/>
              </a:ext>
            </a:extLst>
          </p:cNvPr>
          <p:cNvSpPr txBox="1"/>
          <p:nvPr/>
        </p:nvSpPr>
        <p:spPr>
          <a:xfrm>
            <a:off x="950615" y="5129191"/>
            <a:ext cx="10393378" cy="1276375"/>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To sharpen our analysis, I assessed the top 10 models against various safety parameters</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Based on data on fatal and serious serious injuries, Cessna, Piper and Beech were the most dangerous models.</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Boeing has the highest median number of Engines of all the top 10 models</a:t>
            </a:r>
          </a:p>
        </p:txBody>
      </p:sp>
      <p:pic>
        <p:nvPicPr>
          <p:cNvPr id="29" name="Picture 28">
            <a:extLst>
              <a:ext uri="{FF2B5EF4-FFF2-40B4-BE49-F238E27FC236}">
                <a16:creationId xmlns:a16="http://schemas.microsoft.com/office/drawing/2014/main" id="{FA643CA2-7A46-D136-E02D-5CC5FE03C564}"/>
              </a:ext>
            </a:extLst>
          </p:cNvPr>
          <p:cNvPicPr>
            <a:picLocks noChangeAspect="1"/>
          </p:cNvPicPr>
          <p:nvPr/>
        </p:nvPicPr>
        <p:blipFill>
          <a:blip r:embed="rId3"/>
          <a:stretch>
            <a:fillRect/>
          </a:stretch>
        </p:blipFill>
        <p:spPr>
          <a:xfrm>
            <a:off x="5975287" y="690554"/>
            <a:ext cx="4870339" cy="4193684"/>
          </a:xfrm>
          <a:prstGeom prst="rect">
            <a:avLst/>
          </a:prstGeom>
        </p:spPr>
      </p:pic>
      <p:pic>
        <p:nvPicPr>
          <p:cNvPr id="31" name="Picture 30">
            <a:extLst>
              <a:ext uri="{FF2B5EF4-FFF2-40B4-BE49-F238E27FC236}">
                <a16:creationId xmlns:a16="http://schemas.microsoft.com/office/drawing/2014/main" id="{FCB62896-875F-A7D2-AA8B-7E6F103CE921}"/>
              </a:ext>
            </a:extLst>
          </p:cNvPr>
          <p:cNvPicPr>
            <a:picLocks noChangeAspect="1"/>
          </p:cNvPicPr>
          <p:nvPr/>
        </p:nvPicPr>
        <p:blipFill>
          <a:blip r:embed="rId4"/>
          <a:stretch>
            <a:fillRect/>
          </a:stretch>
        </p:blipFill>
        <p:spPr>
          <a:xfrm>
            <a:off x="84671" y="628650"/>
            <a:ext cx="5256873" cy="4193685"/>
          </a:xfrm>
          <a:prstGeom prst="rect">
            <a:avLst/>
          </a:prstGeom>
        </p:spPr>
      </p:pic>
      <p:sp>
        <p:nvSpPr>
          <p:cNvPr id="34" name="Slide Number Placeholder 33">
            <a:extLst>
              <a:ext uri="{FF2B5EF4-FFF2-40B4-BE49-F238E27FC236}">
                <a16:creationId xmlns:a16="http://schemas.microsoft.com/office/drawing/2014/main" id="{54833FD1-1B48-1885-9D29-560D2278EF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(2)</a:t>
            </a:r>
          </a:p>
        </p:txBody>
      </p:sp>
      <p:sp>
        <p:nvSpPr>
          <p:cNvPr id="19" name="TextBox 18">
            <a:extLst>
              <a:ext uri="{FF2B5EF4-FFF2-40B4-BE49-F238E27FC236}">
                <a16:creationId xmlns:a16="http://schemas.microsoft.com/office/drawing/2014/main" id="{7DF2272B-DF9B-EC98-8CAF-2B08D481D933}"/>
              </a:ext>
            </a:extLst>
          </p:cNvPr>
          <p:cNvSpPr txBox="1"/>
          <p:nvPr/>
        </p:nvSpPr>
        <p:spPr>
          <a:xfrm>
            <a:off x="425514" y="5129191"/>
            <a:ext cx="11353044" cy="1471300"/>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Boeing, Grumman, Hughes and Robinson have the highest average survival rate.</a:t>
            </a:r>
            <a:r>
              <a:rPr lang="en-GB" sz="1400" spc="50" dirty="0">
                <a:solidFill>
                  <a:srgbClr val="002060">
                    <a:alpha val="60000"/>
                  </a:srgbClr>
                </a:solidFill>
                <a:latin typeface="Goudy" panose="02020502050305020303" pitchFamily="18" charset="0"/>
              </a:rPr>
              <a:t>The survival rate reduces the bias of the no. of passengers that an aircraft can hold. Bigger airplanes will have more casualties when an accident occurs.</a:t>
            </a:r>
            <a:endParaRPr lang="en-US" sz="1400" spc="50" dirty="0">
              <a:solidFill>
                <a:srgbClr val="002060">
                  <a:alpha val="60000"/>
                </a:srgbClr>
              </a:solidFill>
              <a:latin typeface="Goudy" panose="02020502050305020303" pitchFamily="18" charset="0"/>
            </a:endParaRP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Assessing the frequency of accidents of the 4 models against no. of engines, Boeing has the least frequency of accidents We can conclude that the safest make is Boeing and the models with the best safety records are those with 3 and 4 engines.</a:t>
            </a:r>
          </a:p>
        </p:txBody>
      </p:sp>
      <p:pic>
        <p:nvPicPr>
          <p:cNvPr id="4" name="Picture 3">
            <a:extLst>
              <a:ext uri="{FF2B5EF4-FFF2-40B4-BE49-F238E27FC236}">
                <a16:creationId xmlns:a16="http://schemas.microsoft.com/office/drawing/2014/main" id="{B3A08542-2F22-8CC9-9F1F-293E5E535CB7}"/>
              </a:ext>
            </a:extLst>
          </p:cNvPr>
          <p:cNvPicPr>
            <a:picLocks noChangeAspect="1"/>
          </p:cNvPicPr>
          <p:nvPr/>
        </p:nvPicPr>
        <p:blipFill>
          <a:blip r:embed="rId3"/>
          <a:stretch>
            <a:fillRect/>
          </a:stretch>
        </p:blipFill>
        <p:spPr>
          <a:xfrm>
            <a:off x="330863" y="694497"/>
            <a:ext cx="4907343" cy="4266907"/>
          </a:xfrm>
          <a:prstGeom prst="rect">
            <a:avLst/>
          </a:prstGeom>
        </p:spPr>
      </p:pic>
      <p:pic>
        <p:nvPicPr>
          <p:cNvPr id="6" name="Picture 5">
            <a:extLst>
              <a:ext uri="{FF2B5EF4-FFF2-40B4-BE49-F238E27FC236}">
                <a16:creationId xmlns:a16="http://schemas.microsoft.com/office/drawing/2014/main" id="{A4B837FC-FBE3-2892-B28C-FD011DAF395A}"/>
              </a:ext>
            </a:extLst>
          </p:cNvPr>
          <p:cNvPicPr>
            <a:picLocks noChangeAspect="1"/>
          </p:cNvPicPr>
          <p:nvPr/>
        </p:nvPicPr>
        <p:blipFill>
          <a:blip r:embed="rId4"/>
          <a:stretch>
            <a:fillRect/>
          </a:stretch>
        </p:blipFill>
        <p:spPr>
          <a:xfrm>
            <a:off x="5504142" y="679362"/>
            <a:ext cx="4907343" cy="4205166"/>
          </a:xfrm>
          <a:prstGeom prst="rect">
            <a:avLst/>
          </a:prstGeom>
        </p:spPr>
      </p:pic>
      <p:sp>
        <p:nvSpPr>
          <p:cNvPr id="7" name="Slide Number Placeholder 6">
            <a:extLst>
              <a:ext uri="{FF2B5EF4-FFF2-40B4-BE49-F238E27FC236}">
                <a16:creationId xmlns:a16="http://schemas.microsoft.com/office/drawing/2014/main" id="{19AD0EDD-1F9C-E24F-7526-07F2F8EF390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7254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(3)</a:t>
            </a:r>
          </a:p>
        </p:txBody>
      </p:sp>
      <p:pic>
        <p:nvPicPr>
          <p:cNvPr id="10" name="Picture 9">
            <a:extLst>
              <a:ext uri="{FF2B5EF4-FFF2-40B4-BE49-F238E27FC236}">
                <a16:creationId xmlns:a16="http://schemas.microsoft.com/office/drawing/2014/main" id="{70381415-8B93-1476-FC2C-55F202C0BDD9}"/>
              </a:ext>
            </a:extLst>
          </p:cNvPr>
          <p:cNvPicPr>
            <a:picLocks noChangeAspect="1"/>
          </p:cNvPicPr>
          <p:nvPr/>
        </p:nvPicPr>
        <p:blipFill>
          <a:blip r:embed="rId3"/>
          <a:stretch>
            <a:fillRect/>
          </a:stretch>
        </p:blipFill>
        <p:spPr>
          <a:xfrm>
            <a:off x="6060045" y="955921"/>
            <a:ext cx="4586829" cy="3029038"/>
          </a:xfrm>
          <a:prstGeom prst="rect">
            <a:avLst/>
          </a:prstGeom>
        </p:spPr>
      </p:pic>
      <p:pic>
        <p:nvPicPr>
          <p:cNvPr id="11" name="Picture 10">
            <a:extLst>
              <a:ext uri="{FF2B5EF4-FFF2-40B4-BE49-F238E27FC236}">
                <a16:creationId xmlns:a16="http://schemas.microsoft.com/office/drawing/2014/main" id="{2EDEE088-C04D-533A-0B5C-050B526DAB95}"/>
              </a:ext>
            </a:extLst>
          </p:cNvPr>
          <p:cNvPicPr>
            <a:picLocks noChangeAspect="1"/>
          </p:cNvPicPr>
          <p:nvPr/>
        </p:nvPicPr>
        <p:blipFill>
          <a:blip r:embed="rId4"/>
          <a:stretch>
            <a:fillRect/>
          </a:stretch>
        </p:blipFill>
        <p:spPr>
          <a:xfrm>
            <a:off x="0" y="955921"/>
            <a:ext cx="5810250" cy="2790825"/>
          </a:xfrm>
          <a:prstGeom prst="rect">
            <a:avLst/>
          </a:prstGeom>
        </p:spPr>
      </p:pic>
      <p:sp>
        <p:nvSpPr>
          <p:cNvPr id="13" name="TextBox 12">
            <a:extLst>
              <a:ext uri="{FF2B5EF4-FFF2-40B4-BE49-F238E27FC236}">
                <a16:creationId xmlns:a16="http://schemas.microsoft.com/office/drawing/2014/main" id="{7F8A0741-59B1-1A8B-6A9B-9599A51E8A40}"/>
              </a:ext>
            </a:extLst>
          </p:cNvPr>
          <p:cNvSpPr txBox="1"/>
          <p:nvPr/>
        </p:nvSpPr>
        <p:spPr>
          <a:xfrm>
            <a:off x="286729" y="4246075"/>
            <a:ext cx="11047042" cy="2697277"/>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This analysis only contains those Boeing Models with 3 or more engines.</a:t>
            </a:r>
          </a:p>
          <a:p>
            <a:pPr marL="285750" indent="-285750">
              <a:lnSpc>
                <a:spcPct val="150000"/>
              </a:lnSpc>
              <a:spcBef>
                <a:spcPts val="1000"/>
              </a:spcBef>
              <a:buClr>
                <a:schemeClr val="accent3"/>
              </a:buClr>
              <a:buFont typeface="Arial" panose="020B0604020202020204" pitchFamily="34" charset="0"/>
              <a:buChar char="•"/>
            </a:pPr>
            <a:r>
              <a:rPr lang="en-GB" sz="1400" spc="50" dirty="0">
                <a:solidFill>
                  <a:srgbClr val="002060">
                    <a:alpha val="60000"/>
                  </a:srgbClr>
                </a:solidFill>
                <a:latin typeface="Goudy" panose="02020502050305020303" pitchFamily="18" charset="0"/>
              </a:rPr>
              <a:t>The main Boeing Models are the 747, 727, and the 707.  The other models such ad DC-10, B17 and B1 are either military planes and/or no longer in the market.</a:t>
            </a:r>
          </a:p>
          <a:p>
            <a:pPr marL="285750" indent="-285750">
              <a:lnSpc>
                <a:spcPct val="150000"/>
              </a:lnSpc>
              <a:spcBef>
                <a:spcPts val="1000"/>
              </a:spcBef>
              <a:buClr>
                <a:schemeClr val="accent3"/>
              </a:buClr>
              <a:buFont typeface="Arial" panose="020B0604020202020204" pitchFamily="34" charset="0"/>
              <a:buChar char="•"/>
            </a:pPr>
            <a:r>
              <a:rPr lang="en-GB" sz="1400" spc="50" dirty="0">
                <a:solidFill>
                  <a:srgbClr val="002060">
                    <a:alpha val="60000"/>
                  </a:srgbClr>
                </a:solidFill>
                <a:latin typeface="Goudy" panose="02020502050305020303" pitchFamily="18" charset="0"/>
              </a:rPr>
              <a:t>However, comparing the number Boeing's accidents for models with 3 engines and above(155) with the total accidents in the AviationData_Clean (over 78K), it is correct to say that Boeing Models are overall safe, and the company should consider Boeing as the make and chose the above models based on the level of usage e.g. no. of passengers, distance covered, maintenance costs etc.</a:t>
            </a:r>
            <a:endParaRPr lang="en-US" sz="1400" spc="50" dirty="0">
              <a:solidFill>
                <a:srgbClr val="002060">
                  <a:alpha val="60000"/>
                </a:srgbClr>
              </a:solidFill>
              <a:latin typeface="Goudy" panose="02020502050305020303" pitchFamily="18" charset="0"/>
            </a:endParaRPr>
          </a:p>
          <a:p>
            <a:pPr marL="285750" indent="-285750">
              <a:lnSpc>
                <a:spcPct val="150000"/>
              </a:lnSpc>
              <a:spcBef>
                <a:spcPts val="1000"/>
              </a:spcBef>
              <a:buClr>
                <a:schemeClr val="accent3"/>
              </a:buClr>
              <a:buFont typeface="Arial" panose="020B0604020202020204" pitchFamily="34" charset="0"/>
              <a:buChar char="•"/>
            </a:pPr>
            <a:endParaRPr lang="en-US" sz="1400" spc="50" dirty="0">
              <a:solidFill>
                <a:srgbClr val="002060">
                  <a:alpha val="60000"/>
                </a:srgbClr>
              </a:solidFill>
              <a:latin typeface="Goudy" panose="02020502050305020303" pitchFamily="18" charset="0"/>
            </a:endParaRPr>
          </a:p>
        </p:txBody>
      </p:sp>
      <p:sp>
        <p:nvSpPr>
          <p:cNvPr id="14" name="Slide Number Placeholder 13">
            <a:extLst>
              <a:ext uri="{FF2B5EF4-FFF2-40B4-BE49-F238E27FC236}">
                <a16:creationId xmlns:a16="http://schemas.microsoft.com/office/drawing/2014/main" id="{D0EC8224-C520-F2DA-98F2-2052EEF6AA6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503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90000" y="945926"/>
            <a:ext cx="9140828" cy="674644"/>
          </a:xfrm>
        </p:spPr>
        <p:txBody>
          <a:bodyPr vert="horz" lIns="91440" tIns="45720" rIns="91440" bIns="45720" rtlCol="0" anchor="t" anchorCtr="0">
            <a:normAutofit/>
          </a:bodyPr>
          <a:lstStyle/>
          <a:p>
            <a:pPr algn="ctr">
              <a:spcBef>
                <a:spcPts val="1000"/>
              </a:spcBef>
              <a:buClr>
                <a:srgbClr val="8FA3A3"/>
              </a:buClr>
              <a:defRPr/>
            </a:pPr>
            <a:r>
              <a:rPr lang="en-US" sz="2600" b="1" dirty="0">
                <a:solidFill>
                  <a:srgbClr val="002060"/>
                </a:solidFill>
              </a:rPr>
              <a:t>                                    Recommendations</a:t>
            </a:r>
          </a:p>
        </p:txBody>
      </p:sp>
      <p:pic>
        <p:nvPicPr>
          <p:cNvPr id="6" name="Picture Placeholder 5" descr="A plane taking off from a runway&#10;&#10;Description automatically generated">
            <a:extLst>
              <a:ext uri="{FF2B5EF4-FFF2-40B4-BE49-F238E27FC236}">
                <a16:creationId xmlns:a16="http://schemas.microsoft.com/office/drawing/2014/main" id="{C1073177-7CA2-C762-24E2-4C1BFD42DB9F}"/>
              </a:ext>
            </a:extLst>
          </p:cNvPr>
          <p:cNvPicPr>
            <a:picLocks noGrp="1" noChangeAspect="1"/>
          </p:cNvPicPr>
          <p:nvPr>
            <p:ph type="pic" sz="quarter" idx="14"/>
          </p:nvPr>
        </p:nvPicPr>
        <p:blipFill>
          <a:blip r:embed="rId3"/>
          <a:srcRect t="4272" r="-2" b="-2"/>
          <a:stretch/>
        </p:blipFill>
        <p:spPr>
          <a:xfrm>
            <a:off x="397015" y="2259012"/>
            <a:ext cx="3352800" cy="2339975"/>
          </a:xfrm>
          <a:prstGeom prst="rect">
            <a:avLst/>
          </a:prstGeom>
        </p:spPr>
      </p:pic>
      <p:graphicFrame>
        <p:nvGraphicFramePr>
          <p:cNvPr id="13" name="Content Placeholder 2">
            <a:extLst>
              <a:ext uri="{FF2B5EF4-FFF2-40B4-BE49-F238E27FC236}">
                <a16:creationId xmlns:a16="http://schemas.microsoft.com/office/drawing/2014/main" id="{2DA68FF1-DE3B-B7EC-4751-BB7A1BABE7EE}"/>
              </a:ext>
            </a:extLst>
          </p:cNvPr>
          <p:cNvGraphicFramePr>
            <a:graphicFrameLocks noGrp="1"/>
          </p:cNvGraphicFramePr>
          <p:nvPr>
            <p:ph idx="10"/>
            <p:extLst>
              <p:ext uri="{D42A27DB-BD31-4B8C-83A1-F6EECF244321}">
                <p14:modId xmlns:p14="http://schemas.microsoft.com/office/powerpoint/2010/main" val="3881192260"/>
              </p:ext>
            </p:extLst>
          </p:nvPr>
        </p:nvGraphicFramePr>
        <p:xfrm>
          <a:off x="4521601" y="945926"/>
          <a:ext cx="6590400" cy="48230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Slide Number Placeholder 6">
            <a:extLst>
              <a:ext uri="{FF2B5EF4-FFF2-40B4-BE49-F238E27FC236}">
                <a16:creationId xmlns:a16="http://schemas.microsoft.com/office/drawing/2014/main" id="{B4A213BC-AACC-A846-4F22-17C3BF9A203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7112369" y="395297"/>
            <a:ext cx="4078800" cy="684202"/>
          </a:xfrm>
        </p:spPr>
        <p:txBody>
          <a:bodyPr vert="horz" wrap="square" lIns="91440" tIns="45720" rIns="91440" bIns="45720" rtlCol="0" anchor="b" anchorCtr="0">
            <a:normAutofit/>
          </a:bodyPr>
          <a:lstStyle/>
          <a:p>
            <a:pPr algn="ctr">
              <a:spcBef>
                <a:spcPts val="1000"/>
              </a:spcBef>
              <a:buClr>
                <a:srgbClr val="8FA3A3"/>
              </a:buClr>
              <a:defRPr/>
            </a:pPr>
            <a:r>
              <a:rPr lang="en-US" sz="2600" b="1" dirty="0">
                <a:solidFill>
                  <a:srgbClr val="002060"/>
                </a:solidFill>
              </a:rPr>
              <a:t>Next Steps</a:t>
            </a:r>
          </a:p>
        </p:txBody>
      </p:sp>
      <p:pic>
        <p:nvPicPr>
          <p:cNvPr id="14" name="Picture 13" descr="Plane on tarmac">
            <a:extLst>
              <a:ext uri="{FF2B5EF4-FFF2-40B4-BE49-F238E27FC236}">
                <a16:creationId xmlns:a16="http://schemas.microsoft.com/office/drawing/2014/main" id="{2604130F-D23F-9BAD-1751-3BD34A10F30A}"/>
              </a:ext>
            </a:extLst>
          </p:cNvPr>
          <p:cNvPicPr>
            <a:picLocks noChangeAspect="1"/>
          </p:cNvPicPr>
          <p:nvPr/>
        </p:nvPicPr>
        <p:blipFill>
          <a:blip r:embed="rId3"/>
          <a:srcRect l="29342" r="3907" b="-2"/>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22" name="Straight Connector 21">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6645244" y="1303699"/>
            <a:ext cx="4545925" cy="4771176"/>
          </a:xfrm>
        </p:spPr>
        <p:txBody>
          <a:bodyPr vert="horz" lIns="91440" tIns="45720" rIns="91440" bIns="45720" rtlCol="0">
            <a:normAutofit fontScale="85000" lnSpcReduction="10000"/>
          </a:bodyPr>
          <a:lstStyle/>
          <a:p>
            <a:pPr>
              <a:lnSpc>
                <a:spcPct val="170000"/>
              </a:lnSpc>
            </a:pPr>
            <a:r>
              <a:rPr lang="en-US" sz="1500" dirty="0">
                <a:solidFill>
                  <a:srgbClr val="002060"/>
                </a:solidFill>
                <a:latin typeface="Avenir Next LT Pro"/>
              </a:rPr>
              <a:t>Perform further analysis of data available for all  Boeing Makes and Models  </a:t>
            </a:r>
            <a:r>
              <a:rPr lang="en-US" sz="1500">
                <a:solidFill>
                  <a:srgbClr val="002060"/>
                </a:solidFill>
                <a:latin typeface="Avenir Next LT Pro"/>
              </a:rPr>
              <a:t>in operation .Data </a:t>
            </a:r>
            <a:r>
              <a:rPr lang="en-US" sz="1500" dirty="0">
                <a:solidFill>
                  <a:srgbClr val="002060"/>
                </a:solidFill>
                <a:latin typeface="Avenir Next LT Pro"/>
              </a:rPr>
              <a:t>to answer the following questions:</a:t>
            </a:r>
          </a:p>
          <a:p>
            <a:pPr marL="171450" lvl="1" indent="-171450">
              <a:lnSpc>
                <a:spcPct val="140000"/>
              </a:lnSpc>
              <a:spcBef>
                <a:spcPts val="1000"/>
              </a:spcBef>
              <a:buClr>
                <a:schemeClr val="accent3"/>
              </a:buClr>
            </a:pPr>
            <a:r>
              <a:rPr lang="en-US" sz="1300" dirty="0">
                <a:solidFill>
                  <a:srgbClr val="002060"/>
                </a:solidFill>
                <a:latin typeface="Avenir Next LT Pro"/>
              </a:rPr>
              <a:t>Safety Record</a:t>
            </a:r>
          </a:p>
          <a:p>
            <a:pPr marL="171450" lvl="1" indent="-171450">
              <a:lnSpc>
                <a:spcPct val="140000"/>
              </a:lnSpc>
              <a:spcBef>
                <a:spcPts val="1000"/>
              </a:spcBef>
              <a:buClr>
                <a:schemeClr val="accent3"/>
              </a:buClr>
            </a:pPr>
            <a:r>
              <a:rPr lang="en-US" sz="1300" dirty="0">
                <a:solidFill>
                  <a:srgbClr val="002060"/>
                </a:solidFill>
                <a:latin typeface="Avenir Next LT Pro"/>
              </a:rPr>
              <a:t>Cost of Equipment</a:t>
            </a:r>
          </a:p>
          <a:p>
            <a:pPr marL="171450" lvl="1" indent="-171450">
              <a:lnSpc>
                <a:spcPct val="140000"/>
              </a:lnSpc>
              <a:spcBef>
                <a:spcPts val="1000"/>
              </a:spcBef>
              <a:buClr>
                <a:schemeClr val="accent3"/>
              </a:buClr>
            </a:pPr>
            <a:r>
              <a:rPr lang="en-US" sz="1300" dirty="0">
                <a:solidFill>
                  <a:srgbClr val="002060"/>
                </a:solidFill>
                <a:latin typeface="Avenir Next LT Pro"/>
              </a:rPr>
              <a:t>Cost of Maintenance</a:t>
            </a:r>
          </a:p>
          <a:p>
            <a:pPr marL="171450" lvl="1" indent="-171450">
              <a:lnSpc>
                <a:spcPct val="140000"/>
              </a:lnSpc>
              <a:spcBef>
                <a:spcPts val="1000"/>
              </a:spcBef>
              <a:buClr>
                <a:schemeClr val="accent3"/>
              </a:buClr>
            </a:pPr>
            <a:r>
              <a:rPr lang="en-US" sz="1300" dirty="0">
                <a:solidFill>
                  <a:srgbClr val="002060"/>
                </a:solidFill>
                <a:latin typeface="Avenir Next LT Pro"/>
              </a:rPr>
              <a:t>Range</a:t>
            </a:r>
          </a:p>
          <a:p>
            <a:pPr marL="171450" lvl="1" indent="-171450">
              <a:lnSpc>
                <a:spcPct val="140000"/>
              </a:lnSpc>
              <a:spcBef>
                <a:spcPts val="1000"/>
              </a:spcBef>
              <a:buClr>
                <a:schemeClr val="accent3"/>
              </a:buClr>
            </a:pPr>
            <a:r>
              <a:rPr lang="en-US" sz="1300" dirty="0">
                <a:solidFill>
                  <a:srgbClr val="002060"/>
                </a:solidFill>
                <a:latin typeface="Avenir Next LT Pro"/>
              </a:rPr>
              <a:t>Maximum no. of Passengers and Crew</a:t>
            </a:r>
          </a:p>
          <a:p>
            <a:pPr marL="360000" lvl="1" indent="0">
              <a:lnSpc>
                <a:spcPct val="140000"/>
              </a:lnSpc>
              <a:buNone/>
            </a:pPr>
            <a:endParaRPr lang="en-US" sz="1300" dirty="0"/>
          </a:p>
          <a:p>
            <a:pPr marL="0" lvl="1" indent="0">
              <a:lnSpc>
                <a:spcPct val="170000"/>
              </a:lnSpc>
              <a:spcBef>
                <a:spcPts val="1000"/>
              </a:spcBef>
              <a:buClr>
                <a:schemeClr val="accent3"/>
              </a:buClr>
              <a:buNone/>
            </a:pPr>
            <a:r>
              <a:rPr lang="en-US" sz="1500" dirty="0">
                <a:solidFill>
                  <a:srgbClr val="002060"/>
                </a:solidFill>
                <a:latin typeface="Avenir Next LT Pro"/>
              </a:rPr>
              <a:t>This coupled with competitor and market analysis, customer preferences ,financial models, will help the company make the best decision on the mix and size of the fleet that will yield the best return on investment</a:t>
            </a:r>
            <a:r>
              <a:rPr lang="en-US" sz="1200" dirty="0">
                <a:solidFill>
                  <a:srgbClr val="002060"/>
                </a:solidFill>
                <a:latin typeface="Avenir Next LT Pro"/>
              </a:rPr>
              <a:t>.</a:t>
            </a:r>
          </a:p>
          <a:p>
            <a:pPr>
              <a:lnSpc>
                <a:spcPct val="140000"/>
              </a:lnSpc>
            </a:pPr>
            <a:endParaRPr lang="en-US" sz="1300" dirty="0"/>
          </a:p>
        </p:txBody>
      </p:sp>
      <p:sp>
        <p:nvSpPr>
          <p:cNvPr id="8" name="Slide Number Placeholder 7">
            <a:extLst>
              <a:ext uri="{FF2B5EF4-FFF2-40B4-BE49-F238E27FC236}">
                <a16:creationId xmlns:a16="http://schemas.microsoft.com/office/drawing/2014/main" id="{0B0A2CC1-93D7-0FF3-27C8-F32C4C7AC364}"/>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4096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pPr>
              <a:spcBef>
                <a:spcPts val="1000"/>
              </a:spcBef>
              <a:buClr>
                <a:srgbClr val="8FA3A3"/>
              </a:buClr>
              <a:defRPr/>
            </a:pPr>
            <a:r>
              <a:rPr lang="en-US" sz="2600" b="1" dirty="0">
                <a:solidFill>
                  <a:srgbClr val="002060"/>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pPr>
              <a:lnSpc>
                <a:spcPct val="200000"/>
              </a:lnSpc>
            </a:pPr>
            <a:r>
              <a:rPr lang="en-US" dirty="0">
                <a:solidFill>
                  <a:srgbClr val="002060">
                    <a:alpha val="60000"/>
                  </a:srgbClr>
                </a:solidFill>
                <a:latin typeface="Goudy Old Style" panose="02020502050305020303" pitchFamily="18" charset="0"/>
                <a:cs typeface="+mn-cs"/>
              </a:rPr>
              <a:t>Wambui Munene</a:t>
            </a:r>
          </a:p>
          <a:p>
            <a:pPr>
              <a:lnSpc>
                <a:spcPct val="200000"/>
              </a:lnSpc>
            </a:pPr>
            <a:r>
              <a:rPr lang="en-US" dirty="0">
                <a:solidFill>
                  <a:srgbClr val="002060">
                    <a:alpha val="60000"/>
                  </a:srgbClr>
                </a:solidFill>
                <a:latin typeface="Goudy Old Style" panose="02020502050305020303" pitchFamily="18" charset="0"/>
                <a:cs typeface="+mn-cs"/>
              </a:rPr>
              <a:t>ICFO Global Advisory</a:t>
            </a:r>
          </a:p>
          <a:p>
            <a:pPr>
              <a:lnSpc>
                <a:spcPct val="200000"/>
              </a:lnSpc>
            </a:pPr>
            <a:r>
              <a:rPr lang="en-US" dirty="0">
                <a:solidFill>
                  <a:srgbClr val="002060">
                    <a:alpha val="60000"/>
                  </a:srgbClr>
                </a:solidFill>
                <a:latin typeface="Goudy Old Style" panose="02020502050305020303" pitchFamily="18" charset="0"/>
                <a:cs typeface="+mn-cs"/>
              </a:rPr>
              <a:t>+254 722 629364</a:t>
            </a:r>
          </a:p>
          <a:p>
            <a:pPr>
              <a:lnSpc>
                <a:spcPct val="200000"/>
              </a:lnSpc>
            </a:pPr>
            <a:r>
              <a:rPr lang="en-US" dirty="0">
                <a:solidFill>
                  <a:srgbClr val="002060">
                    <a:alpha val="60000"/>
                  </a:srgbClr>
                </a:solidFill>
                <a:latin typeface="Goudy Old Style" panose="02020502050305020303" pitchFamily="18" charset="0"/>
                <a:cs typeface="+mn-cs"/>
                <a:hlinkClick r:id="rId3">
                  <a:extLst>
                    <a:ext uri="{A12FA001-AC4F-418D-AE19-62706E023703}">
                      <ahyp:hlinkClr xmlns:ahyp="http://schemas.microsoft.com/office/drawing/2018/hyperlinkcolor" val="tx"/>
                    </a:ext>
                  </a:extLst>
                </a:hlinkClick>
              </a:rPr>
              <a:t>Wambui@icfoglobal.com</a:t>
            </a:r>
            <a:r>
              <a:rPr lang="en-US" dirty="0"/>
              <a:t>	</a:t>
            </a:r>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772600"/>
          </a:xfrm>
        </p:spPr>
        <p:txBody>
          <a:bodyPr vert="horz" wrap="square" lIns="91440" tIns="45720" rIns="91440" bIns="45720" rtlCol="0" anchor="t" anchorCtr="0">
            <a:normAutofit/>
          </a:bodyPr>
          <a:lstStyle/>
          <a:p>
            <a:pPr>
              <a:lnSpc>
                <a:spcPct val="150000"/>
              </a:lnSpc>
              <a:spcBef>
                <a:spcPts val="1000"/>
              </a:spcBef>
              <a:buClr>
                <a:schemeClr val="accent3"/>
              </a:buClr>
            </a:pPr>
            <a:r>
              <a:rPr lang="en-US" sz="3200" b="1" spc="50" dirty="0">
                <a:solidFill>
                  <a:srgbClr val="002060">
                    <a:alpha val="60000"/>
                  </a:srgbClr>
                </a:solidFill>
                <a:ea typeface="+mn-ea"/>
                <a:cs typeface="+mn-cs"/>
              </a:rPr>
              <a:t>Contents</a:t>
            </a:r>
          </a:p>
        </p:txBody>
      </p:sp>
      <p:pic>
        <p:nvPicPr>
          <p:cNvPr id="1026" name="Picture 2" descr="Free White and Red Plane Beside Clouds Low-angle Photography Stock Photo">
            <a:extLst>
              <a:ext uri="{FF2B5EF4-FFF2-40B4-BE49-F238E27FC236}">
                <a16:creationId xmlns:a16="http://schemas.microsoft.com/office/drawing/2014/main" id="{27DC10EF-E528-31AD-9EE3-E7C295B35189}"/>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2500" r="12500"/>
          <a:stretch/>
        </p:blipFill>
        <p:spPr bwMode="auto">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a:noFill/>
          <a:extLst>
            <a:ext uri="{909E8E84-426E-40DD-AFC4-6F175D3DCCD1}">
              <a14:hiddenFill xmlns:a14="http://schemas.microsoft.com/office/drawing/2010/main">
                <a:solidFill>
                  <a:srgbClr val="FFFFFF"/>
                </a:solidFill>
              </a14:hiddenFill>
            </a:ext>
          </a:extLst>
        </p:spPr>
      </p:pic>
      <p:cxnSp>
        <p:nvCxnSpPr>
          <p:cNvPr id="1045" name="Straight Connector 1044">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7112369" y="1394234"/>
            <a:ext cx="4078800" cy="4384266"/>
          </a:xfrm>
        </p:spPr>
        <p:txBody>
          <a:bodyPr vert="horz" lIns="91440" tIns="45720" rIns="91440" bIns="45720" rtlCol="0">
            <a:noAutofit/>
          </a:bodyPr>
          <a:lstStyle/>
          <a:p>
            <a:pPr>
              <a:lnSpc>
                <a:spcPct val="100000"/>
              </a:lnSpc>
            </a:pPr>
            <a:r>
              <a:rPr lang="en-US" sz="1600" dirty="0">
                <a:solidFill>
                  <a:srgbClr val="002060">
                    <a:alpha val="60000"/>
                  </a:srgbClr>
                </a:solidFill>
                <a:latin typeface="Goudy Old Style" panose="02020502050305020303" pitchFamily="18" charset="0"/>
              </a:rPr>
              <a:t>The Aviation Industry</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Problem Statement</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Data Set &amp; Methodology</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Data Analysis </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Recommendations</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Next Steps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057" name="Group 205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058" name="Group 205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6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6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5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2063" name="Rectangle 206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90000" y="669958"/>
            <a:ext cx="4075200" cy="5486398"/>
          </a:xfrm>
        </p:spPr>
        <p:txBody>
          <a:bodyPr vert="horz" lIns="91440" tIns="45720" rIns="91440" bIns="45720" rtlCol="0" anchor="ctr" anchorCtr="0">
            <a:noAutofit/>
          </a:bodyPr>
          <a:lstStyle/>
          <a:p>
            <a:pPr>
              <a:spcBef>
                <a:spcPts val="1000"/>
              </a:spcBef>
              <a:buClr>
                <a:schemeClr val="accent3"/>
              </a:buClr>
            </a:pPr>
            <a:r>
              <a:rPr lang="en-US" sz="3000" i="1" spc="50" dirty="0">
                <a:solidFill>
                  <a:srgbClr val="002060">
                    <a:alpha val="60000"/>
                  </a:srgbClr>
                </a:solidFill>
                <a:ea typeface="+mn-ea"/>
                <a:cs typeface="+mn-cs"/>
              </a:rPr>
              <a:t>“ The worst form of business is one that grows rapidly, requires significant capital to engender the growth, and then earns little money. Think Airlines ”</a:t>
            </a:r>
            <a:br>
              <a:rPr lang="en-US" sz="3000" i="1" spc="50" dirty="0">
                <a:solidFill>
                  <a:srgbClr val="002060">
                    <a:alpha val="60000"/>
                  </a:srgbClr>
                </a:solidFill>
                <a:ea typeface="+mn-ea"/>
                <a:cs typeface="+mn-cs"/>
              </a:rPr>
            </a:br>
            <a:br>
              <a:rPr lang="en-US" sz="3000" spc="50" dirty="0">
                <a:solidFill>
                  <a:srgbClr val="002060">
                    <a:alpha val="60000"/>
                  </a:srgbClr>
                </a:solidFill>
                <a:ea typeface="+mn-ea"/>
                <a:cs typeface="+mn-cs"/>
              </a:rPr>
            </a:br>
            <a:r>
              <a:rPr lang="en-US" sz="3000" spc="50" dirty="0">
                <a:solidFill>
                  <a:srgbClr val="002060">
                    <a:alpha val="60000"/>
                  </a:srgbClr>
                </a:solidFill>
                <a:ea typeface="+mn-ea"/>
                <a:cs typeface="+mn-cs"/>
              </a:rPr>
              <a:t>Warren Buffet</a:t>
            </a:r>
          </a:p>
        </p:txBody>
      </p:sp>
      <p:grpSp>
        <p:nvGrpSpPr>
          <p:cNvPr id="2065" name="Group 206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66" name="Rectangle 206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7" name="Group 206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068" name="Group 206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07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69" name="Group 206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07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pic>
        <p:nvPicPr>
          <p:cNvPr id="2050" name="Picture 2" descr="Free Silhouette of Airplane in Golden Hour Stock Photo">
            <a:extLst>
              <a:ext uri="{FF2B5EF4-FFF2-40B4-BE49-F238E27FC236}">
                <a16:creationId xmlns:a16="http://schemas.microsoft.com/office/drawing/2014/main" id="{E7D7E999-1B20-A0C5-40BE-489BEA76392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1875" r="21875"/>
          <a:stretch/>
        </p:blipFill>
        <p:spPr bwMode="auto">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pPr>
              <a:buClr>
                <a:schemeClr val="accent3"/>
              </a:buClr>
            </a:pPr>
            <a:r>
              <a:rPr lang="en-US" sz="3200" b="1" kern="1200" cap="none" spc="0" baseline="0" dirty="0">
                <a:solidFill>
                  <a:srgbClr val="002060"/>
                </a:solidFill>
                <a:latin typeface="+mj-lt"/>
                <a:ea typeface="+mj-ea"/>
                <a:cs typeface="+mj-cs"/>
              </a:rPr>
              <a:t>Industry Overview</a:t>
            </a:r>
          </a:p>
        </p:txBody>
      </p:sp>
      <p:pic>
        <p:nvPicPr>
          <p:cNvPr id="6" name="Picture Placeholder 5">
            <a:extLst>
              <a:ext uri="{FF2B5EF4-FFF2-40B4-BE49-F238E27FC236}">
                <a16:creationId xmlns:a16="http://schemas.microsoft.com/office/drawing/2014/main" id="{0BEC4BAC-BC7B-05EA-CA46-5D89711B2F36}"/>
              </a:ext>
            </a:extLst>
          </p:cNvPr>
          <p:cNvPicPr>
            <a:picLocks noGrp="1" noChangeAspect="1"/>
          </p:cNvPicPr>
          <p:nvPr>
            <p:ph type="pic" sz="quarter" idx="13"/>
          </p:nvPr>
        </p:nvPicPr>
        <p:blipFill>
          <a:blip r:embed="rId3"/>
          <a:srcRect l="12438" r="12439"/>
          <a:stretch/>
        </p:blipFill>
        <p:spPr>
          <a:xfrm>
            <a:off x="20" y="10"/>
            <a:ext cx="3863955" cy="6857989"/>
          </a:xfrm>
          <a:prstGeom prst="rect">
            <a:avLst/>
          </a:prstGeom>
        </p:spPr>
      </p:pic>
      <p:cxnSp>
        <p:nvCxnSpPr>
          <p:cNvPr id="22" name="Straight Connector 2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4868986" y="1729212"/>
            <a:ext cx="6318000" cy="4049288"/>
          </a:xfrm>
        </p:spPr>
        <p:txBody>
          <a:bodyPr vert="horz" lIns="91440" tIns="45720" rIns="91440" bIns="45720" rtlCol="0">
            <a:noAutofit/>
          </a:bodyPr>
          <a:lstStyle/>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The airline industry is one of the riskiest businesses in the world. </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Huge capital outlays to acquire Aircraft</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High maintenance costs to comply with the stringent safety standards, landing fees, parking and hanger costs.</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 Strong labor unions that increase cost of employment</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 The main commodity - fuel and oil is affected by various geopolitical factors increasing risks </a:t>
            </a: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190124"/>
            <a:ext cx="8647721" cy="543208"/>
          </a:xfrm>
        </p:spPr>
        <p:txBody>
          <a:bodyPr>
            <a:noAutofit/>
          </a:bodyPr>
          <a:lstStyle/>
          <a:p>
            <a:pPr algn="ctr">
              <a:buClr>
                <a:schemeClr val="accent3"/>
              </a:buClr>
            </a:pPr>
            <a:r>
              <a:rPr lang="en-US" sz="3200" b="1" dirty="0">
                <a:solidFill>
                  <a:srgbClr val="002060"/>
                </a:solidFill>
              </a:rPr>
              <a:t>Not all is gloom!</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896294"/>
            <a:ext cx="8652793" cy="5961706"/>
          </a:xfrm>
        </p:spPr>
        <p:txBody>
          <a:bodyPr>
            <a:noAutofit/>
          </a:bodyPr>
          <a:lstStyle/>
          <a:p>
            <a:pPr>
              <a:lnSpc>
                <a:spcPct val="100000"/>
              </a:lnSpc>
            </a:pPr>
            <a:r>
              <a:rPr lang="en-GB" dirty="0">
                <a:solidFill>
                  <a:srgbClr val="002060">
                    <a:alpha val="60000"/>
                  </a:srgbClr>
                </a:solidFill>
                <a:latin typeface="Goudy" panose="02020502050305020303" pitchFamily="18" charset="0"/>
              </a:rPr>
              <a:t>With strategic cost cutting measures and a customer centric business model, some airlines have achieved success where others have failed.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One of these companies is the Southwest Airlines, one of the most success airline businesses in the USA.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 Its unique business model is based on keeping costs low by flying only one type of plane, makes maintenance and training easier, and by using a point-to-point system  reducing the need for expensive airport infrastructure enabling it to offer flights for shorter routes with very few connecting flights.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Their customer centric culture and speed of execution (e.g. pilots helping in bag and cabin clearance) ensures quick plane turn around, more revenue and reduced costs.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This is the model my company need to emulate, and my task is to recommend the safest aircraft(s) make and model  for deployment.</a:t>
            </a:r>
            <a:endParaRPr lang="en-US" dirty="0">
              <a:solidFill>
                <a:srgbClr val="002060">
                  <a:alpha val="60000"/>
                </a:srgbClr>
              </a:solidFill>
              <a:latin typeface="Goudy" panose="02020502050305020303" pitchFamily="18" charset="0"/>
            </a:endParaRPr>
          </a:p>
        </p:txBody>
      </p:sp>
      <p:sp>
        <p:nvSpPr>
          <p:cNvPr id="4" name="Slide Number Placeholder 3">
            <a:extLst>
              <a:ext uri="{FF2B5EF4-FFF2-40B4-BE49-F238E27FC236}">
                <a16:creationId xmlns:a16="http://schemas.microsoft.com/office/drawing/2014/main" id="{E155C534-CF53-DA1B-5EDE-8F037AEE1DE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408" y="217283"/>
            <a:ext cx="6255903" cy="805759"/>
          </a:xfrm>
        </p:spPr>
        <p:txBody>
          <a:bodyPr anchor="b">
            <a:normAutofit/>
          </a:bodyPr>
          <a:lstStyle/>
          <a:p>
            <a:pPr marL="0" marR="0" lvl="0" indent="0" algn="ctr" defTabSz="914400" rtl="0" eaLnBrk="1" fontAlgn="auto" latinLnBrk="0" hangingPunct="1">
              <a:lnSpc>
                <a:spcPct val="100000"/>
              </a:lnSpc>
              <a:spcBef>
                <a:spcPts val="1000"/>
              </a:spcBef>
              <a:spcAft>
                <a:spcPts val="0"/>
              </a:spcAft>
              <a:buClr>
                <a:srgbClr val="8FA3A3"/>
              </a:buClr>
              <a:buSzTx/>
              <a:buFont typeface="Wingdings" panose="05000000000000000000" pitchFamily="2" charset="2"/>
              <a:buNone/>
              <a:tabLst/>
              <a:defRPr/>
            </a:pPr>
            <a:r>
              <a:rPr kumimoji="0" lang="en-US" sz="2900" b="1" i="0" u="none" strike="noStrike" kern="1200" cap="none" spc="0" normalizeH="0" baseline="0" noProof="0" dirty="0">
                <a:ln>
                  <a:noFill/>
                </a:ln>
                <a:solidFill>
                  <a:srgbClr val="002060"/>
                </a:solidFill>
                <a:effectLst/>
                <a:uLnTx/>
                <a:uFillTx/>
                <a:ea typeface="+mj-ea"/>
                <a:cs typeface="+mj-cs"/>
              </a:rPr>
              <a:t>Data Set &amp; Methodology</a:t>
            </a:r>
            <a:endParaRPr kumimoji="0" lang="en-US" sz="1600" b="0" i="0" u="none" strike="noStrike" kern="1200" cap="none" spc="50" normalizeH="0" baseline="0" noProof="0" dirty="0">
              <a:ln>
                <a:noFill/>
              </a:ln>
              <a:solidFill>
                <a:srgbClr val="002060">
                  <a:alpha val="60000"/>
                </a:srgbClr>
              </a:solidFill>
              <a:effectLst/>
              <a:uLnTx/>
              <a:uFillTx/>
              <a:ea typeface="+mn-ea"/>
              <a:cs typeface="+mn-cs"/>
            </a:endParaRP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805758" y="1294646"/>
            <a:ext cx="10411486" cy="4902341"/>
          </a:xfrm>
        </p:spPr>
        <p:txBody>
          <a:bodyPr>
            <a:noAutofit/>
          </a:bodyPr>
          <a:lstStyle/>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The analysis is based on the National Transportation Safety Board (NTSB) aviation accident database, which contains civil aviation accident and incident data from 1948 to 2023. The dataset covers the United States, its territories, and international waters. </a:t>
            </a:r>
            <a:r>
              <a:rPr lang="en-GB" cap="none" spc="50" dirty="0">
                <a:solidFill>
                  <a:srgbClr val="002060">
                    <a:alpha val="60000"/>
                  </a:srgbClr>
                </a:solidFill>
                <a:latin typeface="Goudy" panose="02020502050305020303" pitchFamily="18" charset="0"/>
                <a:hlinkClick r:id="rId3"/>
              </a:rPr>
              <a:t>https://www.kaggle.com/datasets/khsamaha/aviation-accident-database-synopses</a:t>
            </a:r>
            <a:endParaRPr lang="en-GB" cap="none" spc="50" dirty="0">
              <a:solidFill>
                <a:srgbClr val="002060">
                  <a:alpha val="60000"/>
                </a:srgbClr>
              </a:solidFill>
              <a:latin typeface="Goudy" panose="02020502050305020303" pitchFamily="18" charset="0"/>
            </a:endParaRP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The dataset covers various aspects of accidents/incidents like flight stage, damage extent, location (latitude/longitude), flight purpose, fatalities, injuries, and weather conditions.</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Aircraft characteristics are also documented, such as make, model, engine type, and number of engines. The dataset includes flight.</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A noted limitation is missing or inconclusive values in important columns, like report status (which details if the cause was pilot error or technical failure).</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Despite this, the large size of the dataset still allows for reasonable conclusions about safety relationships across different aircraft makes, models, and engine types.</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 I will use the CRISP-DM methodology and employ various Python libraries like Pandas, Numpy, Matplotlib and Seaborn for data analysis, data cleaning and visualization. </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numCol="2"/>
          <a:lstStyle/>
          <a:p>
            <a:r>
              <a:rPr lang="en-US" sz="2900" b="1" dirty="0">
                <a:solidFill>
                  <a:srgbClr val="002060"/>
                </a:solidFill>
              </a:rPr>
              <a:t>Problem Statement                  </a:t>
            </a:r>
            <a:br>
              <a:rPr lang="en-US" dirty="0">
                <a:solidFill>
                  <a:srgbClr val="002060"/>
                </a:solidFill>
              </a:rPr>
            </a:br>
            <a:r>
              <a:rPr lang="en-US" dirty="0">
                <a:solidFill>
                  <a:srgbClr val="002060"/>
                </a:solidFill>
              </a:rPr>
              <a:t>    </a:t>
            </a:r>
            <a:r>
              <a:rPr lang="en-US" sz="2900" b="1" dirty="0">
                <a:solidFill>
                  <a:srgbClr val="002060"/>
                </a:solidFill>
              </a:rPr>
              <a:t>                                                               Metric of Success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432362" y="1852277"/>
            <a:ext cx="4891076" cy="4232218"/>
          </a:xfrm>
        </p:spPr>
        <p:txBody>
          <a:bodyPr>
            <a:noAutofit/>
          </a:bodyPr>
          <a:lstStyle/>
          <a:p>
            <a:pPr algn="just">
              <a:lnSpc>
                <a:spcPct val="150000"/>
              </a:lnSpc>
            </a:pPr>
            <a:r>
              <a:rPr lang="en-GB" sz="2000" dirty="0">
                <a:solidFill>
                  <a:srgbClr val="002060">
                    <a:alpha val="60000"/>
                  </a:srgbClr>
                </a:solidFill>
                <a:latin typeface="Goudy" panose="02020502050305020303" pitchFamily="18" charset="0"/>
              </a:rPr>
              <a:t>Using the NTSB dataset, analyze different aircraft makes and models and accident history to provide recommendations to my company on the best make/model (s) for our proposed airline business. Also identify gaps in the data that may limit this analysis and propose a way forward to address those gaps.</a:t>
            </a:r>
            <a:endParaRPr lang="en-US" sz="2000" dirty="0">
              <a:solidFill>
                <a:srgbClr val="002060">
                  <a:alpha val="60000"/>
                </a:srgbClr>
              </a:solidFill>
              <a:latin typeface="Goudy" panose="02020502050305020303" pitchFamily="18" charset="0"/>
            </a:endParaRPr>
          </a:p>
        </p:txBody>
      </p:sp>
      <p:sp>
        <p:nvSpPr>
          <p:cNvPr id="13" name="Content Placeholder 12">
            <a:extLst>
              <a:ext uri="{FF2B5EF4-FFF2-40B4-BE49-F238E27FC236}">
                <a16:creationId xmlns:a16="http://schemas.microsoft.com/office/drawing/2014/main" id="{2BFE84A7-25EF-3EAC-827F-0F82AD57DF50}"/>
              </a:ext>
            </a:extLst>
          </p:cNvPr>
          <p:cNvSpPr>
            <a:spLocks noGrp="1"/>
          </p:cNvSpPr>
          <p:nvPr>
            <p:ph sz="half" idx="13"/>
          </p:nvPr>
        </p:nvSpPr>
        <p:spPr>
          <a:xfrm>
            <a:off x="6437165" y="1774481"/>
            <a:ext cx="4101069" cy="3739080"/>
          </a:xfrm>
        </p:spPr>
        <p:txBody>
          <a:bodyPr>
            <a:normAutofit/>
          </a:bodyPr>
          <a:lstStyle/>
          <a:p>
            <a:pPr algn="justLow">
              <a:lnSpc>
                <a:spcPct val="150000"/>
              </a:lnSpc>
            </a:pPr>
            <a:r>
              <a:rPr lang="en-GB" sz="2000" dirty="0">
                <a:solidFill>
                  <a:srgbClr val="002060">
                    <a:alpha val="60000"/>
                  </a:srgbClr>
                </a:solidFill>
                <a:latin typeface="Goudy" panose="02020502050305020303" pitchFamily="18" charset="0"/>
              </a:rPr>
              <a:t>Provide three solid recommendations to the Head of aviation to aid in the critical decision of which are the safest airplane makes/models to use in the proposed business and justify my recommendations using data and visualizations</a:t>
            </a:r>
            <a:r>
              <a:rPr lang="en-GB" b="0" i="0" dirty="0">
                <a:solidFill>
                  <a:srgbClr val="000000"/>
                </a:solidFill>
                <a:effectLst/>
                <a:latin typeface="Helvetica Neue"/>
              </a:rPr>
              <a:t>.</a:t>
            </a:r>
            <a:endParaRPr lang="en-US" dirty="0"/>
          </a:p>
        </p:txBody>
      </p:sp>
      <p:sp>
        <p:nvSpPr>
          <p:cNvPr id="4" name="Slide Number Placeholder 3">
            <a:extLst>
              <a:ext uri="{FF2B5EF4-FFF2-40B4-BE49-F238E27FC236}">
                <a16:creationId xmlns:a16="http://schemas.microsoft.com/office/drawing/2014/main" id="{B38612D1-3D84-A251-2B92-8D41F2234B3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950615" y="395289"/>
            <a:ext cx="10627024" cy="673020"/>
          </a:xfrm>
        </p:spPr>
        <p:txBody>
          <a:bodyPr/>
          <a:lstStyle/>
          <a:p>
            <a:pPr algn="ctr">
              <a:spcBef>
                <a:spcPts val="1000"/>
              </a:spcBef>
              <a:buClr>
                <a:srgbClr val="8FA3A3"/>
              </a:buClr>
              <a:defRPr/>
            </a:pPr>
            <a:r>
              <a:rPr lang="en-US" sz="2900" b="1" dirty="0">
                <a:solidFill>
                  <a:srgbClr val="002060"/>
                </a:solidFill>
              </a:rPr>
              <a:t>Data Analysis</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404922" y="1493821"/>
            <a:ext cx="2765356" cy="365691"/>
          </a:xfrm>
        </p:spPr>
        <p:txBody>
          <a:bodyPr>
            <a:normAutofit fontScale="85000" lnSpcReduction="20000"/>
          </a:bodyPr>
          <a:lstStyle/>
          <a:p>
            <a:r>
              <a:rPr lang="en-US" dirty="0"/>
              <a:t>Timeline of the data</a:t>
            </a:r>
          </a:p>
        </p:txBody>
      </p:sp>
      <p:pic>
        <p:nvPicPr>
          <p:cNvPr id="11" name="Content Placeholder 10">
            <a:extLst>
              <a:ext uri="{FF2B5EF4-FFF2-40B4-BE49-F238E27FC236}">
                <a16:creationId xmlns:a16="http://schemas.microsoft.com/office/drawing/2014/main" id="{57FE60D5-13C2-DD67-3A28-5442FDECA586}"/>
              </a:ext>
            </a:extLst>
          </p:cNvPr>
          <p:cNvPicPr>
            <a:picLocks noGrp="1" noChangeAspect="1"/>
          </p:cNvPicPr>
          <p:nvPr>
            <p:ph sz="half" idx="13"/>
          </p:nvPr>
        </p:nvPicPr>
        <p:blipFill>
          <a:blip r:embed="rId3"/>
          <a:stretch>
            <a:fillRect/>
          </a:stretch>
        </p:blipFill>
        <p:spPr>
          <a:xfrm>
            <a:off x="5505073" y="1676666"/>
            <a:ext cx="5041900" cy="3227382"/>
          </a:xfrm>
          <a:prstGeom prst="rect">
            <a:avLst/>
          </a:prstGeom>
        </p:spPr>
      </p:pic>
      <p:pic>
        <p:nvPicPr>
          <p:cNvPr id="8" name="Picture 7">
            <a:extLst>
              <a:ext uri="{FF2B5EF4-FFF2-40B4-BE49-F238E27FC236}">
                <a16:creationId xmlns:a16="http://schemas.microsoft.com/office/drawing/2014/main" id="{401D5D3A-1A9F-7B43-710C-ACF76934C800}"/>
              </a:ext>
            </a:extLst>
          </p:cNvPr>
          <p:cNvPicPr>
            <a:picLocks noChangeAspect="1"/>
          </p:cNvPicPr>
          <p:nvPr/>
        </p:nvPicPr>
        <p:blipFill>
          <a:blip r:embed="rId4"/>
          <a:stretch>
            <a:fillRect/>
          </a:stretch>
        </p:blipFill>
        <p:spPr>
          <a:xfrm>
            <a:off x="113867" y="1859513"/>
            <a:ext cx="3762375" cy="3227381"/>
          </a:xfrm>
          <a:prstGeom prst="rect">
            <a:avLst/>
          </a:prstGeom>
        </p:spPr>
      </p:pic>
      <p:sp>
        <p:nvSpPr>
          <p:cNvPr id="17" name="TextBox 16">
            <a:extLst>
              <a:ext uri="{FF2B5EF4-FFF2-40B4-BE49-F238E27FC236}">
                <a16:creationId xmlns:a16="http://schemas.microsoft.com/office/drawing/2014/main" id="{E6E231DF-AF22-D335-2B96-84E3B9F52E6B}"/>
              </a:ext>
            </a:extLst>
          </p:cNvPr>
          <p:cNvSpPr txBox="1"/>
          <p:nvPr/>
        </p:nvSpPr>
        <p:spPr>
          <a:xfrm>
            <a:off x="1062903" y="5878098"/>
            <a:ext cx="10076506" cy="646331"/>
          </a:xfrm>
          <a:prstGeom prst="rect">
            <a:avLst/>
          </a:prstGeom>
          <a:noFill/>
        </p:spPr>
        <p:txBody>
          <a:bodyPr wrap="square" rtlCol="0">
            <a:spAutoFit/>
          </a:bodyPr>
          <a:lstStyle/>
          <a:p>
            <a:r>
              <a:rPr lang="en-GB" spc="50" dirty="0">
                <a:solidFill>
                  <a:srgbClr val="002060">
                    <a:alpha val="60000"/>
                  </a:srgbClr>
                </a:solidFill>
                <a:latin typeface="Goudy" panose="02020502050305020303" pitchFamily="18" charset="0"/>
              </a:rPr>
              <a:t>The data shows that accidents progressively decreased in frequency with a surprising peak between 2020 and 2023</a:t>
            </a:r>
            <a:endParaRPr lang="en-US" spc="50" dirty="0">
              <a:solidFill>
                <a:srgbClr val="002060">
                  <a:alpha val="60000"/>
                </a:srgbClr>
              </a:solidFill>
              <a:latin typeface="Goudy" panose="02020502050305020303" pitchFamily="18" charset="0"/>
            </a:endParaRPr>
          </a:p>
        </p:txBody>
      </p:sp>
      <p:sp>
        <p:nvSpPr>
          <p:cNvPr id="18" name="Slide Number Placeholder 17">
            <a:extLst>
              <a:ext uri="{FF2B5EF4-FFF2-40B4-BE49-F238E27FC236}">
                <a16:creationId xmlns:a16="http://schemas.microsoft.com/office/drawing/2014/main" id="{B56561B4-4424-B9EC-6D48-4775C63FA5B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28461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400049"/>
            <a:ext cx="11047042" cy="550565"/>
          </a:xfrm>
        </p:spPr>
        <p:txBody>
          <a:bodyPr>
            <a:normAutofit/>
          </a:bodyPr>
          <a:lstStyle/>
          <a:p>
            <a:pPr algn="ctr">
              <a:spcBef>
                <a:spcPts val="1000"/>
              </a:spcBef>
              <a:buClr>
                <a:srgbClr val="8FA3A3"/>
              </a:buClr>
              <a:defRPr/>
            </a:pPr>
            <a:r>
              <a:rPr lang="en-US" sz="2900" b="1" dirty="0">
                <a:solidFill>
                  <a:srgbClr val="002060"/>
                </a:solidFill>
              </a:rPr>
              <a:t>Data Analysis</a:t>
            </a:r>
          </a:p>
        </p:txBody>
      </p:sp>
      <p:pic>
        <p:nvPicPr>
          <p:cNvPr id="9" name="Table Placeholder 8">
            <a:extLst>
              <a:ext uri="{FF2B5EF4-FFF2-40B4-BE49-F238E27FC236}">
                <a16:creationId xmlns:a16="http://schemas.microsoft.com/office/drawing/2014/main" id="{BBC95A65-38A3-C9E4-BB3F-0840CBA60F98}"/>
              </a:ext>
            </a:extLst>
          </p:cNvPr>
          <p:cNvPicPr>
            <a:picLocks noGrp="1" noChangeAspect="1"/>
          </p:cNvPicPr>
          <p:nvPr>
            <p:ph type="tbl" sz="quarter" idx="11"/>
          </p:nvPr>
        </p:nvPicPr>
        <p:blipFill>
          <a:blip r:embed="rId3"/>
          <a:stretch>
            <a:fillRect/>
          </a:stretch>
        </p:blipFill>
        <p:spPr>
          <a:xfrm>
            <a:off x="4958565" y="950614"/>
            <a:ext cx="5953125" cy="2374137"/>
          </a:xfrm>
          <a:prstGeom prst="rect">
            <a:avLst/>
          </a:prstGeom>
        </p:spPr>
      </p:pic>
      <p:pic>
        <p:nvPicPr>
          <p:cNvPr id="14" name="Content Placeholder 13">
            <a:extLst>
              <a:ext uri="{FF2B5EF4-FFF2-40B4-BE49-F238E27FC236}">
                <a16:creationId xmlns:a16="http://schemas.microsoft.com/office/drawing/2014/main" id="{0FEA5688-BF95-8669-0011-02393925BB28}"/>
              </a:ext>
            </a:extLst>
          </p:cNvPr>
          <p:cNvPicPr>
            <a:picLocks noGrp="1" noChangeAspect="1"/>
          </p:cNvPicPr>
          <p:nvPr>
            <p:ph idx="10"/>
          </p:nvPr>
        </p:nvPicPr>
        <p:blipFill>
          <a:blip r:embed="rId4"/>
          <a:stretch>
            <a:fillRect/>
          </a:stretch>
        </p:blipFill>
        <p:spPr>
          <a:xfrm>
            <a:off x="278614" y="996997"/>
            <a:ext cx="4105275" cy="2281371"/>
          </a:xfrm>
          <a:prstGeom prst="rect">
            <a:avLst/>
          </a:prstGeom>
        </p:spPr>
      </p:pic>
      <p:pic>
        <p:nvPicPr>
          <p:cNvPr id="17" name="Picture 16">
            <a:extLst>
              <a:ext uri="{FF2B5EF4-FFF2-40B4-BE49-F238E27FC236}">
                <a16:creationId xmlns:a16="http://schemas.microsoft.com/office/drawing/2014/main" id="{818D3AF9-D9A3-A411-D0C7-B3EC2995FF10}"/>
              </a:ext>
            </a:extLst>
          </p:cNvPr>
          <p:cNvPicPr>
            <a:picLocks noChangeAspect="1"/>
          </p:cNvPicPr>
          <p:nvPr/>
        </p:nvPicPr>
        <p:blipFill>
          <a:blip r:embed="rId5"/>
          <a:stretch>
            <a:fillRect/>
          </a:stretch>
        </p:blipFill>
        <p:spPr>
          <a:xfrm>
            <a:off x="278614" y="3324751"/>
            <a:ext cx="5953125" cy="3086100"/>
          </a:xfrm>
          <a:prstGeom prst="rect">
            <a:avLst/>
          </a:prstGeom>
        </p:spPr>
      </p:pic>
      <p:sp>
        <p:nvSpPr>
          <p:cNvPr id="19" name="TextBox 18">
            <a:extLst>
              <a:ext uri="{FF2B5EF4-FFF2-40B4-BE49-F238E27FC236}">
                <a16:creationId xmlns:a16="http://schemas.microsoft.com/office/drawing/2014/main" id="{7DF2272B-DF9B-EC98-8CAF-2B08D481D933}"/>
              </a:ext>
            </a:extLst>
          </p:cNvPr>
          <p:cNvSpPr txBox="1"/>
          <p:nvPr/>
        </p:nvSpPr>
        <p:spPr>
          <a:xfrm>
            <a:off x="6572817" y="4246075"/>
            <a:ext cx="5340570" cy="2147576"/>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600" spc="50" dirty="0">
                <a:solidFill>
                  <a:srgbClr val="002060">
                    <a:alpha val="60000"/>
                  </a:srgbClr>
                </a:solidFill>
                <a:latin typeface="Goudy" panose="02020502050305020303" pitchFamily="18" charset="0"/>
              </a:rPr>
              <a:t>Most accidents resulted in no fatalities – meaning air </a:t>
            </a:r>
            <a:r>
              <a:rPr lang="en-US" sz="1600" spc="50" dirty="0" err="1">
                <a:solidFill>
                  <a:srgbClr val="002060">
                    <a:alpha val="60000"/>
                  </a:srgbClr>
                </a:solidFill>
                <a:latin typeface="Goudy" panose="02020502050305020303" pitchFamily="18" charset="0"/>
              </a:rPr>
              <a:t>tavel</a:t>
            </a:r>
            <a:r>
              <a:rPr lang="en-US" sz="1600" spc="50" dirty="0">
                <a:solidFill>
                  <a:srgbClr val="002060">
                    <a:alpha val="60000"/>
                  </a:srgbClr>
                </a:solidFill>
                <a:latin typeface="Goudy" panose="02020502050305020303" pitchFamily="18" charset="0"/>
              </a:rPr>
              <a:t> is relatively safe.</a:t>
            </a:r>
          </a:p>
          <a:p>
            <a:pPr marL="285750" indent="-285750">
              <a:lnSpc>
                <a:spcPct val="150000"/>
              </a:lnSpc>
              <a:spcBef>
                <a:spcPts val="1000"/>
              </a:spcBef>
              <a:buClr>
                <a:schemeClr val="accent3"/>
              </a:buClr>
              <a:buFont typeface="Arial" panose="020B0604020202020204" pitchFamily="34" charset="0"/>
              <a:buChar char="•"/>
            </a:pPr>
            <a:r>
              <a:rPr lang="en-US" sz="1600" spc="50" dirty="0">
                <a:solidFill>
                  <a:srgbClr val="002060">
                    <a:alpha val="60000"/>
                  </a:srgbClr>
                </a:solidFill>
                <a:latin typeface="Goudy" panose="02020502050305020303" pitchFamily="18" charset="0"/>
              </a:rPr>
              <a:t>Aircraft with reciprocating engines are the most unsafe.</a:t>
            </a:r>
          </a:p>
          <a:p>
            <a:pPr marL="285750" indent="-285750">
              <a:lnSpc>
                <a:spcPct val="150000"/>
              </a:lnSpc>
              <a:spcBef>
                <a:spcPts val="1000"/>
              </a:spcBef>
              <a:buClr>
                <a:schemeClr val="accent3"/>
              </a:buClr>
              <a:buFont typeface="Arial" panose="020B0604020202020204" pitchFamily="34" charset="0"/>
              <a:buChar char="•"/>
            </a:pPr>
            <a:r>
              <a:rPr lang="en-US" sz="1600" spc="50" dirty="0">
                <a:solidFill>
                  <a:srgbClr val="002060">
                    <a:alpha val="60000"/>
                  </a:srgbClr>
                </a:solidFill>
                <a:latin typeface="Goudy" panose="02020502050305020303" pitchFamily="18" charset="0"/>
              </a:rPr>
              <a:t>Aircraft with 3 or more engines are the safest</a:t>
            </a:r>
          </a:p>
        </p:txBody>
      </p:sp>
      <p:sp>
        <p:nvSpPr>
          <p:cNvPr id="3" name="Slide Number Placeholder 2">
            <a:extLst>
              <a:ext uri="{FF2B5EF4-FFF2-40B4-BE49-F238E27FC236}">
                <a16:creationId xmlns:a16="http://schemas.microsoft.com/office/drawing/2014/main" id="{0DC5D936-3BAB-8D40-1FCD-97BA08826E0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68666646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{5042B84E-7005-4604-9234-45E16B847273}tf11158769_win32</Template>
  <TotalTime>331</TotalTime>
  <Words>1173</Words>
  <Application>Microsoft Office PowerPoint</Application>
  <PresentationFormat>Widescreen</PresentationFormat>
  <Paragraphs>100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Calibri</vt:lpstr>
      <vt:lpstr>Goudy</vt:lpstr>
      <vt:lpstr>Goudy Old Style</vt:lpstr>
      <vt:lpstr>Helvetica Neue</vt:lpstr>
      <vt:lpstr>Wingdings</vt:lpstr>
      <vt:lpstr>FrostyVTI</vt:lpstr>
      <vt:lpstr>Safety Evaluation of Aircraft Make and Models</vt:lpstr>
      <vt:lpstr>Contents</vt:lpstr>
      <vt:lpstr>“ The worst form of business is one that grows rapidly, requires significant capital to engender the growth, and then earns little money. Think Airlines ”  Warren Buffet</vt:lpstr>
      <vt:lpstr>Industry Overview</vt:lpstr>
      <vt:lpstr>Not all is gloom!</vt:lpstr>
      <vt:lpstr>Data Set &amp; Methodology</vt:lpstr>
      <vt:lpstr>Problem Statement                                                                                      Metric of Success</vt:lpstr>
      <vt:lpstr>Data Analysis</vt:lpstr>
      <vt:lpstr>Data Analysis</vt:lpstr>
      <vt:lpstr>Determining the Safest Models (1)</vt:lpstr>
      <vt:lpstr>Determining the Safest Models (2)</vt:lpstr>
      <vt:lpstr>Determining the Safest Models (3)</vt:lpstr>
      <vt:lpstr>                                    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Wambui Munene</dc:creator>
  <cp:lastModifiedBy>Wambui Munene</cp:lastModifiedBy>
  <cp:revision>1</cp:revision>
  <dcterms:created xsi:type="dcterms:W3CDTF">2024-09-09T09:36:49Z</dcterms:created>
  <dcterms:modified xsi:type="dcterms:W3CDTF">2024-09-09T17:56:37Z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