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15"/>
  </p:notesMasterIdLst>
  <p:handoutMasterIdLst>
    <p:handoutMasterId r:id="rId16"/>
  </p:handoutMasterIdLst>
  <p:sldIdLst>
    <p:sldId id="256" r:id="rId5"/>
    <p:sldId id="257" r:id="rId6"/>
    <p:sldId id="313" r:id="rId7"/>
    <p:sldId id="320" r:id="rId8"/>
    <p:sldId id="324" r:id="rId9"/>
    <p:sldId id="322" r:id="rId10"/>
    <p:sldId id="260" r:id="rId11"/>
    <p:sldId id="323"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A92D"/>
    <a:srgbClr val="639729"/>
    <a:srgbClr val="004FEE"/>
    <a:srgbClr val="CDDEFF"/>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95763" autoAdjust="0"/>
  </p:normalViewPr>
  <p:slideViewPr>
    <p:cSldViewPr snapToGrid="0">
      <p:cViewPr varScale="1">
        <p:scale>
          <a:sx n="106" d="100"/>
          <a:sy n="106" d="100"/>
        </p:scale>
        <p:origin x="732" y="120"/>
      </p:cViewPr>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9F9B86-CE3B-41BD-9E5B-9540132D1730}" type="doc">
      <dgm:prSet loTypeId="urn:microsoft.com/office/officeart/2018/2/layout/IconLabelList" loCatId="icon" qsTypeId="urn:microsoft.com/office/officeart/2005/8/quickstyle/simple1" qsCatId="simple" csTypeId="urn:microsoft.com/office/officeart/2005/8/colors/colorful2" csCatId="colorful" phldr="1"/>
      <dgm:spPr/>
      <dgm:t>
        <a:bodyPr/>
        <a:lstStyle/>
        <a:p>
          <a:endParaRPr lang="en-US"/>
        </a:p>
      </dgm:t>
    </dgm:pt>
    <dgm:pt modelId="{4A276CA2-9438-4423-8ED3-544B2C9F7909}">
      <dgm:prSet custT="1"/>
      <dgm:spPr/>
      <dgm:t>
        <a:bodyPr/>
        <a:lstStyle/>
        <a:p>
          <a:pPr>
            <a:lnSpc>
              <a:spcPct val="100000"/>
            </a:lnSpc>
          </a:pPr>
          <a:r>
            <a:rPr lang="en-GB" sz="1200" kern="1200" spc="50" dirty="0">
              <a:latin typeface="Goudy" panose="02020502050305020303" pitchFamily="18" charset="0"/>
              <a:ea typeface="+mn-ea"/>
              <a:cs typeface="+mn-cs"/>
            </a:rPr>
            <a:t>      </a:t>
          </a:r>
          <a:r>
            <a:rPr lang="en-GB" sz="1200" kern="1200" spc="50" dirty="0">
              <a:solidFill>
                <a:srgbClr val="92D050"/>
              </a:solidFill>
              <a:latin typeface="Goudy" panose="02020502050305020303" pitchFamily="18" charset="0"/>
              <a:ea typeface="+mn-ea"/>
              <a:cs typeface="+mn-cs"/>
            </a:rPr>
            <a:t>Vehicles with higher engine sizes affect both fuel economy and CO2 emissions. The smaller the engine the better the efficiency. Cars with cylinders of between 3 and 5 give the best fuel economy. This correlates with a smaller engine size</a:t>
          </a:r>
          <a:endParaRPr lang="en-US" sz="1200" kern="1200" spc="50" dirty="0">
            <a:solidFill>
              <a:srgbClr val="92D050"/>
            </a:solidFill>
            <a:latin typeface="Goudy" panose="02020502050305020303" pitchFamily="18" charset="0"/>
            <a:ea typeface="+mn-ea"/>
            <a:cs typeface="+mn-cs"/>
          </a:endParaRPr>
        </a:p>
        <a:p>
          <a:pPr algn="ctr">
            <a:lnSpc>
              <a:spcPct val="100000"/>
            </a:lnSpc>
          </a:pPr>
          <a:endParaRPr lang="en-US" sz="1200" kern="1200" spc="50" dirty="0">
            <a:latin typeface="Goudy" panose="02020502050305020303" pitchFamily="18" charset="0"/>
            <a:ea typeface="+mn-ea"/>
            <a:cs typeface="+mn-cs"/>
          </a:endParaRPr>
        </a:p>
      </dgm:t>
    </dgm:pt>
    <dgm:pt modelId="{C37F9A98-98A9-4B3F-B5D1-D47584A70A1F}" type="parTrans" cxnId="{B4753050-06E2-4BC9-AB3B-FA49F0B36181}">
      <dgm:prSet/>
      <dgm:spPr/>
      <dgm:t>
        <a:bodyPr/>
        <a:lstStyle/>
        <a:p>
          <a:endParaRPr lang="en-US"/>
        </a:p>
      </dgm:t>
    </dgm:pt>
    <dgm:pt modelId="{2944A927-9FD1-4022-A573-C3E4106ABE02}" type="sibTrans" cxnId="{B4753050-06E2-4BC9-AB3B-FA49F0B36181}">
      <dgm:prSet/>
      <dgm:spPr/>
      <dgm:t>
        <a:bodyPr/>
        <a:lstStyle/>
        <a:p>
          <a:endParaRPr lang="en-US"/>
        </a:p>
      </dgm:t>
    </dgm:pt>
    <dgm:pt modelId="{288A2F6A-BD12-4BAE-A5B3-2203021C6F31}">
      <dgm:prSet custT="1"/>
      <dgm:spPr/>
      <dgm:t>
        <a:bodyPr/>
        <a:lstStyle/>
        <a:p>
          <a:pPr>
            <a:lnSpc>
              <a:spcPct val="100000"/>
            </a:lnSpc>
          </a:pPr>
          <a:r>
            <a:rPr lang="en-GB" sz="1200" kern="1200" spc="50" dirty="0">
              <a:solidFill>
                <a:srgbClr val="92D050"/>
              </a:solidFill>
              <a:latin typeface="Goudy" panose="02020502050305020303" pitchFamily="18" charset="0"/>
              <a:ea typeface="+mn-ea"/>
              <a:cs typeface="+mn-cs"/>
            </a:rPr>
            <a:t>Where available, go for Auto Variable, Manual or Auto Manual transmission types as they have better fuel efficiency on average. The number of gears do not matter as these have no impact on both emissions and fuel consumption.</a:t>
          </a:r>
          <a:endParaRPr lang="en-US" sz="1200" kern="1200" spc="50" dirty="0">
            <a:latin typeface="Goudy" panose="02020502050305020303" pitchFamily="18" charset="0"/>
            <a:ea typeface="+mn-ea"/>
            <a:cs typeface="+mn-cs"/>
          </a:endParaRPr>
        </a:p>
      </dgm:t>
    </dgm:pt>
    <dgm:pt modelId="{59D21ABA-9EEB-42AD-8A36-A3DEF5446398}" type="parTrans" cxnId="{71E37CB4-B526-4EFE-BFA1-4F97B4787AFB}">
      <dgm:prSet/>
      <dgm:spPr/>
      <dgm:t>
        <a:bodyPr/>
        <a:lstStyle/>
        <a:p>
          <a:endParaRPr lang="en-US"/>
        </a:p>
      </dgm:t>
    </dgm:pt>
    <dgm:pt modelId="{46E1730C-5A0C-410F-87B4-8C13459FB281}" type="sibTrans" cxnId="{71E37CB4-B526-4EFE-BFA1-4F97B4787AFB}">
      <dgm:prSet/>
      <dgm:spPr/>
      <dgm:t>
        <a:bodyPr/>
        <a:lstStyle/>
        <a:p>
          <a:endParaRPr lang="en-US"/>
        </a:p>
      </dgm:t>
    </dgm:pt>
    <dgm:pt modelId="{DB578C99-3E71-4CB8-80FA-329E5AB15366}">
      <dgm:prSet custT="1"/>
      <dgm:spPr/>
      <dgm:t>
        <a:bodyPr/>
        <a:lstStyle/>
        <a:p>
          <a:pPr>
            <a:lnSpc>
              <a:spcPct val="100000"/>
            </a:lnSpc>
          </a:pPr>
          <a:r>
            <a:rPr lang="en-GB" sz="1200" kern="1200" spc="50" dirty="0">
              <a:solidFill>
                <a:srgbClr val="92D050"/>
              </a:solidFill>
              <a:latin typeface="Goudy" panose="02020502050305020303" pitchFamily="18" charset="0"/>
              <a:ea typeface="+mn-ea"/>
              <a:cs typeface="+mn-cs"/>
            </a:rPr>
            <a:t>Diesel, Ethanol and Regular gasoline fuel types, in that order, have the lowest average emissions.. Natural gas has the highest average emissions, and we strongly advise to avoid models that use this type of fuel.</a:t>
          </a:r>
          <a:endParaRPr lang="en-US" sz="1200" kern="1200" spc="50" dirty="0">
            <a:solidFill>
              <a:srgbClr val="92D050"/>
            </a:solidFill>
            <a:latin typeface="Goudy" panose="02020502050305020303" pitchFamily="18" charset="0"/>
            <a:ea typeface="+mn-ea"/>
            <a:cs typeface="+mn-cs"/>
          </a:endParaRPr>
        </a:p>
      </dgm:t>
    </dgm:pt>
    <dgm:pt modelId="{7147B79E-9F15-4B90-A575-B047433E2761}" type="parTrans" cxnId="{26A3230A-DB1F-4DD6-A26F-AF8E0D430761}">
      <dgm:prSet/>
      <dgm:spPr/>
      <dgm:t>
        <a:bodyPr/>
        <a:lstStyle/>
        <a:p>
          <a:endParaRPr lang="en-US"/>
        </a:p>
      </dgm:t>
    </dgm:pt>
    <dgm:pt modelId="{7DBAAA93-1B24-48A1-845C-6AF9CC960979}" type="sibTrans" cxnId="{26A3230A-DB1F-4DD6-A26F-AF8E0D430761}">
      <dgm:prSet/>
      <dgm:spPr/>
      <dgm:t>
        <a:bodyPr/>
        <a:lstStyle/>
        <a:p>
          <a:endParaRPr lang="en-US"/>
        </a:p>
      </dgm:t>
    </dgm:pt>
    <dgm:pt modelId="{A5F83FF6-758F-42A1-8F34-2534ADEDE29D}" type="pres">
      <dgm:prSet presAssocID="{369F9B86-CE3B-41BD-9E5B-9540132D1730}" presName="root" presStyleCnt="0">
        <dgm:presLayoutVars>
          <dgm:dir/>
          <dgm:resizeHandles val="exact"/>
        </dgm:presLayoutVars>
      </dgm:prSet>
      <dgm:spPr/>
    </dgm:pt>
    <dgm:pt modelId="{841F1A42-133F-476A-A877-21A671D1039A}" type="pres">
      <dgm:prSet presAssocID="{4A276CA2-9438-4423-8ED3-544B2C9F7909}" presName="compNode" presStyleCnt="0"/>
      <dgm:spPr/>
    </dgm:pt>
    <dgm:pt modelId="{58B58713-41D9-461C-965B-A463A469B4D9}" type="pres">
      <dgm:prSet presAssocID="{4A276CA2-9438-4423-8ED3-544B2C9F790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r"/>
        </a:ext>
      </dgm:extLst>
    </dgm:pt>
    <dgm:pt modelId="{2A990125-0083-4E47-8BC0-EFC7EAB3A39F}" type="pres">
      <dgm:prSet presAssocID="{4A276CA2-9438-4423-8ED3-544B2C9F7909}" presName="spaceRect" presStyleCnt="0"/>
      <dgm:spPr/>
    </dgm:pt>
    <dgm:pt modelId="{D31CC8F8-A4D4-4A12-BDE3-140EE06BAE43}" type="pres">
      <dgm:prSet presAssocID="{4A276CA2-9438-4423-8ED3-544B2C9F7909}" presName="textRect" presStyleLbl="revTx" presStyleIdx="0" presStyleCnt="3" custScaleX="100196" custScaleY="106106">
        <dgm:presLayoutVars>
          <dgm:chMax val="1"/>
          <dgm:chPref val="1"/>
        </dgm:presLayoutVars>
      </dgm:prSet>
      <dgm:spPr/>
    </dgm:pt>
    <dgm:pt modelId="{C31224FA-E6C9-46FC-8F0A-6BAB7F2D4614}" type="pres">
      <dgm:prSet presAssocID="{2944A927-9FD1-4022-A573-C3E4106ABE02}" presName="sibTrans" presStyleCnt="0"/>
      <dgm:spPr/>
    </dgm:pt>
    <dgm:pt modelId="{C6FFFE66-4A15-4992-9C54-AE36D8E6F9B1}" type="pres">
      <dgm:prSet presAssocID="{288A2F6A-BD12-4BAE-A5B3-2203021C6F31}" presName="compNode" presStyleCnt="0"/>
      <dgm:spPr/>
    </dgm:pt>
    <dgm:pt modelId="{25E09A9D-DA70-4E1C-AD31-69922984ADBA}" type="pres">
      <dgm:prSet presAssocID="{288A2F6A-BD12-4BAE-A5B3-2203021C6F31}"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teering Wheel outline"/>
        </a:ext>
      </dgm:extLst>
    </dgm:pt>
    <dgm:pt modelId="{B2C0E58E-2980-4A27-889A-BC9CC5A5FD25}" type="pres">
      <dgm:prSet presAssocID="{288A2F6A-BD12-4BAE-A5B3-2203021C6F31}" presName="spaceRect" presStyleCnt="0"/>
      <dgm:spPr/>
    </dgm:pt>
    <dgm:pt modelId="{88194605-8801-4AB4-85EC-1C7E89D2A2C1}" type="pres">
      <dgm:prSet presAssocID="{288A2F6A-BD12-4BAE-A5B3-2203021C6F31}" presName="textRect" presStyleLbl="revTx" presStyleIdx="1" presStyleCnt="3" custScaleY="119590" custLinFactNeighborX="2811" custLinFactNeighborY="12618">
        <dgm:presLayoutVars>
          <dgm:chMax val="1"/>
          <dgm:chPref val="1"/>
        </dgm:presLayoutVars>
      </dgm:prSet>
      <dgm:spPr/>
    </dgm:pt>
    <dgm:pt modelId="{4A04627E-A5CB-4A64-B1AF-09CFC10A74D2}" type="pres">
      <dgm:prSet presAssocID="{46E1730C-5A0C-410F-87B4-8C13459FB281}" presName="sibTrans" presStyleCnt="0"/>
      <dgm:spPr/>
    </dgm:pt>
    <dgm:pt modelId="{0CD69643-9E8B-456D-8B90-6CD09C510BE5}" type="pres">
      <dgm:prSet presAssocID="{DB578C99-3E71-4CB8-80FA-329E5AB15366}" presName="compNode" presStyleCnt="0"/>
      <dgm:spPr/>
    </dgm:pt>
    <dgm:pt modelId="{B41919FF-9A59-4E67-B9B1-46CB48663007}" type="pres">
      <dgm:prSet presAssocID="{DB578C99-3E71-4CB8-80FA-329E5AB15366}" presName="iconRect" presStyleLbl="node1" presStyleIdx="2" presStyleCnt="3" custLinFactNeighborX="-6247" custLinFactNeighborY="-1249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Fuel with solid fill"/>
        </a:ext>
      </dgm:extLst>
    </dgm:pt>
    <dgm:pt modelId="{FE3F44A6-533D-4871-894C-14C4675ADF37}" type="pres">
      <dgm:prSet presAssocID="{DB578C99-3E71-4CB8-80FA-329E5AB15366}" presName="spaceRect" presStyleCnt="0"/>
      <dgm:spPr/>
    </dgm:pt>
    <dgm:pt modelId="{B6AABEBC-3758-43EA-A40B-5EE483B8F67F}" type="pres">
      <dgm:prSet presAssocID="{DB578C99-3E71-4CB8-80FA-329E5AB15366}" presName="textRect" presStyleLbl="revTx" presStyleIdx="2" presStyleCnt="3">
        <dgm:presLayoutVars>
          <dgm:chMax val="1"/>
          <dgm:chPref val="1"/>
        </dgm:presLayoutVars>
      </dgm:prSet>
      <dgm:spPr/>
    </dgm:pt>
  </dgm:ptLst>
  <dgm:cxnLst>
    <dgm:cxn modelId="{26A3230A-DB1F-4DD6-A26F-AF8E0D430761}" srcId="{369F9B86-CE3B-41BD-9E5B-9540132D1730}" destId="{DB578C99-3E71-4CB8-80FA-329E5AB15366}" srcOrd="2" destOrd="0" parTransId="{7147B79E-9F15-4B90-A575-B047433E2761}" sibTransId="{7DBAAA93-1B24-48A1-845C-6AF9CC960979}"/>
    <dgm:cxn modelId="{099A7944-D379-424A-9F1C-10B8C3265881}" type="presOf" srcId="{4A276CA2-9438-4423-8ED3-544B2C9F7909}" destId="{D31CC8F8-A4D4-4A12-BDE3-140EE06BAE43}" srcOrd="0" destOrd="0" presId="urn:microsoft.com/office/officeart/2018/2/layout/IconLabelList"/>
    <dgm:cxn modelId="{B4753050-06E2-4BC9-AB3B-FA49F0B36181}" srcId="{369F9B86-CE3B-41BD-9E5B-9540132D1730}" destId="{4A276CA2-9438-4423-8ED3-544B2C9F7909}" srcOrd="0" destOrd="0" parTransId="{C37F9A98-98A9-4B3F-B5D1-D47584A70A1F}" sibTransId="{2944A927-9FD1-4022-A573-C3E4106ABE02}"/>
    <dgm:cxn modelId="{28B72655-BAB0-410B-B03B-46549939C1AA}" type="presOf" srcId="{369F9B86-CE3B-41BD-9E5B-9540132D1730}" destId="{A5F83FF6-758F-42A1-8F34-2534ADEDE29D}" srcOrd="0" destOrd="0" presId="urn:microsoft.com/office/officeart/2018/2/layout/IconLabelList"/>
    <dgm:cxn modelId="{B6C61E5A-478A-47C8-99D1-629A673483B1}" type="presOf" srcId="{288A2F6A-BD12-4BAE-A5B3-2203021C6F31}" destId="{88194605-8801-4AB4-85EC-1C7E89D2A2C1}" srcOrd="0" destOrd="0" presId="urn:microsoft.com/office/officeart/2018/2/layout/IconLabelList"/>
    <dgm:cxn modelId="{8B29D090-9DDC-429B-976F-5C9133F7C38C}" type="presOf" srcId="{DB578C99-3E71-4CB8-80FA-329E5AB15366}" destId="{B6AABEBC-3758-43EA-A40B-5EE483B8F67F}" srcOrd="0" destOrd="0" presId="urn:microsoft.com/office/officeart/2018/2/layout/IconLabelList"/>
    <dgm:cxn modelId="{71E37CB4-B526-4EFE-BFA1-4F97B4787AFB}" srcId="{369F9B86-CE3B-41BD-9E5B-9540132D1730}" destId="{288A2F6A-BD12-4BAE-A5B3-2203021C6F31}" srcOrd="1" destOrd="0" parTransId="{59D21ABA-9EEB-42AD-8A36-A3DEF5446398}" sibTransId="{46E1730C-5A0C-410F-87B4-8C13459FB281}"/>
    <dgm:cxn modelId="{71FAE119-FCBE-4F4F-8FAE-F67246717194}" type="presParOf" srcId="{A5F83FF6-758F-42A1-8F34-2534ADEDE29D}" destId="{841F1A42-133F-476A-A877-21A671D1039A}" srcOrd="0" destOrd="0" presId="urn:microsoft.com/office/officeart/2018/2/layout/IconLabelList"/>
    <dgm:cxn modelId="{F9548BB8-A42B-479F-86EC-98214A8E7BBC}" type="presParOf" srcId="{841F1A42-133F-476A-A877-21A671D1039A}" destId="{58B58713-41D9-461C-965B-A463A469B4D9}" srcOrd="0" destOrd="0" presId="urn:microsoft.com/office/officeart/2018/2/layout/IconLabelList"/>
    <dgm:cxn modelId="{DAD90F19-7134-42AA-8B97-9C4D443018E8}" type="presParOf" srcId="{841F1A42-133F-476A-A877-21A671D1039A}" destId="{2A990125-0083-4E47-8BC0-EFC7EAB3A39F}" srcOrd="1" destOrd="0" presId="urn:microsoft.com/office/officeart/2018/2/layout/IconLabelList"/>
    <dgm:cxn modelId="{8D5B43F7-C3CF-403A-BE6A-85F7B570D77E}" type="presParOf" srcId="{841F1A42-133F-476A-A877-21A671D1039A}" destId="{D31CC8F8-A4D4-4A12-BDE3-140EE06BAE43}" srcOrd="2" destOrd="0" presId="urn:microsoft.com/office/officeart/2018/2/layout/IconLabelList"/>
    <dgm:cxn modelId="{9E21100B-FFD9-4D0B-A1EC-0FDB406B7065}" type="presParOf" srcId="{A5F83FF6-758F-42A1-8F34-2534ADEDE29D}" destId="{C31224FA-E6C9-46FC-8F0A-6BAB7F2D4614}" srcOrd="1" destOrd="0" presId="urn:microsoft.com/office/officeart/2018/2/layout/IconLabelList"/>
    <dgm:cxn modelId="{B171DBE5-0582-45E9-BE7F-84286DC78726}" type="presParOf" srcId="{A5F83FF6-758F-42A1-8F34-2534ADEDE29D}" destId="{C6FFFE66-4A15-4992-9C54-AE36D8E6F9B1}" srcOrd="2" destOrd="0" presId="urn:microsoft.com/office/officeart/2018/2/layout/IconLabelList"/>
    <dgm:cxn modelId="{9C75338D-B63B-4904-945F-1FD158D735A0}" type="presParOf" srcId="{C6FFFE66-4A15-4992-9C54-AE36D8E6F9B1}" destId="{25E09A9D-DA70-4E1C-AD31-69922984ADBA}" srcOrd="0" destOrd="0" presId="urn:microsoft.com/office/officeart/2018/2/layout/IconLabelList"/>
    <dgm:cxn modelId="{F8BA1128-79DF-4402-B1F1-F03A840D3BA6}" type="presParOf" srcId="{C6FFFE66-4A15-4992-9C54-AE36D8E6F9B1}" destId="{B2C0E58E-2980-4A27-889A-BC9CC5A5FD25}" srcOrd="1" destOrd="0" presId="urn:microsoft.com/office/officeart/2018/2/layout/IconLabelList"/>
    <dgm:cxn modelId="{666A396B-1877-49C9-991C-75F12DC62EA0}" type="presParOf" srcId="{C6FFFE66-4A15-4992-9C54-AE36D8E6F9B1}" destId="{88194605-8801-4AB4-85EC-1C7E89D2A2C1}" srcOrd="2" destOrd="0" presId="urn:microsoft.com/office/officeart/2018/2/layout/IconLabelList"/>
    <dgm:cxn modelId="{861BCF7F-A4E8-420A-8D18-F890711234F3}" type="presParOf" srcId="{A5F83FF6-758F-42A1-8F34-2534ADEDE29D}" destId="{4A04627E-A5CB-4A64-B1AF-09CFC10A74D2}" srcOrd="3" destOrd="0" presId="urn:microsoft.com/office/officeart/2018/2/layout/IconLabelList"/>
    <dgm:cxn modelId="{15F8450D-0E6B-46F6-B58C-523A40AC2599}" type="presParOf" srcId="{A5F83FF6-758F-42A1-8F34-2534ADEDE29D}" destId="{0CD69643-9E8B-456D-8B90-6CD09C510BE5}" srcOrd="4" destOrd="0" presId="urn:microsoft.com/office/officeart/2018/2/layout/IconLabelList"/>
    <dgm:cxn modelId="{7126A9AF-BF1C-46E7-BD80-27B078FD0E6D}" type="presParOf" srcId="{0CD69643-9E8B-456D-8B90-6CD09C510BE5}" destId="{B41919FF-9A59-4E67-B9B1-46CB48663007}" srcOrd="0" destOrd="0" presId="urn:microsoft.com/office/officeart/2018/2/layout/IconLabelList"/>
    <dgm:cxn modelId="{8DF0CB69-08F2-4E8C-83AF-2CDB14515A2A}" type="presParOf" srcId="{0CD69643-9E8B-456D-8B90-6CD09C510BE5}" destId="{FE3F44A6-533D-4871-894C-14C4675ADF37}" srcOrd="1" destOrd="0" presId="urn:microsoft.com/office/officeart/2018/2/layout/IconLabelList"/>
    <dgm:cxn modelId="{D80FCF60-D71E-445F-B733-F8BBDAAC013C}" type="presParOf" srcId="{0CD69643-9E8B-456D-8B90-6CD09C510BE5}" destId="{B6AABEBC-3758-43EA-A40B-5EE483B8F67F}"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B58713-41D9-461C-965B-A463A469B4D9}">
      <dsp:nvSpPr>
        <dsp:cNvPr id="0" name=""/>
        <dsp:cNvSpPr/>
      </dsp:nvSpPr>
      <dsp:spPr>
        <a:xfrm>
          <a:off x="445325" y="895019"/>
          <a:ext cx="724570" cy="7245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1CC8F8-A4D4-4A12-BDE3-140EE06BAE43}">
      <dsp:nvSpPr>
        <dsp:cNvPr id="0" name=""/>
        <dsp:cNvSpPr/>
      </dsp:nvSpPr>
      <dsp:spPr>
        <a:xfrm>
          <a:off x="954" y="2015861"/>
          <a:ext cx="1613312" cy="195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defTabSz="533400">
            <a:lnSpc>
              <a:spcPct val="100000"/>
            </a:lnSpc>
            <a:spcBef>
              <a:spcPct val="0"/>
            </a:spcBef>
            <a:spcAft>
              <a:spcPct val="35000"/>
            </a:spcAft>
            <a:buNone/>
          </a:pPr>
          <a:r>
            <a:rPr lang="en-GB" sz="1200" kern="1200" spc="50" dirty="0">
              <a:latin typeface="Goudy" panose="02020502050305020303" pitchFamily="18" charset="0"/>
              <a:ea typeface="+mn-ea"/>
              <a:cs typeface="+mn-cs"/>
            </a:rPr>
            <a:t>      </a:t>
          </a:r>
          <a:r>
            <a:rPr lang="en-GB" sz="1200" kern="1200" spc="50" dirty="0">
              <a:solidFill>
                <a:srgbClr val="92D050"/>
              </a:solidFill>
              <a:latin typeface="Goudy" panose="02020502050305020303" pitchFamily="18" charset="0"/>
              <a:ea typeface="+mn-ea"/>
              <a:cs typeface="+mn-cs"/>
            </a:rPr>
            <a:t>Vehicles with higher engine sizes affect both fuel economy and CO2 emissions. The smaller the engine the better the efficiency. Cars with cylinders of between 3 and 5 give the best fuel economy. This correlates with a smaller engine size</a:t>
          </a:r>
          <a:endParaRPr lang="en-US" sz="1200" kern="1200" spc="50" dirty="0">
            <a:solidFill>
              <a:srgbClr val="92D050"/>
            </a:solidFill>
            <a:latin typeface="Goudy" panose="02020502050305020303" pitchFamily="18" charset="0"/>
            <a:ea typeface="+mn-ea"/>
            <a:cs typeface="+mn-cs"/>
          </a:endParaRPr>
        </a:p>
        <a:p>
          <a:pPr marL="0" lvl="0" indent="0" algn="ctr" defTabSz="533400">
            <a:lnSpc>
              <a:spcPct val="100000"/>
            </a:lnSpc>
            <a:spcBef>
              <a:spcPct val="0"/>
            </a:spcBef>
            <a:spcAft>
              <a:spcPct val="35000"/>
            </a:spcAft>
            <a:buNone/>
          </a:pPr>
          <a:endParaRPr lang="en-US" sz="1200" kern="1200" spc="50" dirty="0">
            <a:latin typeface="Goudy" panose="02020502050305020303" pitchFamily="18" charset="0"/>
            <a:ea typeface="+mn-ea"/>
            <a:cs typeface="+mn-cs"/>
          </a:endParaRPr>
        </a:p>
      </dsp:txBody>
      <dsp:txXfrm>
        <a:off x="954" y="2015861"/>
        <a:ext cx="1613312" cy="1951395"/>
      </dsp:txXfrm>
    </dsp:sp>
    <dsp:sp modelId="{25E09A9D-DA70-4E1C-AD31-69922984ADBA}">
      <dsp:nvSpPr>
        <dsp:cNvPr id="0" name=""/>
        <dsp:cNvSpPr/>
      </dsp:nvSpPr>
      <dsp:spPr>
        <a:xfrm>
          <a:off x="2338836" y="833023"/>
          <a:ext cx="724570" cy="72457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194605-8801-4AB4-85EC-1C7E89D2A2C1}">
      <dsp:nvSpPr>
        <dsp:cNvPr id="0" name=""/>
        <dsp:cNvSpPr/>
      </dsp:nvSpPr>
      <dsp:spPr>
        <a:xfrm>
          <a:off x="1941305" y="2061931"/>
          <a:ext cx="1610156" cy="2199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GB" sz="1200" kern="1200" spc="50" dirty="0">
              <a:solidFill>
                <a:srgbClr val="92D050"/>
              </a:solidFill>
              <a:latin typeface="Goudy" panose="02020502050305020303" pitchFamily="18" charset="0"/>
              <a:ea typeface="+mn-ea"/>
              <a:cs typeface="+mn-cs"/>
            </a:rPr>
            <a:t>Where available, go for Auto Variable, Manual or Auto Manual transmission types as they have better fuel efficiency on average. The number of gears do not matter as these have no impact on both emissions and fuel consumption.</a:t>
          </a:r>
          <a:endParaRPr lang="en-US" sz="1200" kern="1200" spc="50" dirty="0">
            <a:latin typeface="Goudy" panose="02020502050305020303" pitchFamily="18" charset="0"/>
            <a:ea typeface="+mn-ea"/>
            <a:cs typeface="+mn-cs"/>
          </a:endParaRPr>
        </a:p>
      </dsp:txBody>
      <dsp:txXfrm>
        <a:off x="1941305" y="2061931"/>
        <a:ext cx="1610156" cy="2199380"/>
      </dsp:txXfrm>
    </dsp:sp>
    <dsp:sp modelId="{B41919FF-9A59-4E67-B9B1-46CB48663007}">
      <dsp:nvSpPr>
        <dsp:cNvPr id="0" name=""/>
        <dsp:cNvSpPr/>
      </dsp:nvSpPr>
      <dsp:spPr>
        <a:xfrm>
          <a:off x="4185506" y="832558"/>
          <a:ext cx="724570" cy="72457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AABEBC-3758-43EA-A40B-5EE483B8F67F}">
      <dsp:nvSpPr>
        <dsp:cNvPr id="0" name=""/>
        <dsp:cNvSpPr/>
      </dsp:nvSpPr>
      <dsp:spPr>
        <a:xfrm>
          <a:off x="3787977" y="2100083"/>
          <a:ext cx="1610156" cy="1839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GB" sz="1200" kern="1200" spc="50" dirty="0">
              <a:solidFill>
                <a:srgbClr val="92D050"/>
              </a:solidFill>
              <a:latin typeface="Goudy" panose="02020502050305020303" pitchFamily="18" charset="0"/>
              <a:ea typeface="+mn-ea"/>
              <a:cs typeface="+mn-cs"/>
            </a:rPr>
            <a:t>Diesel, Ethanol and Regular gasoline fuel types, in that order, have the lowest average emissions.. Natural gas has the highest average emissions, and we strongly advise to avoid models that use this type of fuel.</a:t>
          </a:r>
          <a:endParaRPr lang="en-US" sz="1200" kern="1200" spc="50" dirty="0">
            <a:solidFill>
              <a:srgbClr val="92D050"/>
            </a:solidFill>
            <a:latin typeface="Goudy" panose="02020502050305020303" pitchFamily="18" charset="0"/>
            <a:ea typeface="+mn-ea"/>
            <a:cs typeface="+mn-cs"/>
          </a:endParaRPr>
        </a:p>
      </dsp:txBody>
      <dsp:txXfrm>
        <a:off x="3787977" y="2100083"/>
        <a:ext cx="1610156" cy="18391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12/22/2024</a:t>
            </a:fld>
            <a:endParaRPr lang="en-US" dirty="0"/>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12/22/2024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10</a:t>
            </a:fld>
            <a:endParaRPr lang="en-US" dirty="0"/>
          </a:p>
        </p:txBody>
      </p:sp>
    </p:spTree>
    <p:extLst>
      <p:ext uri="{BB962C8B-B14F-4D97-AF65-F5344CB8AC3E}">
        <p14:creationId xmlns:p14="http://schemas.microsoft.com/office/powerpoint/2010/main" val="3757332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a:t>
            </a:fld>
            <a:endParaRPr lang="en-US" dirty="0"/>
          </a:p>
        </p:txBody>
      </p:sp>
    </p:spTree>
    <p:extLst>
      <p:ext uri="{BB962C8B-B14F-4D97-AF65-F5344CB8AC3E}">
        <p14:creationId xmlns:p14="http://schemas.microsoft.com/office/powerpoint/2010/main" val="3364165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3</a:t>
            </a:fld>
            <a:endParaRPr lang="en-US" dirty="0"/>
          </a:p>
        </p:txBody>
      </p:sp>
    </p:spTree>
    <p:extLst>
      <p:ext uri="{BB962C8B-B14F-4D97-AF65-F5344CB8AC3E}">
        <p14:creationId xmlns:p14="http://schemas.microsoft.com/office/powerpoint/2010/main" val="3899098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4</a:t>
            </a:fld>
            <a:endParaRPr lang="en-US" dirty="0"/>
          </a:p>
        </p:txBody>
      </p:sp>
    </p:spTree>
    <p:extLst>
      <p:ext uri="{BB962C8B-B14F-4D97-AF65-F5344CB8AC3E}">
        <p14:creationId xmlns:p14="http://schemas.microsoft.com/office/powerpoint/2010/main" val="2734442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FA4813-CC2A-39A3-148E-E9BD1BA817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D64722-26A5-44DC-5181-9F263227FC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6B0E27-63C8-A84F-B0F5-3F9549FAAD4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FE51649-2F03-16BC-F2FA-A3AA9042800E}"/>
              </a:ext>
            </a:extLst>
          </p:cNvPr>
          <p:cNvSpPr>
            <a:spLocks noGrp="1"/>
          </p:cNvSpPr>
          <p:nvPr>
            <p:ph type="sldNum" sz="quarter" idx="5"/>
          </p:nvPr>
        </p:nvSpPr>
        <p:spPr/>
        <p:txBody>
          <a:bodyPr/>
          <a:lstStyle/>
          <a:p>
            <a:fld id="{C712FDEA-03A1-4F6D-A72C-F016AC56B49F}" type="slidenum">
              <a:rPr lang="en-US" smtClean="0"/>
              <a:t>5</a:t>
            </a:fld>
            <a:endParaRPr lang="en-US" dirty="0"/>
          </a:p>
        </p:txBody>
      </p:sp>
    </p:spTree>
    <p:extLst>
      <p:ext uri="{BB962C8B-B14F-4D97-AF65-F5344CB8AC3E}">
        <p14:creationId xmlns:p14="http://schemas.microsoft.com/office/powerpoint/2010/main" val="3917285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6</a:t>
            </a:fld>
            <a:endParaRPr lang="en-US" dirty="0"/>
          </a:p>
        </p:txBody>
      </p:sp>
    </p:spTree>
    <p:extLst>
      <p:ext uri="{BB962C8B-B14F-4D97-AF65-F5344CB8AC3E}">
        <p14:creationId xmlns:p14="http://schemas.microsoft.com/office/powerpoint/2010/main" val="1263462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7</a:t>
            </a:fld>
            <a:endParaRPr lang="en-US" dirty="0"/>
          </a:p>
        </p:txBody>
      </p:sp>
    </p:spTree>
    <p:extLst>
      <p:ext uri="{BB962C8B-B14F-4D97-AF65-F5344CB8AC3E}">
        <p14:creationId xmlns:p14="http://schemas.microsoft.com/office/powerpoint/2010/main" val="547223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8</a:t>
            </a:fld>
            <a:endParaRPr lang="en-US" dirty="0"/>
          </a:p>
        </p:txBody>
      </p:sp>
    </p:spTree>
    <p:extLst>
      <p:ext uri="{BB962C8B-B14F-4D97-AF65-F5344CB8AC3E}">
        <p14:creationId xmlns:p14="http://schemas.microsoft.com/office/powerpoint/2010/main" val="906471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9</a:t>
            </a:fld>
            <a:endParaRPr lang="en-US" dirty="0"/>
          </a:p>
        </p:txBody>
      </p:sp>
    </p:spTree>
    <p:extLst>
      <p:ext uri="{BB962C8B-B14F-4D97-AF65-F5344CB8AC3E}">
        <p14:creationId xmlns:p14="http://schemas.microsoft.com/office/powerpoint/2010/main" val="940918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47355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214335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42925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ictur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0"/>
            <a:ext cx="5170860" cy="4869882"/>
          </a:xfrm>
        </p:spPr>
        <p:txBody>
          <a:bodyPr anchor="ctr">
            <a:noAutofit/>
          </a:bodyPr>
          <a:lstStyle>
            <a:lvl1pPr algn="ctr">
              <a:defRPr sz="4800"/>
            </a:lvl1pPr>
          </a:lstStyle>
          <a:p>
            <a:r>
              <a:rPr lang="en-US" dirty="0"/>
              <a:t>Click to add title</a:t>
            </a:r>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17" name="Group 16">
            <a:extLst>
              <a:ext uri="{FF2B5EF4-FFF2-40B4-BE49-F238E27FC236}">
                <a16:creationId xmlns:a16="http://schemas.microsoft.com/office/drawing/2014/main" id="{FE79776F-EEB5-464D-19DD-92EC7B3B3296}"/>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19" name="Rectangle 18">
              <a:extLst>
                <a:ext uri="{FF2B5EF4-FFF2-40B4-BE49-F238E27FC236}">
                  <a16:creationId xmlns:a16="http://schemas.microsoft.com/office/drawing/2014/main" id="{309A16CC-7006-C92A-F15C-618A3235A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035D8D8D-001E-352F-FE03-CC3EE1D7CFC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51CE1C6F-D1A5-FD45-5120-8F87F05DCFD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FE946A41-95B9-A9F4-17ED-A011312446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69">
                  <a:extLst>
                    <a:ext uri="{FF2B5EF4-FFF2-40B4-BE49-F238E27FC236}">
                      <a16:creationId xmlns:a16="http://schemas.microsoft.com/office/drawing/2014/main" id="{FDFB515A-8805-F10C-2933-35BDDF1DD3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Line 70">
                  <a:extLst>
                    <a:ext uri="{FF2B5EF4-FFF2-40B4-BE49-F238E27FC236}">
                      <a16:creationId xmlns:a16="http://schemas.microsoft.com/office/drawing/2014/main" id="{F63B17C2-189B-28FA-8876-976CC481C7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 name="Group 22">
                <a:extLst>
                  <a:ext uri="{FF2B5EF4-FFF2-40B4-BE49-F238E27FC236}">
                    <a16:creationId xmlns:a16="http://schemas.microsoft.com/office/drawing/2014/main" id="{613E90FB-54AC-A2FC-9D01-C95ACC91FC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5" name="Freeform 68">
                  <a:extLst>
                    <a:ext uri="{FF2B5EF4-FFF2-40B4-BE49-F238E27FC236}">
                      <a16:creationId xmlns:a16="http://schemas.microsoft.com/office/drawing/2014/main" id="{58A6A556-AB2C-1636-63D4-9E2806E367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69">
                  <a:extLst>
                    <a:ext uri="{FF2B5EF4-FFF2-40B4-BE49-F238E27FC236}">
                      <a16:creationId xmlns:a16="http://schemas.microsoft.com/office/drawing/2014/main" id="{A43047F1-413F-99DB-01CC-293FC181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Line 70">
                  <a:extLst>
                    <a:ext uri="{FF2B5EF4-FFF2-40B4-BE49-F238E27FC236}">
                      <a16:creationId xmlns:a16="http://schemas.microsoft.com/office/drawing/2014/main" id="{47C2B72F-C97F-770D-5F99-50DD97EB27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2541967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ubtitle Pictur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F9E50B4-1616-9029-9FC0-901DDF9BF608}"/>
              </a:ext>
              <a:ext uri="{C183D7F6-B498-43B3-948B-1728B52AA6E4}">
                <adec:decorative xmlns:adec="http://schemas.microsoft.com/office/drawing/2017/decorative" val="1"/>
              </a:ext>
            </a:extLst>
          </p:cNvPr>
          <p:cNvSpPr/>
          <p:nvPr userDrawn="1"/>
        </p:nvSpPr>
        <p:spPr>
          <a:xfrm>
            <a:off x="4449680" y="0"/>
            <a:ext cx="774232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530307" y="430521"/>
            <a:ext cx="3389065" cy="1847528"/>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1954839" y="2511829"/>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74FFBCF-911F-5818-60FE-B018CA677353}"/>
              </a:ext>
            </a:extLst>
          </p:cNvPr>
          <p:cNvSpPr>
            <a:spLocks noGrp="1"/>
          </p:cNvSpPr>
          <p:nvPr>
            <p:ph sz="quarter" idx="15" hasCustomPrompt="1"/>
          </p:nvPr>
        </p:nvSpPr>
        <p:spPr>
          <a:xfrm>
            <a:off x="530307" y="2745610"/>
            <a:ext cx="3389065" cy="3499611"/>
          </a:xfrm>
        </p:spPr>
        <p:txBody>
          <a:bodyPr>
            <a:normAutofit/>
          </a:bodyPr>
          <a:lstStyle>
            <a:lvl1pPr marL="0" indent="0" algn="ctr">
              <a:buNone/>
              <a:defRPr lang="en-US" sz="2000" kern="1200" spc="50" dirty="0">
                <a:solidFill>
                  <a:schemeClr val="tx1">
                    <a:alpha val="60000"/>
                  </a:schemeClr>
                </a:solidFill>
                <a:latin typeface="+mn-lt"/>
                <a:ea typeface="+mn-ea"/>
                <a:cs typeface="+mn-cs"/>
              </a:defRPr>
            </a:lvl1pPr>
            <a:lvl2pPr marL="360000" indent="0">
              <a:buNone/>
              <a:defRPr/>
            </a:lvl2pPr>
            <a:lvl3pPr marL="720000" indent="0">
              <a:buNone/>
              <a:defRPr/>
            </a:lvl3pPr>
            <a:lvl4pPr marL="1080000" indent="0">
              <a:buNone/>
              <a:defRPr/>
            </a:lvl4pPr>
            <a:lvl5pPr marL="1440000" indent="0">
              <a:buNone/>
              <a:defRPr/>
            </a:lvl5pPr>
          </a:lstStyle>
          <a:p>
            <a:pPr marL="0" indent="0" algn="ctr">
              <a:buNone/>
            </a:pPr>
            <a:r>
              <a:rPr lang="en-US" dirty="0"/>
              <a:t>Click to add text</a:t>
            </a:r>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hasCustomPrompt="1"/>
          </p:nvPr>
        </p:nvSpPr>
        <p:spPr>
          <a:xfrm>
            <a:off x="4979988" y="430521"/>
            <a:ext cx="6681704" cy="6019264"/>
          </a:xfrm>
        </p:spPr>
        <p:txBody>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41431595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2968408" y="1187450"/>
            <a:ext cx="6255903" cy="2996901"/>
          </a:xfrm>
        </p:spPr>
        <p:txBody>
          <a:bodyPr>
            <a:noAutofit/>
          </a:bodyPr>
          <a:lstStyle>
            <a:lvl1pPr algn="ctr">
              <a:defRPr sz="4800"/>
            </a:lvl1pPr>
          </a:lstStyle>
          <a:p>
            <a:r>
              <a:rPr lang="en-US" dirty="0"/>
              <a:t>Click to add title</a:t>
            </a:r>
          </a:p>
        </p:txBody>
      </p:sp>
      <p:sp>
        <p:nvSpPr>
          <p:cNvPr id="9" name="Content Placeholder 8">
            <a:extLst>
              <a:ext uri="{FF2B5EF4-FFF2-40B4-BE49-F238E27FC236}">
                <a16:creationId xmlns:a16="http://schemas.microsoft.com/office/drawing/2014/main" id="{1C6B76DB-2767-87C4-10EE-4BBBF2841129}"/>
              </a:ext>
            </a:extLst>
          </p:cNvPr>
          <p:cNvSpPr>
            <a:spLocks noGrp="1"/>
          </p:cNvSpPr>
          <p:nvPr>
            <p:ph sz="quarter" idx="10" hasCustomPrompt="1"/>
          </p:nvPr>
        </p:nvSpPr>
        <p:spPr>
          <a:xfrm>
            <a:off x="2286000" y="4557712"/>
            <a:ext cx="7659688" cy="1639275"/>
          </a:xfrm>
        </p:spPr>
        <p:txBody>
          <a:bodyPr/>
          <a:lstStyle>
            <a:lvl1pPr marL="0" indent="0" algn="ctr" defTabSz="914400" rtl="0" eaLnBrk="1" latinLnBrk="0" hangingPunct="1">
              <a:lnSpc>
                <a:spcPct val="130000"/>
              </a:lnSpc>
              <a:spcBef>
                <a:spcPts val="1000"/>
              </a:spcBef>
              <a:buClr>
                <a:schemeClr val="accent3"/>
              </a:buClr>
              <a:buFont typeface="Arial" panose="020B0604020202020204" pitchFamily="34" charset="0"/>
              <a:buNone/>
              <a:defRPr lang="en-US" sz="1800" kern="1200" cap="all" spc="300" dirty="0" smtClean="0">
                <a:solidFill>
                  <a:schemeClr val="tx1">
                    <a:alpha val="60000"/>
                  </a:schemeClr>
                </a:solidFill>
                <a:latin typeface="+mn-lt"/>
                <a:ea typeface="+mn-ea"/>
                <a:cs typeface="+mn-cs"/>
              </a:defRPr>
            </a:lvl1pPr>
            <a:lvl2pPr marL="360000" indent="0" algn="ctr">
              <a:buFont typeface="Arial" panose="020B0604020202020204" pitchFamily="34" charset="0"/>
              <a:buNone/>
              <a:defRPr/>
            </a:lvl2pPr>
          </a:lstStyle>
          <a:p>
            <a:pPr lvl="0"/>
            <a:r>
              <a:rPr lang="en-US" dirty="0"/>
              <a:t>Click to add text</a:t>
            </a:r>
          </a:p>
          <a:p>
            <a:pPr lvl="1"/>
            <a:endParaRPr lang="en-US" dirty="0"/>
          </a:p>
        </p:txBody>
      </p:sp>
      <p:grpSp>
        <p:nvGrpSpPr>
          <p:cNvPr id="3" name="Group 2">
            <a:extLst>
              <a:ext uri="{FF2B5EF4-FFF2-40B4-BE49-F238E27FC236}">
                <a16:creationId xmlns:a16="http://schemas.microsoft.com/office/drawing/2014/main" id="{99F4A9DA-0E0F-BB15-37FE-7C47230AF41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 name="Group 3">
              <a:extLst>
                <a:ext uri="{FF2B5EF4-FFF2-40B4-BE49-F238E27FC236}">
                  <a16:creationId xmlns:a16="http://schemas.microsoft.com/office/drawing/2014/main" id="{A6D7EE9A-A325-1078-BB60-9FC75CAEB6E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8" name="Freeform 64">
                <a:extLst>
                  <a:ext uri="{FF2B5EF4-FFF2-40B4-BE49-F238E27FC236}">
                    <a16:creationId xmlns:a16="http://schemas.microsoft.com/office/drawing/2014/main" id="{E3B36E34-9750-EC15-036F-4B675C295A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1">
                <a:extLst>
                  <a:ext uri="{FF2B5EF4-FFF2-40B4-BE49-F238E27FC236}">
                    <a16:creationId xmlns:a16="http://schemas.microsoft.com/office/drawing/2014/main" id="{06586384-27A4-246C-E62A-33558F884F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Freeform 61">
                <a:extLst>
                  <a:ext uri="{FF2B5EF4-FFF2-40B4-BE49-F238E27FC236}">
                    <a16:creationId xmlns:a16="http://schemas.microsoft.com/office/drawing/2014/main" id="{5AA0A056-987B-0766-D8E8-C8D89A7EC7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78">
                <a:extLst>
                  <a:ext uri="{FF2B5EF4-FFF2-40B4-BE49-F238E27FC236}">
                    <a16:creationId xmlns:a16="http://schemas.microsoft.com/office/drawing/2014/main" id="{B8359D64-1AAE-C3D6-1AEB-701A902686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84">
                <a:extLst>
                  <a:ext uri="{FF2B5EF4-FFF2-40B4-BE49-F238E27FC236}">
                    <a16:creationId xmlns:a16="http://schemas.microsoft.com/office/drawing/2014/main" id="{40C577F2-9B8C-9987-0FDA-0B46E995AE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87">
                <a:extLst>
                  <a:ext uri="{FF2B5EF4-FFF2-40B4-BE49-F238E27FC236}">
                    <a16:creationId xmlns:a16="http://schemas.microsoft.com/office/drawing/2014/main" id="{E4A8A441-14F2-1181-7C03-9AF4D75DE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Freeform 60">
                <a:extLst>
                  <a:ext uri="{FF2B5EF4-FFF2-40B4-BE49-F238E27FC236}">
                    <a16:creationId xmlns:a16="http://schemas.microsoft.com/office/drawing/2014/main" id="{3A0F5B06-DAD1-414A-4045-AC17788009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59">
                <a:extLst>
                  <a:ext uri="{FF2B5EF4-FFF2-40B4-BE49-F238E27FC236}">
                    <a16:creationId xmlns:a16="http://schemas.microsoft.com/office/drawing/2014/main" id="{6EAB1EB7-4688-82CC-051F-DB66DE38B8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62">
                <a:extLst>
                  <a:ext uri="{FF2B5EF4-FFF2-40B4-BE49-F238E27FC236}">
                    <a16:creationId xmlns:a16="http://schemas.microsoft.com/office/drawing/2014/main" id="{A9AB2401-8BD6-D082-7D34-198A6545D1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65">
                <a:extLst>
                  <a:ext uri="{FF2B5EF4-FFF2-40B4-BE49-F238E27FC236}">
                    <a16:creationId xmlns:a16="http://schemas.microsoft.com/office/drawing/2014/main" id="{3A90FDBC-4B7A-EDE5-0D04-338D0D4465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79">
                <a:extLst>
                  <a:ext uri="{FF2B5EF4-FFF2-40B4-BE49-F238E27FC236}">
                    <a16:creationId xmlns:a16="http://schemas.microsoft.com/office/drawing/2014/main" id="{A8D3C6B9-6FD6-25DA-E318-38517D1729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82">
                <a:extLst>
                  <a:ext uri="{FF2B5EF4-FFF2-40B4-BE49-F238E27FC236}">
                    <a16:creationId xmlns:a16="http://schemas.microsoft.com/office/drawing/2014/main" id="{7B45605F-50DD-B936-79D0-4D5D3DCCF6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Freeform 85">
                <a:extLst>
                  <a:ext uri="{FF2B5EF4-FFF2-40B4-BE49-F238E27FC236}">
                    <a16:creationId xmlns:a16="http://schemas.microsoft.com/office/drawing/2014/main" id="{AA2CCC3A-D444-734A-6925-5778565003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88">
                <a:extLst>
                  <a:ext uri="{FF2B5EF4-FFF2-40B4-BE49-F238E27FC236}">
                    <a16:creationId xmlns:a16="http://schemas.microsoft.com/office/drawing/2014/main" id="{A2BD9A0D-1346-B3F5-7383-79EB805ABD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2" name="Group 51">
                <a:extLst>
                  <a:ext uri="{FF2B5EF4-FFF2-40B4-BE49-F238E27FC236}">
                    <a16:creationId xmlns:a16="http://schemas.microsoft.com/office/drawing/2014/main" id="{16EB22E5-C3DE-A015-B732-9C99977BB7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3" name="Line 63">
                  <a:extLst>
                    <a:ext uri="{FF2B5EF4-FFF2-40B4-BE49-F238E27FC236}">
                      <a16:creationId xmlns:a16="http://schemas.microsoft.com/office/drawing/2014/main" id="{93CF15FE-A466-3FBE-1E87-307BF004FC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Line 66">
                  <a:extLst>
                    <a:ext uri="{FF2B5EF4-FFF2-40B4-BE49-F238E27FC236}">
                      <a16:creationId xmlns:a16="http://schemas.microsoft.com/office/drawing/2014/main" id="{3C84471E-53D8-C7CA-359C-EA3D084335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Line 67">
                  <a:extLst>
                    <a:ext uri="{FF2B5EF4-FFF2-40B4-BE49-F238E27FC236}">
                      <a16:creationId xmlns:a16="http://schemas.microsoft.com/office/drawing/2014/main" id="{BC3DC9EB-7ADF-8A40-A0B1-806A49FDD1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Line 80">
                  <a:extLst>
                    <a:ext uri="{FF2B5EF4-FFF2-40B4-BE49-F238E27FC236}">
                      <a16:creationId xmlns:a16="http://schemas.microsoft.com/office/drawing/2014/main" id="{A9814A17-E78A-F4E9-E11C-91D474D977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Line 83">
                  <a:extLst>
                    <a:ext uri="{FF2B5EF4-FFF2-40B4-BE49-F238E27FC236}">
                      <a16:creationId xmlns:a16="http://schemas.microsoft.com/office/drawing/2014/main" id="{317CBEE3-C973-721D-F6E1-B01AB38460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Line 86">
                  <a:extLst>
                    <a:ext uri="{FF2B5EF4-FFF2-40B4-BE49-F238E27FC236}">
                      <a16:creationId xmlns:a16="http://schemas.microsoft.com/office/drawing/2014/main" id="{B94FEC87-B417-D6A3-C64B-28FBFF77E6B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Line 89">
                  <a:extLst>
                    <a:ext uri="{FF2B5EF4-FFF2-40B4-BE49-F238E27FC236}">
                      <a16:creationId xmlns:a16="http://schemas.microsoft.com/office/drawing/2014/main" id="{E06EF271-57E5-EEF4-D040-2024C9C5E22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 name="Group 4">
              <a:extLst>
                <a:ext uri="{FF2B5EF4-FFF2-40B4-BE49-F238E27FC236}">
                  <a16:creationId xmlns:a16="http://schemas.microsoft.com/office/drawing/2014/main" id="{8B6F3B2D-71C3-22D2-3FE7-AEB56473B07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30" name="Group 29">
                <a:extLst>
                  <a:ext uri="{FF2B5EF4-FFF2-40B4-BE49-F238E27FC236}">
                    <a16:creationId xmlns:a16="http://schemas.microsoft.com/office/drawing/2014/main" id="{97575CCE-8AB7-7F62-6647-54A79E708F6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4" name="Straight Connector 33">
                  <a:extLst>
                    <a:ext uri="{FF2B5EF4-FFF2-40B4-BE49-F238E27FC236}">
                      <a16:creationId xmlns:a16="http://schemas.microsoft.com/office/drawing/2014/main" id="{B17ABC5D-B6B9-F1AF-A5E6-4E86BF397359}"/>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D90BB42-FD51-C2C9-345D-87DED4AC79F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385D3C2A-6509-6882-27B6-96C8742214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0">
                  <a:extLst>
                    <a:ext uri="{FF2B5EF4-FFF2-40B4-BE49-F238E27FC236}">
                      <a16:creationId xmlns:a16="http://schemas.microsoft.com/office/drawing/2014/main" id="{4BF0830E-092E-8582-FD37-25EBB95D93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C380A303-EA12-90C6-733E-C85628E6E95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2" name="Freeform: Shape 31">
                  <a:extLst>
                    <a:ext uri="{FF2B5EF4-FFF2-40B4-BE49-F238E27FC236}">
                      <a16:creationId xmlns:a16="http://schemas.microsoft.com/office/drawing/2014/main" id="{641257D7-35B4-17E4-164F-621D979A03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3" name="Freeform: Shape 32">
                  <a:extLst>
                    <a:ext uri="{FF2B5EF4-FFF2-40B4-BE49-F238E27FC236}">
                      <a16:creationId xmlns:a16="http://schemas.microsoft.com/office/drawing/2014/main" id="{6F3910AB-8CA8-F456-4738-9F48854BD0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7" name="Group 16">
              <a:extLst>
                <a:ext uri="{FF2B5EF4-FFF2-40B4-BE49-F238E27FC236}">
                  <a16:creationId xmlns:a16="http://schemas.microsoft.com/office/drawing/2014/main" id="{B586CB42-F5B6-83EC-94BC-143860A116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9" name="Group 18">
                <a:extLst>
                  <a:ext uri="{FF2B5EF4-FFF2-40B4-BE49-F238E27FC236}">
                    <a16:creationId xmlns:a16="http://schemas.microsoft.com/office/drawing/2014/main" id="{635060AB-ED2F-208F-81B5-BEB45F802F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7" name="Freeform 68">
                  <a:extLst>
                    <a:ext uri="{FF2B5EF4-FFF2-40B4-BE49-F238E27FC236}">
                      <a16:creationId xmlns:a16="http://schemas.microsoft.com/office/drawing/2014/main" id="{6E687AEB-A199-BAD0-2E9A-3ACBFE2841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DAFE85D5-581E-A320-6774-95E0233C56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7270347A-DB8B-CFEA-D5B1-DBC3659BBE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1965131-3F3E-E213-B710-81D71722A97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2" name="Freeform 68">
                  <a:extLst>
                    <a:ext uri="{FF2B5EF4-FFF2-40B4-BE49-F238E27FC236}">
                      <a16:creationId xmlns:a16="http://schemas.microsoft.com/office/drawing/2014/main" id="{A3D07104-0A30-F679-34AF-C21FD6FACE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B13E5798-2DCB-9131-C54F-6F0D08D86F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2F125324-9871-5BDF-13D3-6E4113AFD0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60" name="Group 59">
            <a:extLst>
              <a:ext uri="{FF2B5EF4-FFF2-40B4-BE49-F238E27FC236}">
                <a16:creationId xmlns:a16="http://schemas.microsoft.com/office/drawing/2014/main" id="{BE0CCD1F-2B54-D361-E053-5FF87DD59BCE}"/>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192855" y="716800"/>
            <a:ext cx="3838575" cy="5583025"/>
            <a:chOff x="199766" y="716800"/>
            <a:chExt cx="3838575" cy="5583025"/>
          </a:xfrm>
        </p:grpSpPr>
        <p:grpSp>
          <p:nvGrpSpPr>
            <p:cNvPr id="61" name="Group 60">
              <a:extLst>
                <a:ext uri="{FF2B5EF4-FFF2-40B4-BE49-F238E27FC236}">
                  <a16:creationId xmlns:a16="http://schemas.microsoft.com/office/drawing/2014/main" id="{B3F3EEBC-EBC4-0038-38A9-A494FED7A6E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0" name="Freeform 64">
                <a:extLst>
                  <a:ext uri="{FF2B5EF4-FFF2-40B4-BE49-F238E27FC236}">
                    <a16:creationId xmlns:a16="http://schemas.microsoft.com/office/drawing/2014/main" id="{581DA3CF-C0A0-8E1A-B2CA-B465ACA6C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1">
                <a:extLst>
                  <a:ext uri="{FF2B5EF4-FFF2-40B4-BE49-F238E27FC236}">
                    <a16:creationId xmlns:a16="http://schemas.microsoft.com/office/drawing/2014/main" id="{DB32943F-D66E-F068-1ECE-FF375616F2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1">
                <a:extLst>
                  <a:ext uri="{FF2B5EF4-FFF2-40B4-BE49-F238E27FC236}">
                    <a16:creationId xmlns:a16="http://schemas.microsoft.com/office/drawing/2014/main" id="{3B13BE8F-A9CD-C462-43E9-D182FCF05E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78">
                <a:extLst>
                  <a:ext uri="{FF2B5EF4-FFF2-40B4-BE49-F238E27FC236}">
                    <a16:creationId xmlns:a16="http://schemas.microsoft.com/office/drawing/2014/main" id="{F75852E9-400B-CA0A-4A1A-0B754AE00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84">
                <a:extLst>
                  <a:ext uri="{FF2B5EF4-FFF2-40B4-BE49-F238E27FC236}">
                    <a16:creationId xmlns:a16="http://schemas.microsoft.com/office/drawing/2014/main" id="{1D8ECB49-B6E6-DA8C-61EE-CB6BB20FF4A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87">
                <a:extLst>
                  <a:ext uri="{FF2B5EF4-FFF2-40B4-BE49-F238E27FC236}">
                    <a16:creationId xmlns:a16="http://schemas.microsoft.com/office/drawing/2014/main" id="{53A3DB70-240A-ADEB-E7B2-84B3837F44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60">
                <a:extLst>
                  <a:ext uri="{FF2B5EF4-FFF2-40B4-BE49-F238E27FC236}">
                    <a16:creationId xmlns:a16="http://schemas.microsoft.com/office/drawing/2014/main" id="{9B713D37-E240-145B-9C3E-F8D262CF7B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59">
                <a:extLst>
                  <a:ext uri="{FF2B5EF4-FFF2-40B4-BE49-F238E27FC236}">
                    <a16:creationId xmlns:a16="http://schemas.microsoft.com/office/drawing/2014/main" id="{17B81BF5-2C3A-46BE-E721-022FD3C1F4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62">
                <a:extLst>
                  <a:ext uri="{FF2B5EF4-FFF2-40B4-BE49-F238E27FC236}">
                    <a16:creationId xmlns:a16="http://schemas.microsoft.com/office/drawing/2014/main" id="{2885C111-E5DD-8443-FE17-0569B46EC8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65">
                <a:extLst>
                  <a:ext uri="{FF2B5EF4-FFF2-40B4-BE49-F238E27FC236}">
                    <a16:creationId xmlns:a16="http://schemas.microsoft.com/office/drawing/2014/main" id="{029DD684-1B88-2889-DA3A-5870D67614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Freeform 79">
                <a:extLst>
                  <a:ext uri="{FF2B5EF4-FFF2-40B4-BE49-F238E27FC236}">
                    <a16:creationId xmlns:a16="http://schemas.microsoft.com/office/drawing/2014/main" id="{3C566D20-0174-75CC-D855-AB274699D8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82">
                <a:extLst>
                  <a:ext uri="{FF2B5EF4-FFF2-40B4-BE49-F238E27FC236}">
                    <a16:creationId xmlns:a16="http://schemas.microsoft.com/office/drawing/2014/main" id="{36A8E32A-151B-A3D3-49DE-6008D6C45F3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Freeform 85">
                <a:extLst>
                  <a:ext uri="{FF2B5EF4-FFF2-40B4-BE49-F238E27FC236}">
                    <a16:creationId xmlns:a16="http://schemas.microsoft.com/office/drawing/2014/main" id="{76E7A491-283C-6A17-EB8C-B02383E9A2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3" name="Freeform 88">
                <a:extLst>
                  <a:ext uri="{FF2B5EF4-FFF2-40B4-BE49-F238E27FC236}">
                    <a16:creationId xmlns:a16="http://schemas.microsoft.com/office/drawing/2014/main" id="{E91E0A05-94DE-D7F7-3A60-DEA330713B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4" name="Group 93">
                <a:extLst>
                  <a:ext uri="{FF2B5EF4-FFF2-40B4-BE49-F238E27FC236}">
                    <a16:creationId xmlns:a16="http://schemas.microsoft.com/office/drawing/2014/main" id="{FF3DE174-682A-6361-8639-CDA2D81AA0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5" name="Line 63">
                  <a:extLst>
                    <a:ext uri="{FF2B5EF4-FFF2-40B4-BE49-F238E27FC236}">
                      <a16:creationId xmlns:a16="http://schemas.microsoft.com/office/drawing/2014/main" id="{2234DE9F-CB30-6186-5B72-493836DF14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66">
                  <a:extLst>
                    <a:ext uri="{FF2B5EF4-FFF2-40B4-BE49-F238E27FC236}">
                      <a16:creationId xmlns:a16="http://schemas.microsoft.com/office/drawing/2014/main" id="{DAF283E5-22FA-93DD-FB58-AA9A0424C9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67">
                  <a:extLst>
                    <a:ext uri="{FF2B5EF4-FFF2-40B4-BE49-F238E27FC236}">
                      <a16:creationId xmlns:a16="http://schemas.microsoft.com/office/drawing/2014/main" id="{CE496269-4163-B3BB-A9E1-56F00C65A0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Line 80">
                  <a:extLst>
                    <a:ext uri="{FF2B5EF4-FFF2-40B4-BE49-F238E27FC236}">
                      <a16:creationId xmlns:a16="http://schemas.microsoft.com/office/drawing/2014/main" id="{90179A3F-210B-6566-A4A2-F50DAB4E89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Line 83">
                  <a:extLst>
                    <a:ext uri="{FF2B5EF4-FFF2-40B4-BE49-F238E27FC236}">
                      <a16:creationId xmlns:a16="http://schemas.microsoft.com/office/drawing/2014/main" id="{772AEF66-4E36-6C46-BEE9-2E18CDC2AE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Line 86">
                  <a:extLst>
                    <a:ext uri="{FF2B5EF4-FFF2-40B4-BE49-F238E27FC236}">
                      <a16:creationId xmlns:a16="http://schemas.microsoft.com/office/drawing/2014/main" id="{258703F6-E13A-5C69-B4D3-DE791D24F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Line 89">
                  <a:extLst>
                    <a:ext uri="{FF2B5EF4-FFF2-40B4-BE49-F238E27FC236}">
                      <a16:creationId xmlns:a16="http://schemas.microsoft.com/office/drawing/2014/main" id="{EEC221A3-F3A0-F165-B37C-BF65A34237A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2" name="Group 61">
              <a:extLst>
                <a:ext uri="{FF2B5EF4-FFF2-40B4-BE49-F238E27FC236}">
                  <a16:creationId xmlns:a16="http://schemas.microsoft.com/office/drawing/2014/main" id="{E1BE042E-E49B-4A5F-357E-8DB2C56DDBD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72" name="Group 71">
                <a:extLst>
                  <a:ext uri="{FF2B5EF4-FFF2-40B4-BE49-F238E27FC236}">
                    <a16:creationId xmlns:a16="http://schemas.microsoft.com/office/drawing/2014/main" id="{C166BC29-F4E6-A651-BD21-70A8B85B4D3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6" name="Straight Connector 75">
                  <a:extLst>
                    <a:ext uri="{FF2B5EF4-FFF2-40B4-BE49-F238E27FC236}">
                      <a16:creationId xmlns:a16="http://schemas.microsoft.com/office/drawing/2014/main" id="{6002A7A7-B4BB-9C4C-3948-E72F7F44D1F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F73A36C-4216-A151-D845-77BCCDC9E71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8" name="Rectangle 30">
                  <a:extLst>
                    <a:ext uri="{FF2B5EF4-FFF2-40B4-BE49-F238E27FC236}">
                      <a16:creationId xmlns:a16="http://schemas.microsoft.com/office/drawing/2014/main" id="{5BBF4110-E046-056F-4D58-88966101088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30">
                  <a:extLst>
                    <a:ext uri="{FF2B5EF4-FFF2-40B4-BE49-F238E27FC236}">
                      <a16:creationId xmlns:a16="http://schemas.microsoft.com/office/drawing/2014/main" id="{809EE42A-5648-154F-432A-D9F3570862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72">
                <a:extLst>
                  <a:ext uri="{FF2B5EF4-FFF2-40B4-BE49-F238E27FC236}">
                    <a16:creationId xmlns:a16="http://schemas.microsoft.com/office/drawing/2014/main" id="{A783DC31-F0EF-CF42-ED90-75B1ABD16C4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4" name="Freeform: Shape 73">
                  <a:extLst>
                    <a:ext uri="{FF2B5EF4-FFF2-40B4-BE49-F238E27FC236}">
                      <a16:creationId xmlns:a16="http://schemas.microsoft.com/office/drawing/2014/main" id="{798C938D-4846-6187-1846-8DF73B4DD1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75" name="Freeform: Shape 74">
                  <a:extLst>
                    <a:ext uri="{FF2B5EF4-FFF2-40B4-BE49-F238E27FC236}">
                      <a16:creationId xmlns:a16="http://schemas.microsoft.com/office/drawing/2014/main" id="{E52F3A13-6583-B19D-8326-EDCA4E9994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63" name="Group 62">
              <a:extLst>
                <a:ext uri="{FF2B5EF4-FFF2-40B4-BE49-F238E27FC236}">
                  <a16:creationId xmlns:a16="http://schemas.microsoft.com/office/drawing/2014/main" id="{0AC02D64-2157-DCA3-9D5E-57703AAB781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64" name="Group 63">
                <a:extLst>
                  <a:ext uri="{FF2B5EF4-FFF2-40B4-BE49-F238E27FC236}">
                    <a16:creationId xmlns:a16="http://schemas.microsoft.com/office/drawing/2014/main" id="{7EDD009B-AFCE-7C90-EDC0-4823F23EA1A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69" name="Freeform 68">
                  <a:extLst>
                    <a:ext uri="{FF2B5EF4-FFF2-40B4-BE49-F238E27FC236}">
                      <a16:creationId xmlns:a16="http://schemas.microsoft.com/office/drawing/2014/main" id="{8DCD1D20-6F7B-2005-233C-448F727696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9">
                  <a:extLst>
                    <a:ext uri="{FF2B5EF4-FFF2-40B4-BE49-F238E27FC236}">
                      <a16:creationId xmlns:a16="http://schemas.microsoft.com/office/drawing/2014/main" id="{C701A3C9-3B53-4238-2638-1B8BA0EC5F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Line 70">
                  <a:extLst>
                    <a:ext uri="{FF2B5EF4-FFF2-40B4-BE49-F238E27FC236}">
                      <a16:creationId xmlns:a16="http://schemas.microsoft.com/office/drawing/2014/main" id="{36AC7693-785F-3C83-9A64-E6039FA0E0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5" name="Group 64">
                <a:extLst>
                  <a:ext uri="{FF2B5EF4-FFF2-40B4-BE49-F238E27FC236}">
                    <a16:creationId xmlns:a16="http://schemas.microsoft.com/office/drawing/2014/main" id="{CF359D63-C81D-206A-44F3-F1273C0708F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6" name="Freeform 68">
                  <a:extLst>
                    <a:ext uri="{FF2B5EF4-FFF2-40B4-BE49-F238E27FC236}">
                      <a16:creationId xmlns:a16="http://schemas.microsoft.com/office/drawing/2014/main" id="{220AC73E-818C-B36C-CBD0-B0B5802981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69">
                  <a:extLst>
                    <a:ext uri="{FF2B5EF4-FFF2-40B4-BE49-F238E27FC236}">
                      <a16:creationId xmlns:a16="http://schemas.microsoft.com/office/drawing/2014/main" id="{E5255418-4DCC-DA3A-8A94-1E4253DD4C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Line 70">
                  <a:extLst>
                    <a:ext uri="{FF2B5EF4-FFF2-40B4-BE49-F238E27FC236}">
                      <a16:creationId xmlns:a16="http://schemas.microsoft.com/office/drawing/2014/main" id="{81D8F951-4C97-BFA4-4434-DCEC72D59E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07" name="Straight Connector 106">
            <a:extLst>
              <a:ext uri="{FF2B5EF4-FFF2-40B4-BE49-F238E27FC236}">
                <a16:creationId xmlns:a16="http://schemas.microsoft.com/office/drawing/2014/main" id="{3784D93E-84DF-A671-0102-F4445B9DB2A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4377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7728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Table">
    <p:spTree>
      <p:nvGrpSpPr>
        <p:cNvPr id="1" name=""/>
        <p:cNvGrpSpPr/>
        <p:nvPr/>
      </p:nvGrpSpPr>
      <p:grpSpPr>
        <a:xfrm>
          <a:off x="0" y="0"/>
          <a:ext cx="0" cy="0"/>
          <a:chOff x="0" y="0"/>
          <a:chExt cx="0" cy="0"/>
        </a:xfrm>
      </p:grpSpPr>
      <p:sp>
        <p:nvSpPr>
          <p:cNvPr id="4" name="Title 10">
            <a:extLst>
              <a:ext uri="{FF2B5EF4-FFF2-40B4-BE49-F238E27FC236}">
                <a16:creationId xmlns:a16="http://schemas.microsoft.com/office/drawing/2014/main" id="{08188DE9-5A5D-940E-A9B9-5CFB3A7C1A19}"/>
              </a:ext>
            </a:extLst>
          </p:cNvPr>
          <p:cNvSpPr>
            <a:spLocks noGrp="1"/>
          </p:cNvSpPr>
          <p:nvPr>
            <p:ph type="title" hasCustomPrompt="1"/>
          </p:nvPr>
        </p:nvSpPr>
        <p:spPr>
          <a:xfrm>
            <a:off x="568164" y="400049"/>
            <a:ext cx="11047042" cy="1185045"/>
          </a:xfrm>
        </p:spPr>
        <p:txBody>
          <a:bodyPr lIns="0">
            <a:normAutofit/>
          </a:bodyPr>
          <a:lstStyle>
            <a:lvl1pPr>
              <a:defRPr sz="3600"/>
            </a:lvl1pPr>
          </a:lstStyle>
          <a:p>
            <a:r>
              <a:rPr lang="en-US" dirty="0"/>
              <a:t>Click to add title</a:t>
            </a:r>
          </a:p>
        </p:txBody>
      </p:sp>
      <p:sp>
        <p:nvSpPr>
          <p:cNvPr id="5" name="Content Placeholder 2">
            <a:extLst>
              <a:ext uri="{FF2B5EF4-FFF2-40B4-BE49-F238E27FC236}">
                <a16:creationId xmlns:a16="http://schemas.microsoft.com/office/drawing/2014/main" id="{A134A48A-4B33-4D5B-B419-07841EB58903}"/>
              </a:ext>
            </a:extLst>
          </p:cNvPr>
          <p:cNvSpPr>
            <a:spLocks noGrp="1"/>
          </p:cNvSpPr>
          <p:nvPr>
            <p:ph idx="10" hasCustomPrompt="1"/>
          </p:nvPr>
        </p:nvSpPr>
        <p:spPr>
          <a:xfrm>
            <a:off x="568164" y="1997132"/>
            <a:ext cx="4105436" cy="4232218"/>
          </a:xfrm>
        </p:spPr>
        <p:txBody>
          <a:bodyPr lIns="0">
            <a:normAutofit/>
          </a:bodyPr>
          <a:lstStyle>
            <a:lvl1pPr marL="0" indent="0">
              <a:lnSpc>
                <a:spcPct val="130000"/>
              </a:lnSpc>
              <a:buNone/>
              <a:defRPr sz="1800"/>
            </a:lvl1pPr>
            <a:lvl2pPr marL="360000" indent="0">
              <a:lnSpc>
                <a:spcPct val="130000"/>
              </a:lnSpc>
              <a:buNone/>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D84167E6-4D04-7A2D-23CD-96BBAF8BB09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BC648438-1E2A-193E-BB18-7CBA2B4929F7}"/>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endParaRPr lang="en-US" dirty="0"/>
          </a:p>
        </p:txBody>
      </p:sp>
      <p:sp>
        <p:nvSpPr>
          <p:cNvPr id="7" name="Footer Placeholder 6">
            <a:extLst>
              <a:ext uri="{FF2B5EF4-FFF2-40B4-BE49-F238E27FC236}">
                <a16:creationId xmlns:a16="http://schemas.microsoft.com/office/drawing/2014/main" id="{704BF0ED-9E99-363F-C319-90444F339F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A5F4DA9D-3116-000E-0A7B-D7B93F32481B}"/>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
        <p:nvSpPr>
          <p:cNvPr id="10" name="Table Placeholder 9">
            <a:extLst>
              <a:ext uri="{FF2B5EF4-FFF2-40B4-BE49-F238E27FC236}">
                <a16:creationId xmlns:a16="http://schemas.microsoft.com/office/drawing/2014/main" id="{98CFB27C-609E-49B0-CA37-A6CCB5E9DC5C}"/>
              </a:ext>
            </a:extLst>
          </p:cNvPr>
          <p:cNvSpPr>
            <a:spLocks noGrp="1"/>
          </p:cNvSpPr>
          <p:nvPr>
            <p:ph type="tbl" sz="quarter" idx="11" hasCustomPrompt="1"/>
          </p:nvPr>
        </p:nvSpPr>
        <p:spPr>
          <a:xfrm>
            <a:off x="4833938" y="1997075"/>
            <a:ext cx="6781268" cy="4232218"/>
          </a:xfrm>
        </p:spPr>
        <p:txBody>
          <a:bodyPr/>
          <a:lstStyle>
            <a:lvl1pPr>
              <a:defRPr/>
            </a:lvl1pPr>
          </a:lstStyle>
          <a:p>
            <a:r>
              <a:rPr lang="en-US" dirty="0"/>
              <a:t>Click to add table</a:t>
            </a:r>
          </a:p>
        </p:txBody>
      </p:sp>
    </p:spTree>
    <p:extLst>
      <p:ext uri="{BB962C8B-B14F-4D97-AF65-F5344CB8AC3E}">
        <p14:creationId xmlns:p14="http://schemas.microsoft.com/office/powerpoint/2010/main" val="2336432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Pictur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4" name="Title 10">
            <a:extLst>
              <a:ext uri="{FF2B5EF4-FFF2-40B4-BE49-F238E27FC236}">
                <a16:creationId xmlns:a16="http://schemas.microsoft.com/office/drawing/2014/main" id="{4C136262-2D92-08CC-8364-8E00D9FE631A}"/>
              </a:ext>
            </a:extLst>
          </p:cNvPr>
          <p:cNvSpPr>
            <a:spLocks noGrp="1"/>
          </p:cNvSpPr>
          <p:nvPr>
            <p:ph type="title" hasCustomPrompt="1"/>
          </p:nvPr>
        </p:nvSpPr>
        <p:spPr>
          <a:xfrm>
            <a:off x="4313685" y="400049"/>
            <a:ext cx="7310152" cy="1185045"/>
          </a:xfrm>
        </p:spPr>
        <p:txBody>
          <a:bodyPr lIns="0">
            <a:normAutofit/>
          </a:bodyPr>
          <a:lstStyle>
            <a:lvl1pPr>
              <a:defRPr sz="3600"/>
            </a:lvl1pPr>
          </a:lstStyle>
          <a:p>
            <a:r>
              <a:rPr lang="en-US" dirty="0"/>
              <a:t>Click to add title</a:t>
            </a:r>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hasCustomPrompt="1"/>
          </p:nvPr>
        </p:nvSpPr>
        <p:spPr>
          <a:xfrm>
            <a:off x="450810" y="430212"/>
            <a:ext cx="2989063" cy="5997575"/>
          </a:xfrm>
        </p:spPr>
        <p:txBody>
          <a:bodyPr>
            <a:normAutofit/>
          </a:bodyPr>
          <a:lstStyle>
            <a:lvl1pPr marL="0" indent="0" algn="ctr">
              <a:buNone/>
              <a:defRPr sz="12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5" name="Content Placeholder 2">
            <a:extLst>
              <a:ext uri="{FF2B5EF4-FFF2-40B4-BE49-F238E27FC236}">
                <a16:creationId xmlns:a16="http://schemas.microsoft.com/office/drawing/2014/main" id="{8DF82769-951B-3DA0-5C05-D7354E00A372}"/>
              </a:ext>
            </a:extLst>
          </p:cNvPr>
          <p:cNvSpPr>
            <a:spLocks noGrp="1"/>
          </p:cNvSpPr>
          <p:nvPr>
            <p:ph idx="10" hasCustomPrompt="1"/>
          </p:nvPr>
        </p:nvSpPr>
        <p:spPr>
          <a:xfrm>
            <a:off x="4313685" y="1997132"/>
            <a:ext cx="7314440" cy="4232218"/>
          </a:xfrm>
        </p:spPr>
        <p:txBody>
          <a:bodyPr lIns="0">
            <a:normAutofit/>
          </a:bodyPr>
          <a:lstStyle>
            <a:lvl1pPr marL="0" indent="0">
              <a:lnSpc>
                <a:spcPct val="130000"/>
              </a:lnSpc>
              <a:buNone/>
              <a:defRPr sz="1800"/>
            </a:lvl1pPr>
            <a:lvl2pPr marL="360000" indent="0">
              <a:lnSpc>
                <a:spcPct val="130000"/>
              </a:lnSpc>
              <a:buNone/>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9BE138E9-0025-C4F7-43CB-C242E93B3C5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431368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F3412D6E-AE2E-B8C7-3247-1E771842C84E}"/>
              </a:ext>
            </a:extLst>
          </p:cNvPr>
          <p:cNvSpPr>
            <a:spLocks noGrp="1"/>
          </p:cNvSpPr>
          <p:nvPr>
            <p:ph type="dt" sz="half" idx="2"/>
          </p:nvPr>
        </p:nvSpPr>
        <p:spPr>
          <a:xfrm>
            <a:off x="431368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endParaRPr lang="en-US" dirty="0"/>
          </a:p>
        </p:txBody>
      </p:sp>
      <p:sp>
        <p:nvSpPr>
          <p:cNvPr id="7" name="Footer Placeholder 6">
            <a:extLst>
              <a:ext uri="{FF2B5EF4-FFF2-40B4-BE49-F238E27FC236}">
                <a16:creationId xmlns:a16="http://schemas.microsoft.com/office/drawing/2014/main" id="{FDA960C8-4CEC-FD5C-58B1-0A33E80158A5}"/>
              </a:ext>
            </a:extLst>
          </p:cNvPr>
          <p:cNvSpPr>
            <a:spLocks noGrp="1"/>
          </p:cNvSpPr>
          <p:nvPr>
            <p:ph type="ftr" sz="quarter" idx="3"/>
          </p:nvPr>
        </p:nvSpPr>
        <p:spPr>
          <a:xfrm>
            <a:off x="6161392" y="6356350"/>
            <a:ext cx="3614737" cy="4608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46500073-CE8C-BD5A-D965-BBB31877FC0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744326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7630301" y="533292"/>
            <a:ext cx="4132469" cy="2213542"/>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98061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4" name="Content Placeholder 3">
            <a:extLst>
              <a:ext uri="{FF2B5EF4-FFF2-40B4-BE49-F238E27FC236}">
                <a16:creationId xmlns:a16="http://schemas.microsoft.com/office/drawing/2014/main" id="{8F8E5FA1-697B-6FB5-4F63-346DF5F17039}"/>
              </a:ext>
            </a:extLst>
          </p:cNvPr>
          <p:cNvSpPr>
            <a:spLocks noGrp="1"/>
          </p:cNvSpPr>
          <p:nvPr>
            <p:ph sz="quarter" idx="15" hasCustomPrompt="1"/>
          </p:nvPr>
        </p:nvSpPr>
        <p:spPr>
          <a:xfrm>
            <a:off x="7630067" y="3219450"/>
            <a:ext cx="4128934" cy="3092780"/>
          </a:xfrm>
        </p:spPr>
        <p:txBody>
          <a:bodyPr/>
          <a:lstStyle>
            <a:lvl1pPr marL="0" indent="0" algn="ctr">
              <a:buNone/>
              <a:defRPr lang="en-US" sz="2000" kern="1200" spc="50" dirty="0" smtClean="0">
                <a:solidFill>
                  <a:schemeClr val="tx1">
                    <a:alpha val="60000"/>
                  </a:schemeClr>
                </a:solidFill>
                <a:latin typeface="+mn-lt"/>
                <a:ea typeface="+mn-ea"/>
                <a:cs typeface="Calibri"/>
              </a:defRPr>
            </a:lvl1pPr>
            <a:lvl2pPr marL="360000" indent="0">
              <a:buNone/>
              <a:defRPr lang="en-US" sz="2000" kern="1200" spc="50" dirty="0" smtClean="0">
                <a:solidFill>
                  <a:schemeClr val="tx1">
                    <a:alpha val="60000"/>
                  </a:schemeClr>
                </a:solidFill>
                <a:latin typeface="+mn-lt"/>
                <a:ea typeface="+mn-ea"/>
                <a:cs typeface="Calibri"/>
              </a:defRPr>
            </a:lvl2pPr>
            <a:lvl3pPr marL="720000" indent="0">
              <a:buNone/>
              <a:defRPr lang="en-US" sz="2000" kern="1200" spc="50" dirty="0" smtClean="0">
                <a:solidFill>
                  <a:schemeClr val="tx1">
                    <a:alpha val="60000"/>
                  </a:schemeClr>
                </a:solidFill>
                <a:latin typeface="+mn-lt"/>
                <a:ea typeface="+mn-ea"/>
                <a:cs typeface="Calibri"/>
              </a:defRPr>
            </a:lvl3pPr>
            <a:lvl4pPr marL="1080000" indent="0">
              <a:buNone/>
              <a:defRPr lang="en-US" sz="2000" kern="1200" spc="50" dirty="0" smtClean="0">
                <a:solidFill>
                  <a:schemeClr val="tx1">
                    <a:alpha val="60000"/>
                  </a:schemeClr>
                </a:solidFill>
                <a:latin typeface="+mn-lt"/>
                <a:ea typeface="+mn-ea"/>
                <a:cs typeface="Calibri"/>
              </a:defRPr>
            </a:lvl4pPr>
            <a:lvl5pPr marL="1440000" indent="0">
              <a:buNone/>
              <a:defRPr lang="en-US" sz="2000" kern="1200" spc="50" dirty="0">
                <a:solidFill>
                  <a:schemeClr val="tx1">
                    <a:alpha val="60000"/>
                  </a:schemeClr>
                </a:solidFill>
                <a:latin typeface="+mn-lt"/>
                <a:ea typeface="+mn-ea"/>
                <a:cs typeface="Calibri"/>
              </a:defRPr>
            </a:lvl5pPr>
          </a:lstStyle>
          <a:p>
            <a:pPr lvl="0"/>
            <a:r>
              <a:rPr lang="en-US" dirty="0"/>
              <a:t>Click to add text</a:t>
            </a:r>
          </a:p>
        </p:txBody>
      </p:sp>
    </p:spTree>
    <p:extLst>
      <p:ext uri="{BB962C8B-B14F-4D97-AF65-F5344CB8AC3E}">
        <p14:creationId xmlns:p14="http://schemas.microsoft.com/office/powerpoint/2010/main" val="24531886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dirty="0"/>
              <a:t>Click to add title</a:t>
            </a:r>
          </a:p>
        </p:txBody>
      </p:sp>
      <p:sp>
        <p:nvSpPr>
          <p:cNvPr id="10" name="Content Placeholder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89" name="Straight Connector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5" name="Group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Date Placeholder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endParaRPr lang="en-US" dirty="0"/>
          </a:p>
        </p:txBody>
      </p:sp>
      <p:sp>
        <p:nvSpPr>
          <p:cNvPr id="7" name="Footer Placeholder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784456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6F8AB8B9-9DB5-3592-13B2-C6EAC9964CDC}"/>
              </a:ext>
            </a:extLst>
          </p:cNvPr>
          <p:cNvSpPr>
            <a:spLocks noGrp="1"/>
          </p:cNvSpPr>
          <p:nvPr>
            <p:ph type="title" hasCustomPrompt="1"/>
          </p:nvPr>
        </p:nvSpPr>
        <p:spPr>
          <a:xfrm>
            <a:off x="568164" y="400049"/>
            <a:ext cx="11104724" cy="1185045"/>
          </a:xfrm>
        </p:spPr>
        <p:txBody>
          <a:bodyPr lIns="0">
            <a:normAutofit/>
          </a:bodyPr>
          <a:lstStyle>
            <a:lvl1pPr>
              <a:defRPr sz="3600"/>
            </a:lvl1pPr>
          </a:lstStyle>
          <a:p>
            <a:r>
              <a:rPr lang="en-US" dirty="0"/>
              <a:t>Click to add title</a:t>
            </a:r>
          </a:p>
        </p:txBody>
      </p:sp>
      <p:sp>
        <p:nvSpPr>
          <p:cNvPr id="10" name="Content Placeholder 3">
            <a:extLst>
              <a:ext uri="{FF2B5EF4-FFF2-40B4-BE49-F238E27FC236}">
                <a16:creationId xmlns:a16="http://schemas.microsoft.com/office/drawing/2014/main" id="{96B6B9D5-CD1B-A940-279D-F71F01ADB003}"/>
              </a:ext>
            </a:extLst>
          </p:cNvPr>
          <p:cNvSpPr>
            <a:spLocks noGrp="1"/>
          </p:cNvSpPr>
          <p:nvPr>
            <p:ph sz="half" idx="12" hasCustomPrompt="1"/>
          </p:nvPr>
        </p:nvSpPr>
        <p:spPr>
          <a:xfrm>
            <a:off x="568164"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a:extLst>
              <a:ext uri="{FF2B5EF4-FFF2-40B4-BE49-F238E27FC236}">
                <a16:creationId xmlns:a16="http://schemas.microsoft.com/office/drawing/2014/main" id="{3269BDF9-7C8E-6E41-2B0A-E6156A56F0EF}"/>
              </a:ext>
            </a:extLst>
          </p:cNvPr>
          <p:cNvSpPr>
            <a:spLocks noGrp="1"/>
          </p:cNvSpPr>
          <p:nvPr>
            <p:ph sz="half" idx="13" hasCustomPrompt="1"/>
          </p:nvPr>
        </p:nvSpPr>
        <p:spPr>
          <a:xfrm>
            <a:off x="6274202"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51B8ED33-4EE7-7B50-3C8D-2D43FCEE2B34}"/>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9C8F833A-02FB-E36B-45C9-0645070F68FD}"/>
              </a:ext>
            </a:extLst>
          </p:cNvPr>
          <p:cNvSpPr>
            <a:spLocks noGrp="1"/>
          </p:cNvSpPr>
          <p:nvPr>
            <p:ph type="dt" sz="half" idx="11"/>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endParaRPr lang="en-US" dirty="0"/>
          </a:p>
        </p:txBody>
      </p:sp>
      <p:sp>
        <p:nvSpPr>
          <p:cNvPr id="3" name="Footer Placeholder 6">
            <a:extLst>
              <a:ext uri="{FF2B5EF4-FFF2-40B4-BE49-F238E27FC236}">
                <a16:creationId xmlns:a16="http://schemas.microsoft.com/office/drawing/2014/main" id="{7BDAEEC9-E6ED-C61A-85C7-C1E0B67B1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E71492A7-053E-DE52-D433-9715A1632BE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39326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110155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hasCustomPrompt="1"/>
          </p:nvPr>
        </p:nvSpPr>
        <p:spPr>
          <a:xfrm>
            <a:off x="3890507" y="395289"/>
            <a:ext cx="7733329" cy="1189806"/>
          </a:xfrm>
        </p:spPr>
        <p:txBody>
          <a:bodyPr lIns="0">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hasCustomPrompt="1"/>
          </p:nvPr>
        </p:nvSpPr>
        <p:spPr>
          <a:xfrm>
            <a:off x="3890507" y="1997132"/>
            <a:ext cx="2765356" cy="4465579"/>
          </a:xfrm>
        </p:spPr>
        <p:txBody>
          <a:bodyPr lIns="0">
            <a:normAutofit/>
          </a:bodyPr>
          <a:lstStyle>
            <a:lvl1pPr>
              <a:defRPr sz="1800"/>
            </a:lvl1pPr>
            <a:lvl2pPr>
              <a:defRPr sz="1800"/>
            </a:lvl2pPr>
            <a:lvl3pPr>
              <a:defRPr sz="1800"/>
            </a:lvl3pPr>
            <a:lvl4pPr>
              <a:defRPr sz="1800"/>
            </a:lvl4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p:txBody>
      </p:sp>
      <p:sp>
        <p:nvSpPr>
          <p:cNvPr id="8" name="Content Placeholder 3">
            <a:extLst>
              <a:ext uri="{FF2B5EF4-FFF2-40B4-BE49-F238E27FC236}">
                <a16:creationId xmlns:a16="http://schemas.microsoft.com/office/drawing/2014/main" id="{C8C1FBAB-005F-F0AD-1BEA-D659045F89F3}"/>
              </a:ext>
            </a:extLst>
          </p:cNvPr>
          <p:cNvSpPr>
            <a:spLocks noGrp="1"/>
          </p:cNvSpPr>
          <p:nvPr>
            <p:ph sz="half" idx="13" hasCustomPrompt="1"/>
          </p:nvPr>
        </p:nvSpPr>
        <p:spPr>
          <a:xfrm>
            <a:off x="6815634" y="1997132"/>
            <a:ext cx="4808202" cy="4232218"/>
          </a:xfrm>
        </p:spPr>
        <p:txBody>
          <a:bodyPr lIns="9144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40CF0BDF-4C70-3A21-D896-DAC13562A29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890509"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A735428F-DCEA-E8DB-1A53-7A9E8B6BD17C}"/>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2700000">
            <a:off x="883418" y="-158956"/>
            <a:ext cx="2457450" cy="3838575"/>
            <a:chOff x="587376" y="280988"/>
            <a:chExt cx="2457450" cy="3838575"/>
          </a:xfrm>
        </p:grpSpPr>
        <p:sp>
          <p:nvSpPr>
            <p:cNvPr id="76" name="Freeform 64">
              <a:extLst>
                <a:ext uri="{FF2B5EF4-FFF2-40B4-BE49-F238E27FC236}">
                  <a16:creationId xmlns:a16="http://schemas.microsoft.com/office/drawing/2014/main" id="{B08950FF-1512-B7DF-BED3-12DAB240CE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1">
              <a:extLst>
                <a:ext uri="{FF2B5EF4-FFF2-40B4-BE49-F238E27FC236}">
                  <a16:creationId xmlns:a16="http://schemas.microsoft.com/office/drawing/2014/main" id="{FED46019-50FE-56DC-07AE-3140B62D99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61">
              <a:extLst>
                <a:ext uri="{FF2B5EF4-FFF2-40B4-BE49-F238E27FC236}">
                  <a16:creationId xmlns:a16="http://schemas.microsoft.com/office/drawing/2014/main" id="{F8344F6F-7BFF-A0C1-6A5C-7C26859CEF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78">
              <a:extLst>
                <a:ext uri="{FF2B5EF4-FFF2-40B4-BE49-F238E27FC236}">
                  <a16:creationId xmlns:a16="http://schemas.microsoft.com/office/drawing/2014/main" id="{B351AD35-F328-430C-AC8C-9C2FCC751B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4">
              <a:extLst>
                <a:ext uri="{FF2B5EF4-FFF2-40B4-BE49-F238E27FC236}">
                  <a16:creationId xmlns:a16="http://schemas.microsoft.com/office/drawing/2014/main" id="{26C9E2DF-5528-DC17-0E3E-5CAB023139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7">
              <a:extLst>
                <a:ext uri="{FF2B5EF4-FFF2-40B4-BE49-F238E27FC236}">
                  <a16:creationId xmlns:a16="http://schemas.microsoft.com/office/drawing/2014/main" id="{C6D0E3D9-FDBB-F24B-58B3-5D64BA3AD9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0">
              <a:extLst>
                <a:ext uri="{FF2B5EF4-FFF2-40B4-BE49-F238E27FC236}">
                  <a16:creationId xmlns:a16="http://schemas.microsoft.com/office/drawing/2014/main" id="{7CEB91EF-B50A-86E9-6E90-5306CC452C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59">
              <a:extLst>
                <a:ext uri="{FF2B5EF4-FFF2-40B4-BE49-F238E27FC236}">
                  <a16:creationId xmlns:a16="http://schemas.microsoft.com/office/drawing/2014/main" id="{9F658E30-2295-292A-732D-35D6A2A3AB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62">
              <a:extLst>
                <a:ext uri="{FF2B5EF4-FFF2-40B4-BE49-F238E27FC236}">
                  <a16:creationId xmlns:a16="http://schemas.microsoft.com/office/drawing/2014/main" id="{46653527-5E94-B1BE-2530-38683A6E58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65">
              <a:extLst>
                <a:ext uri="{FF2B5EF4-FFF2-40B4-BE49-F238E27FC236}">
                  <a16:creationId xmlns:a16="http://schemas.microsoft.com/office/drawing/2014/main" id="{746ECD9D-C4C1-ABBF-B385-62CE7091711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79">
              <a:extLst>
                <a:ext uri="{FF2B5EF4-FFF2-40B4-BE49-F238E27FC236}">
                  <a16:creationId xmlns:a16="http://schemas.microsoft.com/office/drawing/2014/main" id="{F12FD0B4-D775-8778-B4AB-281288125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82">
              <a:extLst>
                <a:ext uri="{FF2B5EF4-FFF2-40B4-BE49-F238E27FC236}">
                  <a16:creationId xmlns:a16="http://schemas.microsoft.com/office/drawing/2014/main" id="{9060E759-708B-81DA-7D61-A5E4FD15AF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85">
              <a:extLst>
                <a:ext uri="{FF2B5EF4-FFF2-40B4-BE49-F238E27FC236}">
                  <a16:creationId xmlns:a16="http://schemas.microsoft.com/office/drawing/2014/main" id="{C1BC18FF-D435-8372-8D36-F0A2E2FF12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88">
              <a:extLst>
                <a:ext uri="{FF2B5EF4-FFF2-40B4-BE49-F238E27FC236}">
                  <a16:creationId xmlns:a16="http://schemas.microsoft.com/office/drawing/2014/main" id="{D7BE903D-C298-1952-7991-8E31C2AF26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0" name="Group 89">
              <a:extLst>
                <a:ext uri="{FF2B5EF4-FFF2-40B4-BE49-F238E27FC236}">
                  <a16:creationId xmlns:a16="http://schemas.microsoft.com/office/drawing/2014/main" id="{B607DCA6-6024-D362-9330-8AFFBBB8A73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1" name="Line 63">
                <a:extLst>
                  <a:ext uri="{FF2B5EF4-FFF2-40B4-BE49-F238E27FC236}">
                    <a16:creationId xmlns:a16="http://schemas.microsoft.com/office/drawing/2014/main" id="{3B80B578-9153-AA37-CCF4-1C530CE74F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2" name="Line 66">
                <a:extLst>
                  <a:ext uri="{FF2B5EF4-FFF2-40B4-BE49-F238E27FC236}">
                    <a16:creationId xmlns:a16="http://schemas.microsoft.com/office/drawing/2014/main" id="{70FF2BF6-5E2B-13B9-B292-51297D0F07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3" name="Line 67">
                <a:extLst>
                  <a:ext uri="{FF2B5EF4-FFF2-40B4-BE49-F238E27FC236}">
                    <a16:creationId xmlns:a16="http://schemas.microsoft.com/office/drawing/2014/main" id="{10EEC0DE-2FA0-2991-F09B-FDB7F90BCF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4" name="Line 80">
                <a:extLst>
                  <a:ext uri="{FF2B5EF4-FFF2-40B4-BE49-F238E27FC236}">
                    <a16:creationId xmlns:a16="http://schemas.microsoft.com/office/drawing/2014/main" id="{FD5727E7-2D7B-1745-2AFE-EE92B123D0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5" name="Line 83">
                <a:extLst>
                  <a:ext uri="{FF2B5EF4-FFF2-40B4-BE49-F238E27FC236}">
                    <a16:creationId xmlns:a16="http://schemas.microsoft.com/office/drawing/2014/main" id="{7E599577-4F0E-E46B-8F38-5DE84B9EB3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86">
                <a:extLst>
                  <a:ext uri="{FF2B5EF4-FFF2-40B4-BE49-F238E27FC236}">
                    <a16:creationId xmlns:a16="http://schemas.microsoft.com/office/drawing/2014/main" id="{EBC3501F-ACA9-9716-54B2-308F761A35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89">
                <a:extLst>
                  <a:ext uri="{FF2B5EF4-FFF2-40B4-BE49-F238E27FC236}">
                    <a16:creationId xmlns:a16="http://schemas.microsoft.com/office/drawing/2014/main" id="{8F837063-D92B-EA3A-1299-475B6632C0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D1A340BC-A6D3-539D-CB1E-965CF9C5DE9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18900000" flipV="1">
            <a:off x="917093" y="3213810"/>
            <a:ext cx="2457450" cy="3838575"/>
            <a:chOff x="587376" y="280988"/>
            <a:chExt cx="2457450" cy="3838575"/>
          </a:xfrm>
        </p:grpSpPr>
        <p:sp>
          <p:nvSpPr>
            <p:cNvPr id="99" name="Freeform 64">
              <a:extLst>
                <a:ext uri="{FF2B5EF4-FFF2-40B4-BE49-F238E27FC236}">
                  <a16:creationId xmlns:a16="http://schemas.microsoft.com/office/drawing/2014/main" id="{7AC7CD44-8A4B-F8A7-C900-0DD35E0EB8B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0" name="Freeform 81">
              <a:extLst>
                <a:ext uri="{FF2B5EF4-FFF2-40B4-BE49-F238E27FC236}">
                  <a16:creationId xmlns:a16="http://schemas.microsoft.com/office/drawing/2014/main" id="{11D7F6C7-DB52-EF70-52AC-898829F0A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1" name="Freeform 61">
              <a:extLst>
                <a:ext uri="{FF2B5EF4-FFF2-40B4-BE49-F238E27FC236}">
                  <a16:creationId xmlns:a16="http://schemas.microsoft.com/office/drawing/2014/main" id="{198FB818-8D72-83A8-92A1-DBF959851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2" name="Freeform 78">
              <a:extLst>
                <a:ext uri="{FF2B5EF4-FFF2-40B4-BE49-F238E27FC236}">
                  <a16:creationId xmlns:a16="http://schemas.microsoft.com/office/drawing/2014/main" id="{3D0C3C81-7CE0-2D78-D02F-F9DCF05011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3" name="Freeform 84">
              <a:extLst>
                <a:ext uri="{FF2B5EF4-FFF2-40B4-BE49-F238E27FC236}">
                  <a16:creationId xmlns:a16="http://schemas.microsoft.com/office/drawing/2014/main" id="{0C7ED120-F30B-14AB-5B2F-B022C86689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 name="Freeform 87">
              <a:extLst>
                <a:ext uri="{FF2B5EF4-FFF2-40B4-BE49-F238E27FC236}">
                  <a16:creationId xmlns:a16="http://schemas.microsoft.com/office/drawing/2014/main" id="{60788874-2352-19A7-D664-0106854D90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5" name="Freeform 60">
              <a:extLst>
                <a:ext uri="{FF2B5EF4-FFF2-40B4-BE49-F238E27FC236}">
                  <a16:creationId xmlns:a16="http://schemas.microsoft.com/office/drawing/2014/main" id="{88B03378-17C4-9F0A-14DE-B0D14C3A5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6" name="Freeform 59">
              <a:extLst>
                <a:ext uri="{FF2B5EF4-FFF2-40B4-BE49-F238E27FC236}">
                  <a16:creationId xmlns:a16="http://schemas.microsoft.com/office/drawing/2014/main" id="{AF0D137B-1827-9F4C-03BB-6D7F26FF517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7" name="Freeform 62">
              <a:extLst>
                <a:ext uri="{FF2B5EF4-FFF2-40B4-BE49-F238E27FC236}">
                  <a16:creationId xmlns:a16="http://schemas.microsoft.com/office/drawing/2014/main" id="{F0D58801-920F-64E9-DD6A-9E41DB9CE1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8" name="Freeform 65">
              <a:extLst>
                <a:ext uri="{FF2B5EF4-FFF2-40B4-BE49-F238E27FC236}">
                  <a16:creationId xmlns:a16="http://schemas.microsoft.com/office/drawing/2014/main" id="{1196BF7F-0B7D-24CC-1BF8-28DE94B2821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9" name="Freeform 79">
              <a:extLst>
                <a:ext uri="{FF2B5EF4-FFF2-40B4-BE49-F238E27FC236}">
                  <a16:creationId xmlns:a16="http://schemas.microsoft.com/office/drawing/2014/main" id="{0055D8F4-D194-4E40-FA91-94F7A1AEC8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82">
              <a:extLst>
                <a:ext uri="{FF2B5EF4-FFF2-40B4-BE49-F238E27FC236}">
                  <a16:creationId xmlns:a16="http://schemas.microsoft.com/office/drawing/2014/main" id="{CBF5427B-8B0F-8276-A243-4B27DA41C3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Freeform 85">
              <a:extLst>
                <a:ext uri="{FF2B5EF4-FFF2-40B4-BE49-F238E27FC236}">
                  <a16:creationId xmlns:a16="http://schemas.microsoft.com/office/drawing/2014/main" id="{200EE055-2A12-AA92-46E4-2FA8D7BA3C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2" name="Freeform 88">
              <a:extLst>
                <a:ext uri="{FF2B5EF4-FFF2-40B4-BE49-F238E27FC236}">
                  <a16:creationId xmlns:a16="http://schemas.microsoft.com/office/drawing/2014/main" id="{3C38B1EC-E4D2-BF06-976B-C14979A121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13" name="Group 112">
              <a:extLst>
                <a:ext uri="{FF2B5EF4-FFF2-40B4-BE49-F238E27FC236}">
                  <a16:creationId xmlns:a16="http://schemas.microsoft.com/office/drawing/2014/main" id="{5BCF6A29-31B0-2441-356B-86247D86DC1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14" name="Line 63">
                <a:extLst>
                  <a:ext uri="{FF2B5EF4-FFF2-40B4-BE49-F238E27FC236}">
                    <a16:creationId xmlns:a16="http://schemas.microsoft.com/office/drawing/2014/main" id="{6EB6905C-ACF6-9AF1-664F-5C0FED8A667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5" name="Line 66">
                <a:extLst>
                  <a:ext uri="{FF2B5EF4-FFF2-40B4-BE49-F238E27FC236}">
                    <a16:creationId xmlns:a16="http://schemas.microsoft.com/office/drawing/2014/main" id="{0E262CE0-BAF1-8146-35BB-AC059F7292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6" name="Line 67">
                <a:extLst>
                  <a:ext uri="{FF2B5EF4-FFF2-40B4-BE49-F238E27FC236}">
                    <a16:creationId xmlns:a16="http://schemas.microsoft.com/office/drawing/2014/main" id="{191EBC3F-760E-86C1-8B21-A117912C6C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7" name="Line 80">
                <a:extLst>
                  <a:ext uri="{FF2B5EF4-FFF2-40B4-BE49-F238E27FC236}">
                    <a16:creationId xmlns:a16="http://schemas.microsoft.com/office/drawing/2014/main" id="{53EAD6B4-1599-2782-D593-2D6148973A1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8" name="Line 83">
                <a:extLst>
                  <a:ext uri="{FF2B5EF4-FFF2-40B4-BE49-F238E27FC236}">
                    <a16:creationId xmlns:a16="http://schemas.microsoft.com/office/drawing/2014/main" id="{809484DC-53A9-6DF0-B3E7-61C4BBC6D22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9" name="Line 86">
                <a:extLst>
                  <a:ext uri="{FF2B5EF4-FFF2-40B4-BE49-F238E27FC236}">
                    <a16:creationId xmlns:a16="http://schemas.microsoft.com/office/drawing/2014/main" id="{631B2D90-841F-130E-48D8-D77FD39A80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 name="Line 89">
                <a:extLst>
                  <a:ext uri="{FF2B5EF4-FFF2-40B4-BE49-F238E27FC236}">
                    <a16:creationId xmlns:a16="http://schemas.microsoft.com/office/drawing/2014/main" id="{54CE9CB3-DC61-CF9B-41AF-A855A9A7F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5" name="Date Placeholder 3">
            <a:extLst>
              <a:ext uri="{FF2B5EF4-FFF2-40B4-BE49-F238E27FC236}">
                <a16:creationId xmlns:a16="http://schemas.microsoft.com/office/drawing/2014/main" id="{51B2F52A-503B-3D02-DD9B-CD13E1192ED9}"/>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endParaRPr lang="en-US" dirty="0"/>
          </a:p>
        </p:txBody>
      </p:sp>
      <p:sp>
        <p:nvSpPr>
          <p:cNvPr id="6" name="Footer Placeholder 6">
            <a:extLst>
              <a:ext uri="{FF2B5EF4-FFF2-40B4-BE49-F238E27FC236}">
                <a16:creationId xmlns:a16="http://schemas.microsoft.com/office/drawing/2014/main" id="{EA1EAF5E-FFB3-BD50-2D80-15B1A519FC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7" name="Slide Number Placeholder 5">
            <a:extLst>
              <a:ext uri="{FF2B5EF4-FFF2-40B4-BE49-F238E27FC236}">
                <a16:creationId xmlns:a16="http://schemas.microsoft.com/office/drawing/2014/main" id="{686D9679-CDB7-1A17-8236-8B08D90E83F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106116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4229122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69965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35503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33200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F2BD96E-3838-45D2-9031-D3AF67C920A5}" type="slidenum">
              <a:rPr lang="en-US" smtClean="0"/>
              <a:t>‹#›</a:t>
            </a:fld>
            <a:endParaRPr lang="en-US" dirty="0"/>
          </a:p>
        </p:txBody>
      </p:sp>
      <p:grpSp>
        <p:nvGrpSpPr>
          <p:cNvPr id="6" name="Group 5">
            <a:extLst>
              <a:ext uri="{FF2B5EF4-FFF2-40B4-BE49-F238E27FC236}">
                <a16:creationId xmlns:a16="http://schemas.microsoft.com/office/drawing/2014/main" id="{E2620065-4315-2055-E52F-8BA73108E1D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AD5BD350-BDEC-EFEE-F816-7AFB370D313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112" name="Freeform 68">
                <a:extLst>
                  <a:ext uri="{FF2B5EF4-FFF2-40B4-BE49-F238E27FC236}">
                    <a16:creationId xmlns:a16="http://schemas.microsoft.com/office/drawing/2014/main" id="{92BD664D-DEA7-D219-4CB3-D0385E77C1F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3" name="Freeform 69">
                <a:extLst>
                  <a:ext uri="{FF2B5EF4-FFF2-40B4-BE49-F238E27FC236}">
                    <a16:creationId xmlns:a16="http://schemas.microsoft.com/office/drawing/2014/main" id="{7992BF4A-194D-828E-35D9-BA284DA6E4B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4" name="Line 70">
                <a:extLst>
                  <a:ext uri="{FF2B5EF4-FFF2-40B4-BE49-F238E27FC236}">
                    <a16:creationId xmlns:a16="http://schemas.microsoft.com/office/drawing/2014/main" id="{1078A33C-4EBC-5FBF-2A57-1DF88809594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67454842-A654-E3D2-87A0-CC4CD6A6C11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52" name="Oval 51">
                <a:extLst>
                  <a:ext uri="{FF2B5EF4-FFF2-40B4-BE49-F238E27FC236}">
                    <a16:creationId xmlns:a16="http://schemas.microsoft.com/office/drawing/2014/main" id="{276CF8A7-1FFA-436C-2F3F-C73531F6D94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53" name="Group 52">
                <a:extLst>
                  <a:ext uri="{FF2B5EF4-FFF2-40B4-BE49-F238E27FC236}">
                    <a16:creationId xmlns:a16="http://schemas.microsoft.com/office/drawing/2014/main" id="{193EDF9D-093B-061F-345F-68345A1DCA7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8" name="Freeform 64">
                  <a:extLst>
                    <a:ext uri="{FF2B5EF4-FFF2-40B4-BE49-F238E27FC236}">
                      <a16:creationId xmlns:a16="http://schemas.microsoft.com/office/drawing/2014/main" id="{8B06A443-1BBB-4770-72BC-7523C021123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1">
                  <a:extLst>
                    <a:ext uri="{FF2B5EF4-FFF2-40B4-BE49-F238E27FC236}">
                      <a16:creationId xmlns:a16="http://schemas.microsoft.com/office/drawing/2014/main" id="{4F3CC99A-E309-58CD-EDEC-42A0241944F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1">
                  <a:extLst>
                    <a:ext uri="{FF2B5EF4-FFF2-40B4-BE49-F238E27FC236}">
                      <a16:creationId xmlns:a16="http://schemas.microsoft.com/office/drawing/2014/main" id="{2D585124-28F6-9E47-343C-F1C8A641AF9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78">
                  <a:extLst>
                    <a:ext uri="{FF2B5EF4-FFF2-40B4-BE49-F238E27FC236}">
                      <a16:creationId xmlns:a16="http://schemas.microsoft.com/office/drawing/2014/main" id="{9C000B18-66C4-A14A-A54B-8A43F8EDA48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84">
                  <a:extLst>
                    <a:ext uri="{FF2B5EF4-FFF2-40B4-BE49-F238E27FC236}">
                      <a16:creationId xmlns:a16="http://schemas.microsoft.com/office/drawing/2014/main" id="{DAEBE218-70A9-A60E-DC7A-A9870EB6B0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87">
                  <a:extLst>
                    <a:ext uri="{FF2B5EF4-FFF2-40B4-BE49-F238E27FC236}">
                      <a16:creationId xmlns:a16="http://schemas.microsoft.com/office/drawing/2014/main" id="{A9FA29DD-EC81-13CD-3333-D463C73BAF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60">
                  <a:extLst>
                    <a:ext uri="{FF2B5EF4-FFF2-40B4-BE49-F238E27FC236}">
                      <a16:creationId xmlns:a16="http://schemas.microsoft.com/office/drawing/2014/main" id="{862DFD99-B407-D8D5-15A5-D9DC2B93944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59">
                  <a:extLst>
                    <a:ext uri="{FF2B5EF4-FFF2-40B4-BE49-F238E27FC236}">
                      <a16:creationId xmlns:a16="http://schemas.microsoft.com/office/drawing/2014/main" id="{DD52ABE8-7037-94B2-1578-C242DDFF509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62">
                  <a:extLst>
                    <a:ext uri="{FF2B5EF4-FFF2-40B4-BE49-F238E27FC236}">
                      <a16:creationId xmlns:a16="http://schemas.microsoft.com/office/drawing/2014/main" id="{51090B0C-B132-D970-989D-7054B53C58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9" name="Freeform 65">
                  <a:extLst>
                    <a:ext uri="{FF2B5EF4-FFF2-40B4-BE49-F238E27FC236}">
                      <a16:creationId xmlns:a16="http://schemas.microsoft.com/office/drawing/2014/main" id="{2B6433F4-6028-3FFA-5C26-2678EA0E9AA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0" name="Freeform 79">
                  <a:extLst>
                    <a:ext uri="{FF2B5EF4-FFF2-40B4-BE49-F238E27FC236}">
                      <a16:creationId xmlns:a16="http://schemas.microsoft.com/office/drawing/2014/main" id="{6851DF14-A734-B9D4-FC39-DAEC3654CB9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1" name="Freeform 82">
                  <a:extLst>
                    <a:ext uri="{FF2B5EF4-FFF2-40B4-BE49-F238E27FC236}">
                      <a16:creationId xmlns:a16="http://schemas.microsoft.com/office/drawing/2014/main" id="{83A5E0E9-A989-2624-043D-433AFE18839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2" name="Freeform 85">
                  <a:extLst>
                    <a:ext uri="{FF2B5EF4-FFF2-40B4-BE49-F238E27FC236}">
                      <a16:creationId xmlns:a16="http://schemas.microsoft.com/office/drawing/2014/main" id="{1273294B-B971-B44C-A01D-CA2EC83E20E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3" name="Freeform 88">
                  <a:extLst>
                    <a:ext uri="{FF2B5EF4-FFF2-40B4-BE49-F238E27FC236}">
                      <a16:creationId xmlns:a16="http://schemas.microsoft.com/office/drawing/2014/main" id="{8318B480-F3DC-52C6-6533-9440D847F2A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04" name="Group 103">
                  <a:extLst>
                    <a:ext uri="{FF2B5EF4-FFF2-40B4-BE49-F238E27FC236}">
                      <a16:creationId xmlns:a16="http://schemas.microsoft.com/office/drawing/2014/main" id="{9E60B308-4F63-9252-1ED0-65CADD1391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05" name="Line 63">
                    <a:extLst>
                      <a:ext uri="{FF2B5EF4-FFF2-40B4-BE49-F238E27FC236}">
                        <a16:creationId xmlns:a16="http://schemas.microsoft.com/office/drawing/2014/main" id="{0D6F938C-0B61-2B6E-35AD-D27B6A15F2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6" name="Line 66">
                    <a:extLst>
                      <a:ext uri="{FF2B5EF4-FFF2-40B4-BE49-F238E27FC236}">
                        <a16:creationId xmlns:a16="http://schemas.microsoft.com/office/drawing/2014/main" id="{760CF300-84AD-E78F-5990-3EDE70124F5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7" name="Line 67">
                    <a:extLst>
                      <a:ext uri="{FF2B5EF4-FFF2-40B4-BE49-F238E27FC236}">
                        <a16:creationId xmlns:a16="http://schemas.microsoft.com/office/drawing/2014/main" id="{E8DE8BC0-0B4E-73EC-AFC1-90C99590698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8" name="Line 80">
                    <a:extLst>
                      <a:ext uri="{FF2B5EF4-FFF2-40B4-BE49-F238E27FC236}">
                        <a16:creationId xmlns:a16="http://schemas.microsoft.com/office/drawing/2014/main" id="{B519B6B5-DB1C-8D7F-EBDC-A66EECA21F2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9" name="Line 83">
                    <a:extLst>
                      <a:ext uri="{FF2B5EF4-FFF2-40B4-BE49-F238E27FC236}">
                        <a16:creationId xmlns:a16="http://schemas.microsoft.com/office/drawing/2014/main" id="{57F7704B-3B7E-5B6D-312E-D8EECC923D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0" name="Line 86">
                    <a:extLst>
                      <a:ext uri="{FF2B5EF4-FFF2-40B4-BE49-F238E27FC236}">
                        <a16:creationId xmlns:a16="http://schemas.microsoft.com/office/drawing/2014/main" id="{A74A8BF5-A7B7-2FBC-984B-0D25C2FB8A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1" name="Line 89">
                    <a:extLst>
                      <a:ext uri="{FF2B5EF4-FFF2-40B4-BE49-F238E27FC236}">
                        <a16:creationId xmlns:a16="http://schemas.microsoft.com/office/drawing/2014/main" id="{2ABA053F-6BA8-51A8-2079-00E89E02123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4" name="Group 53">
                <a:extLst>
                  <a:ext uri="{FF2B5EF4-FFF2-40B4-BE49-F238E27FC236}">
                    <a16:creationId xmlns:a16="http://schemas.microsoft.com/office/drawing/2014/main" id="{2296F670-8C21-B524-362C-14C1AB5A94E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60" name="Group 59">
                  <a:extLst>
                    <a:ext uri="{FF2B5EF4-FFF2-40B4-BE49-F238E27FC236}">
                      <a16:creationId xmlns:a16="http://schemas.microsoft.com/office/drawing/2014/main" id="{A459AA25-DE4D-6470-1BC3-8A456560C2E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4" name="Straight Connector 63">
                    <a:extLst>
                      <a:ext uri="{FF2B5EF4-FFF2-40B4-BE49-F238E27FC236}">
                        <a16:creationId xmlns:a16="http://schemas.microsoft.com/office/drawing/2014/main" id="{01BFA748-806A-4712-016D-A4C12BC5A27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AE26A52-41FA-D824-5E06-76EBC5079526}"/>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6" name="Rectangle 30">
                    <a:extLst>
                      <a:ext uri="{FF2B5EF4-FFF2-40B4-BE49-F238E27FC236}">
                        <a16:creationId xmlns:a16="http://schemas.microsoft.com/office/drawing/2014/main" id="{CC2E1A48-BD32-A1BD-F0F4-9E3BBEC847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30">
                    <a:extLst>
                      <a:ext uri="{FF2B5EF4-FFF2-40B4-BE49-F238E27FC236}">
                        <a16:creationId xmlns:a16="http://schemas.microsoft.com/office/drawing/2014/main" id="{412136DA-B8F6-5983-F369-53082D7FC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C556A111-C257-80BD-BFA0-FE6A7780B3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2" name="Freeform: Shape 61">
                    <a:extLst>
                      <a:ext uri="{FF2B5EF4-FFF2-40B4-BE49-F238E27FC236}">
                        <a16:creationId xmlns:a16="http://schemas.microsoft.com/office/drawing/2014/main" id="{6A9C671B-E687-F59C-A5DF-991CD5A0EC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63" name="Freeform: Shape 62">
                    <a:extLst>
                      <a:ext uri="{FF2B5EF4-FFF2-40B4-BE49-F238E27FC236}">
                        <a16:creationId xmlns:a16="http://schemas.microsoft.com/office/drawing/2014/main" id="{7027CD1A-EF8B-F5A3-1BA7-313F8C6561C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5" name="Group 54">
                <a:extLst>
                  <a:ext uri="{FF2B5EF4-FFF2-40B4-BE49-F238E27FC236}">
                    <a16:creationId xmlns:a16="http://schemas.microsoft.com/office/drawing/2014/main" id="{8D1E213B-E600-1D29-A27B-CCA214E0204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6" name="Group 55">
                  <a:extLst>
                    <a:ext uri="{FF2B5EF4-FFF2-40B4-BE49-F238E27FC236}">
                      <a16:creationId xmlns:a16="http://schemas.microsoft.com/office/drawing/2014/main" id="{D9E8F314-A581-4B75-9972-53776E0DEDA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8" name="Freeform 68">
                    <a:extLst>
                      <a:ext uri="{FF2B5EF4-FFF2-40B4-BE49-F238E27FC236}">
                        <a16:creationId xmlns:a16="http://schemas.microsoft.com/office/drawing/2014/main" id="{2F67752B-287D-07A8-704A-A5290442C0D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Freeform 69">
                    <a:extLst>
                      <a:ext uri="{FF2B5EF4-FFF2-40B4-BE49-F238E27FC236}">
                        <a16:creationId xmlns:a16="http://schemas.microsoft.com/office/drawing/2014/main" id="{110D1533-D25D-2A4F-CC24-9B79D2EA2C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7" name="Line 70">
                  <a:extLst>
                    <a:ext uri="{FF2B5EF4-FFF2-40B4-BE49-F238E27FC236}">
                      <a16:creationId xmlns:a16="http://schemas.microsoft.com/office/drawing/2014/main" id="{20018428-761A-38D6-FA6A-2FEBE60AA62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19152EF5-3B1F-C369-26CD-FFB2961FBEC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165613A0-7375-F1D3-A546-7AD331F954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2234DAA5-82F2-87ED-92F5-37523DE600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30" name="Freeform 64">
                  <a:extLst>
                    <a:ext uri="{FF2B5EF4-FFF2-40B4-BE49-F238E27FC236}">
                      <a16:creationId xmlns:a16="http://schemas.microsoft.com/office/drawing/2014/main" id="{E9752ADE-6945-492B-13E2-5F322936BA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1">
                  <a:extLst>
                    <a:ext uri="{FF2B5EF4-FFF2-40B4-BE49-F238E27FC236}">
                      <a16:creationId xmlns:a16="http://schemas.microsoft.com/office/drawing/2014/main" id="{04C9DA37-7484-E1F2-4B1E-FA31F3ECFFB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1">
                  <a:extLst>
                    <a:ext uri="{FF2B5EF4-FFF2-40B4-BE49-F238E27FC236}">
                      <a16:creationId xmlns:a16="http://schemas.microsoft.com/office/drawing/2014/main" id="{08BC8E77-C42F-6C64-19FF-6BF5F4173CB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78">
                  <a:extLst>
                    <a:ext uri="{FF2B5EF4-FFF2-40B4-BE49-F238E27FC236}">
                      <a16:creationId xmlns:a16="http://schemas.microsoft.com/office/drawing/2014/main" id="{032DF1D9-48CE-0F23-260D-750FD33485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84">
                  <a:extLst>
                    <a:ext uri="{FF2B5EF4-FFF2-40B4-BE49-F238E27FC236}">
                      <a16:creationId xmlns:a16="http://schemas.microsoft.com/office/drawing/2014/main" id="{79B72AE2-CE79-D641-FC76-C2E3DC49026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87">
                  <a:extLst>
                    <a:ext uri="{FF2B5EF4-FFF2-40B4-BE49-F238E27FC236}">
                      <a16:creationId xmlns:a16="http://schemas.microsoft.com/office/drawing/2014/main" id="{710E44BC-A5F4-06DF-CC50-37383902A31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60">
                  <a:extLst>
                    <a:ext uri="{FF2B5EF4-FFF2-40B4-BE49-F238E27FC236}">
                      <a16:creationId xmlns:a16="http://schemas.microsoft.com/office/drawing/2014/main" id="{33962010-EC45-BD9D-E5EA-E420D853DD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59">
                  <a:extLst>
                    <a:ext uri="{FF2B5EF4-FFF2-40B4-BE49-F238E27FC236}">
                      <a16:creationId xmlns:a16="http://schemas.microsoft.com/office/drawing/2014/main" id="{B0162327-B507-78EA-B996-3194EDC10A8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62">
                  <a:extLst>
                    <a:ext uri="{FF2B5EF4-FFF2-40B4-BE49-F238E27FC236}">
                      <a16:creationId xmlns:a16="http://schemas.microsoft.com/office/drawing/2014/main" id="{E6713A16-2AA9-F957-A4D6-A9DFFFE5B18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65">
                  <a:extLst>
                    <a:ext uri="{FF2B5EF4-FFF2-40B4-BE49-F238E27FC236}">
                      <a16:creationId xmlns:a16="http://schemas.microsoft.com/office/drawing/2014/main" id="{0DFFFCCC-9333-824C-C719-3D12096DDA2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Freeform 79">
                  <a:extLst>
                    <a:ext uri="{FF2B5EF4-FFF2-40B4-BE49-F238E27FC236}">
                      <a16:creationId xmlns:a16="http://schemas.microsoft.com/office/drawing/2014/main" id="{A3BED9E7-9E41-9C0C-9FAB-0BFF24D400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82">
                  <a:extLst>
                    <a:ext uri="{FF2B5EF4-FFF2-40B4-BE49-F238E27FC236}">
                      <a16:creationId xmlns:a16="http://schemas.microsoft.com/office/drawing/2014/main" id="{4465D8FC-0A08-0DCC-5D2E-23F4F73284D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85">
                  <a:extLst>
                    <a:ext uri="{FF2B5EF4-FFF2-40B4-BE49-F238E27FC236}">
                      <a16:creationId xmlns:a16="http://schemas.microsoft.com/office/drawing/2014/main" id="{1B708C0A-6FC2-1E46-8BD5-E985E42AB9D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88">
                  <a:extLst>
                    <a:ext uri="{FF2B5EF4-FFF2-40B4-BE49-F238E27FC236}">
                      <a16:creationId xmlns:a16="http://schemas.microsoft.com/office/drawing/2014/main" id="{17DEEABA-CD81-4491-D287-2EBF509F19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4" name="Group 43">
                  <a:extLst>
                    <a:ext uri="{FF2B5EF4-FFF2-40B4-BE49-F238E27FC236}">
                      <a16:creationId xmlns:a16="http://schemas.microsoft.com/office/drawing/2014/main" id="{7EFFE21E-2A0B-67E4-22A0-30AD95D40A6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5" name="Line 63">
                    <a:extLst>
                      <a:ext uri="{FF2B5EF4-FFF2-40B4-BE49-F238E27FC236}">
                        <a16:creationId xmlns:a16="http://schemas.microsoft.com/office/drawing/2014/main" id="{EE392E7F-5720-9DA7-30A5-1C25126BA05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66">
                    <a:extLst>
                      <a:ext uri="{FF2B5EF4-FFF2-40B4-BE49-F238E27FC236}">
                        <a16:creationId xmlns:a16="http://schemas.microsoft.com/office/drawing/2014/main" id="{62D81A3E-16CF-20EA-720F-2B9FD80276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67">
                    <a:extLst>
                      <a:ext uri="{FF2B5EF4-FFF2-40B4-BE49-F238E27FC236}">
                        <a16:creationId xmlns:a16="http://schemas.microsoft.com/office/drawing/2014/main" id="{42FCF2FB-7E3D-DE8B-DB79-3EDA23F5BFB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Line 80">
                    <a:extLst>
                      <a:ext uri="{FF2B5EF4-FFF2-40B4-BE49-F238E27FC236}">
                        <a16:creationId xmlns:a16="http://schemas.microsoft.com/office/drawing/2014/main" id="{1E65815B-D46F-5E1B-9D86-8FE313FDCB8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Line 83">
                    <a:extLst>
                      <a:ext uri="{FF2B5EF4-FFF2-40B4-BE49-F238E27FC236}">
                        <a16:creationId xmlns:a16="http://schemas.microsoft.com/office/drawing/2014/main" id="{116290C2-6085-2E2A-9A98-32BD6A53C3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Line 86">
                    <a:extLst>
                      <a:ext uri="{FF2B5EF4-FFF2-40B4-BE49-F238E27FC236}">
                        <a16:creationId xmlns:a16="http://schemas.microsoft.com/office/drawing/2014/main" id="{AFA695A2-E254-7DB7-C34D-4139DBBA692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1" name="Line 89">
                    <a:extLst>
                      <a:ext uri="{FF2B5EF4-FFF2-40B4-BE49-F238E27FC236}">
                        <a16:creationId xmlns:a16="http://schemas.microsoft.com/office/drawing/2014/main" id="{D264FF37-9274-8D56-04F4-21D15A33B0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1C7A8889-E9D6-354D-F500-47268C05017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5E23F9A-F60E-7AD4-4D62-6872708772D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4C0E5415-3C4E-3AAF-5FE5-DFF850310001}"/>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2083AC-BDAA-8B90-F271-BD298C080029}"/>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8" name="Rectangle 30">
                    <a:extLst>
                      <a:ext uri="{FF2B5EF4-FFF2-40B4-BE49-F238E27FC236}">
                        <a16:creationId xmlns:a16="http://schemas.microsoft.com/office/drawing/2014/main" id="{9D6E1355-F3FC-1E68-F83F-81064377680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30">
                    <a:extLst>
                      <a:ext uri="{FF2B5EF4-FFF2-40B4-BE49-F238E27FC236}">
                        <a16:creationId xmlns:a16="http://schemas.microsoft.com/office/drawing/2014/main" id="{7B598F3C-64CA-48D1-110F-2781B04B81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99ED50-03A3-98E5-FDBA-00F0F69C7D7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B0709BEA-D799-D7D6-848A-8EACE5C7981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8E1B9191-1544-53E6-A695-93A49A1F43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3B2193BA-F312-9041-2C1B-D1F2E90AC49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769408B7-D70D-D224-9817-A83A133E54D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4477FEEB-4A34-3B51-EBFA-72C415A3899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DAC40B08-955A-1A89-F309-FDE40B79607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96F449C3-7FA3-5A77-1449-28383C3650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3077283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75374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94117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36766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67624965"/>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8" r:id="rId14"/>
    <p:sldLayoutId id="2147483779" r:id="rId15"/>
    <p:sldLayoutId id="2147483780" r:id="rId16"/>
    <p:sldLayoutId id="2147483782" r:id="rId17"/>
    <p:sldLayoutId id="2147483709" r:id="rId18"/>
    <p:sldLayoutId id="2147483711" r:id="rId19"/>
    <p:sldLayoutId id="2147483712" r:id="rId20"/>
    <p:sldLayoutId id="2147483672" r:id="rId21"/>
  </p:sldLayoutIdLst>
  <p:hf hdr="0" ft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5.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2DAE3342-9DFC-49D4-B09C-25E3107693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8" name="Freeform 5">
              <a:extLst>
                <a:ext uri="{FF2B5EF4-FFF2-40B4-BE49-F238E27FC236}">
                  <a16:creationId xmlns:a16="http://schemas.microsoft.com/office/drawing/2014/main" id="{E49E0D20-8423-4612-99A5-14AEF8F6B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 name="Freeform 6">
              <a:extLst>
                <a:ext uri="{FF2B5EF4-FFF2-40B4-BE49-F238E27FC236}">
                  <a16:creationId xmlns:a16="http://schemas.microsoft.com/office/drawing/2014/main" id="{57C2C108-5A30-48CA-9203-56747AEB7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0" name="Freeform 7">
              <a:extLst>
                <a:ext uri="{FF2B5EF4-FFF2-40B4-BE49-F238E27FC236}">
                  <a16:creationId xmlns:a16="http://schemas.microsoft.com/office/drawing/2014/main" id="{1A343912-2EFC-408E-A862-5C9BF108D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 name="Freeform 8">
              <a:extLst>
                <a:ext uri="{FF2B5EF4-FFF2-40B4-BE49-F238E27FC236}">
                  <a16:creationId xmlns:a16="http://schemas.microsoft.com/office/drawing/2014/main" id="{AA50D1CF-9DAE-4CF6-B829-E66CEE9D5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2" name="Freeform 9">
              <a:extLst>
                <a:ext uri="{FF2B5EF4-FFF2-40B4-BE49-F238E27FC236}">
                  <a16:creationId xmlns:a16="http://schemas.microsoft.com/office/drawing/2014/main" id="{FE5799A4-0568-433E-BF41-752CF516A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3" name="Freeform 10">
              <a:extLst>
                <a:ext uri="{FF2B5EF4-FFF2-40B4-BE49-F238E27FC236}">
                  <a16:creationId xmlns:a16="http://schemas.microsoft.com/office/drawing/2014/main" id="{CDBB86ED-F16F-4C28-BDD5-72D771176F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4" name="Freeform 11">
              <a:extLst>
                <a:ext uri="{FF2B5EF4-FFF2-40B4-BE49-F238E27FC236}">
                  <a16:creationId xmlns:a16="http://schemas.microsoft.com/office/drawing/2014/main" id="{3347939E-8B76-4CFC-B2EC-63A7E2278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 name="Freeform 12">
              <a:extLst>
                <a:ext uri="{FF2B5EF4-FFF2-40B4-BE49-F238E27FC236}">
                  <a16:creationId xmlns:a16="http://schemas.microsoft.com/office/drawing/2014/main" id="{FA1DD132-02E4-4CD3-B496-BFF924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 name="Freeform 13">
              <a:extLst>
                <a:ext uri="{FF2B5EF4-FFF2-40B4-BE49-F238E27FC236}">
                  <a16:creationId xmlns:a16="http://schemas.microsoft.com/office/drawing/2014/main" id="{710BDA52-A7D7-4E4E-9F36-EC8F983EA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 name="Freeform 14">
              <a:extLst>
                <a:ext uri="{FF2B5EF4-FFF2-40B4-BE49-F238E27FC236}">
                  <a16:creationId xmlns:a16="http://schemas.microsoft.com/office/drawing/2014/main" id="{B1BDF852-319F-42B8-9A50-7C9A9387C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 name="Freeform 15">
              <a:extLst>
                <a:ext uri="{FF2B5EF4-FFF2-40B4-BE49-F238E27FC236}">
                  <a16:creationId xmlns:a16="http://schemas.microsoft.com/office/drawing/2014/main" id="{3AACE376-C01E-4F1F-91B7-39D0274BFE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9" name="Freeform 16">
              <a:extLst>
                <a:ext uri="{FF2B5EF4-FFF2-40B4-BE49-F238E27FC236}">
                  <a16:creationId xmlns:a16="http://schemas.microsoft.com/office/drawing/2014/main" id="{7F612F4C-050E-459D-9771-ED088374A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0" name="Freeform 17">
              <a:extLst>
                <a:ext uri="{FF2B5EF4-FFF2-40B4-BE49-F238E27FC236}">
                  <a16:creationId xmlns:a16="http://schemas.microsoft.com/office/drawing/2014/main" id="{94E4211B-3E41-4905-8F4E-76811B9E5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1" name="Freeform 18">
              <a:extLst>
                <a:ext uri="{FF2B5EF4-FFF2-40B4-BE49-F238E27FC236}">
                  <a16:creationId xmlns:a16="http://schemas.microsoft.com/office/drawing/2014/main" id="{6AEC87EE-0CB8-43DE-8FEB-4586A92E8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 name="Freeform 19">
              <a:extLst>
                <a:ext uri="{FF2B5EF4-FFF2-40B4-BE49-F238E27FC236}">
                  <a16:creationId xmlns:a16="http://schemas.microsoft.com/office/drawing/2014/main" id="{277C1C5D-7BDC-47E4-8B81-C3C4AE949B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3" name="Freeform 20">
              <a:extLst>
                <a:ext uri="{FF2B5EF4-FFF2-40B4-BE49-F238E27FC236}">
                  <a16:creationId xmlns:a16="http://schemas.microsoft.com/office/drawing/2014/main" id="{7A2A6EF8-9768-4478-9CD3-DFA547CEF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4" name="Freeform 21">
              <a:extLst>
                <a:ext uri="{FF2B5EF4-FFF2-40B4-BE49-F238E27FC236}">
                  <a16:creationId xmlns:a16="http://schemas.microsoft.com/office/drawing/2014/main" id="{1FD9091C-E8FA-4ADA-937F-A74426ED1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5" name="Freeform 22">
              <a:extLst>
                <a:ext uri="{FF2B5EF4-FFF2-40B4-BE49-F238E27FC236}">
                  <a16:creationId xmlns:a16="http://schemas.microsoft.com/office/drawing/2014/main" id="{B69923E7-63C4-47CE-956E-09D384D4F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 name="Freeform 23">
              <a:extLst>
                <a:ext uri="{FF2B5EF4-FFF2-40B4-BE49-F238E27FC236}">
                  <a16:creationId xmlns:a16="http://schemas.microsoft.com/office/drawing/2014/main" id="{A2576784-872E-494C-A041-0E346226B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7" name="Group 86">
            <a:extLst>
              <a:ext uri="{FF2B5EF4-FFF2-40B4-BE49-F238E27FC236}">
                <a16:creationId xmlns:a16="http://schemas.microsoft.com/office/drawing/2014/main" id="{B54F73D8-62C2-4127-9D19-01219BBB99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88" name="Rectangle 87">
              <a:extLst>
                <a:ext uri="{FF2B5EF4-FFF2-40B4-BE49-F238E27FC236}">
                  <a16:creationId xmlns:a16="http://schemas.microsoft.com/office/drawing/2014/main" id="{CFD8CA02-9BE5-4B82-8129-6EF618402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9" name="Isosceles Triangle 88">
              <a:extLst>
                <a:ext uri="{FF2B5EF4-FFF2-40B4-BE49-F238E27FC236}">
                  <a16:creationId xmlns:a16="http://schemas.microsoft.com/office/drawing/2014/main" id="{01515E68-030C-4313-B300-35253163D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0" name="Rectangle 89">
              <a:extLst>
                <a:ext uri="{FF2B5EF4-FFF2-40B4-BE49-F238E27FC236}">
                  <a16:creationId xmlns:a16="http://schemas.microsoft.com/office/drawing/2014/main" id="{1937725F-1DDF-4225-937E-106DBB047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sp useBgFill="1">
        <p:nvSpPr>
          <p:cNvPr id="91" name="Rectangle 90">
            <a:extLst>
              <a:ext uri="{FF2B5EF4-FFF2-40B4-BE49-F238E27FC236}">
                <a16:creationId xmlns:a16="http://schemas.microsoft.com/office/drawing/2014/main" id="{8334A2EF-69D9-41C1-9876-91D7FCF7C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 name="Group 91">
            <a:extLst>
              <a:ext uri="{FF2B5EF4-FFF2-40B4-BE49-F238E27FC236}">
                <a16:creationId xmlns:a16="http://schemas.microsoft.com/office/drawing/2014/main" id="{874C0C03-1202-4DC9-BA33-998DDFB3FB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0" name="Freeform 5">
              <a:extLst>
                <a:ext uri="{FF2B5EF4-FFF2-40B4-BE49-F238E27FC236}">
                  <a16:creationId xmlns:a16="http://schemas.microsoft.com/office/drawing/2014/main" id="{60BF984B-F4C1-4BF0-B296-72CAD8814B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6">
              <a:extLst>
                <a:ext uri="{FF2B5EF4-FFF2-40B4-BE49-F238E27FC236}">
                  <a16:creationId xmlns:a16="http://schemas.microsoft.com/office/drawing/2014/main" id="{2E887C16-A8CC-48BD-A34B-69B5D14BE1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7">
              <a:extLst>
                <a:ext uri="{FF2B5EF4-FFF2-40B4-BE49-F238E27FC236}">
                  <a16:creationId xmlns:a16="http://schemas.microsoft.com/office/drawing/2014/main" id="{1194B805-0CE2-4FD6-804E-2771E18BB4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8">
              <a:extLst>
                <a:ext uri="{FF2B5EF4-FFF2-40B4-BE49-F238E27FC236}">
                  <a16:creationId xmlns:a16="http://schemas.microsoft.com/office/drawing/2014/main" id="{96000EBD-113B-4BB5-94F2-B2C961094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9">
              <a:extLst>
                <a:ext uri="{FF2B5EF4-FFF2-40B4-BE49-F238E27FC236}">
                  <a16:creationId xmlns:a16="http://schemas.microsoft.com/office/drawing/2014/main" id="{C2C37892-BF6A-4DDB-BAA9-48B6A051E9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10">
              <a:extLst>
                <a:ext uri="{FF2B5EF4-FFF2-40B4-BE49-F238E27FC236}">
                  <a16:creationId xmlns:a16="http://schemas.microsoft.com/office/drawing/2014/main" id="{B3A53A2B-EB9B-4318-A7F9-E371D211E7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1">
              <a:extLst>
                <a:ext uri="{FF2B5EF4-FFF2-40B4-BE49-F238E27FC236}">
                  <a16:creationId xmlns:a16="http://schemas.microsoft.com/office/drawing/2014/main" id="{59001F5F-9338-43E1-BB4B-21C681CA20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12">
              <a:extLst>
                <a:ext uri="{FF2B5EF4-FFF2-40B4-BE49-F238E27FC236}">
                  <a16:creationId xmlns:a16="http://schemas.microsoft.com/office/drawing/2014/main" id="{24781ABE-347F-40E9-9BB2-3E35C8F15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3">
              <a:extLst>
                <a:ext uri="{FF2B5EF4-FFF2-40B4-BE49-F238E27FC236}">
                  <a16:creationId xmlns:a16="http://schemas.microsoft.com/office/drawing/2014/main" id="{6D8A7767-4D16-4AB7-8277-D66FEC7F74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14">
              <a:extLst>
                <a:ext uri="{FF2B5EF4-FFF2-40B4-BE49-F238E27FC236}">
                  <a16:creationId xmlns:a16="http://schemas.microsoft.com/office/drawing/2014/main" id="{1B7D649D-9559-4E1D-937A-3519483502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5">
              <a:extLst>
                <a:ext uri="{FF2B5EF4-FFF2-40B4-BE49-F238E27FC236}">
                  <a16:creationId xmlns:a16="http://schemas.microsoft.com/office/drawing/2014/main" id="{45AA5D21-8C7B-4C77-815C-C3A8EA0A58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16">
              <a:extLst>
                <a:ext uri="{FF2B5EF4-FFF2-40B4-BE49-F238E27FC236}">
                  <a16:creationId xmlns:a16="http://schemas.microsoft.com/office/drawing/2014/main" id="{D7A46675-AA96-41DB-B9DB-CAA471A207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7">
              <a:extLst>
                <a:ext uri="{FF2B5EF4-FFF2-40B4-BE49-F238E27FC236}">
                  <a16:creationId xmlns:a16="http://schemas.microsoft.com/office/drawing/2014/main" id="{82090F8A-ECF2-423C-98D0-8EF2262203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18">
              <a:extLst>
                <a:ext uri="{FF2B5EF4-FFF2-40B4-BE49-F238E27FC236}">
                  <a16:creationId xmlns:a16="http://schemas.microsoft.com/office/drawing/2014/main" id="{EA5DE46B-A4BE-407F-835A-693D3E979E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9">
              <a:extLst>
                <a:ext uri="{FF2B5EF4-FFF2-40B4-BE49-F238E27FC236}">
                  <a16:creationId xmlns:a16="http://schemas.microsoft.com/office/drawing/2014/main" id="{429E4297-5489-465D-A6D7-03BD468E05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20">
              <a:extLst>
                <a:ext uri="{FF2B5EF4-FFF2-40B4-BE49-F238E27FC236}">
                  <a16:creationId xmlns:a16="http://schemas.microsoft.com/office/drawing/2014/main" id="{69A4CFA1-B603-453B-AC53-49E8A8DF7E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1">
              <a:extLst>
                <a:ext uri="{FF2B5EF4-FFF2-40B4-BE49-F238E27FC236}">
                  <a16:creationId xmlns:a16="http://schemas.microsoft.com/office/drawing/2014/main" id="{7A997EDF-8927-490B-AD5F-046317B8B2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22">
              <a:extLst>
                <a:ext uri="{FF2B5EF4-FFF2-40B4-BE49-F238E27FC236}">
                  <a16:creationId xmlns:a16="http://schemas.microsoft.com/office/drawing/2014/main" id="{3C91BE84-B1A4-4592-A942-2C72C86DD8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3">
              <a:extLst>
                <a:ext uri="{FF2B5EF4-FFF2-40B4-BE49-F238E27FC236}">
                  <a16:creationId xmlns:a16="http://schemas.microsoft.com/office/drawing/2014/main" id="{A0AAA5CD-6E44-429A-91FA-D650BAF9EE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7550663" y="1455610"/>
            <a:ext cx="3849624" cy="3116389"/>
          </a:xfrm>
        </p:spPr>
        <p:txBody>
          <a:bodyPr vert="horz" lIns="228600" tIns="228600" rIns="228600" bIns="0" rtlCol="0" anchor="b" anchorCtr="0">
            <a:normAutofit/>
          </a:bodyPr>
          <a:lstStyle/>
          <a:p>
            <a:pPr algn="l">
              <a:lnSpc>
                <a:spcPct val="80000"/>
              </a:lnSpc>
              <a:buClr>
                <a:schemeClr val="accent3"/>
              </a:buClr>
            </a:pPr>
            <a:r>
              <a:rPr lang="en-US" sz="2400" spc="50" dirty="0">
                <a:solidFill>
                  <a:srgbClr val="002060">
                    <a:alpha val="60000"/>
                  </a:srgbClr>
                </a:solidFill>
                <a:latin typeface="Goudy" panose="02020502050305020303" pitchFamily="18" charset="0"/>
              </a:rPr>
              <a:t>Machine Learning Classification Model to Predict Customer Churn</a:t>
            </a:r>
            <a:br>
              <a:rPr lang="en-US" sz="2400" spc="50" dirty="0">
                <a:solidFill>
                  <a:srgbClr val="92D050"/>
                </a:solidFill>
                <a:latin typeface="Goudy Old Style" panose="02020502050305020303" pitchFamily="18" charset="0"/>
                <a:ea typeface="+mn-ea"/>
                <a:cs typeface="+mn-cs"/>
              </a:rPr>
            </a:br>
            <a:br>
              <a:rPr lang="en-US" sz="2400" dirty="0">
                <a:solidFill>
                  <a:schemeClr val="tx2"/>
                </a:solidFill>
              </a:rPr>
            </a:br>
            <a:r>
              <a:rPr lang="en-US" sz="2700" spc="50" dirty="0">
                <a:solidFill>
                  <a:srgbClr val="92D050">
                    <a:alpha val="60000"/>
                  </a:srgbClr>
                </a:solidFill>
                <a:latin typeface="Goudy" panose="02020502050305020303" pitchFamily="18" charset="0"/>
              </a:rPr>
              <a:t>Recommendations to SyriaTel on Customers’ features that contribute to Churn</a:t>
            </a:r>
            <a:endParaRPr lang="en-US" sz="1900" dirty="0">
              <a:solidFill>
                <a:schemeClr val="tx2"/>
              </a:solidFill>
            </a:endParaRPr>
          </a:p>
        </p:txBody>
      </p:sp>
      <p:sp>
        <p:nvSpPr>
          <p:cNvPr id="60" name="Rectangle 59">
            <a:extLst>
              <a:ext uri="{FF2B5EF4-FFF2-40B4-BE49-F238E27FC236}">
                <a16:creationId xmlns:a16="http://schemas.microsoft.com/office/drawing/2014/main" id="{C8CA0C52-5ACA-4F17-AA4A-312E0E110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538CC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901F8BD-9F17-AFF8-C038-2FFEA21CD595}"/>
              </a:ext>
            </a:extLst>
          </p:cNvPr>
          <p:cNvPicPr>
            <a:picLocks noChangeAspect="1"/>
          </p:cNvPicPr>
          <p:nvPr/>
        </p:nvPicPr>
        <p:blipFill>
          <a:blip r:embed="rId3"/>
          <a:srcRect l="23777" r="11712" b="-1"/>
          <a:stretch/>
        </p:blipFill>
        <p:spPr>
          <a:xfrm>
            <a:off x="972115" y="960214"/>
            <a:ext cx="5641848" cy="4919472"/>
          </a:xfrm>
          <a:prstGeom prst="rect">
            <a:avLst/>
          </a:prstGeom>
          <a:ln w="12700">
            <a:noFill/>
          </a:ln>
        </p:spPr>
      </p:pic>
      <p:sp>
        <p:nvSpPr>
          <p:cNvPr id="62" name="Isosceles Triangle 39">
            <a:extLst>
              <a:ext uri="{FF2B5EF4-FFF2-40B4-BE49-F238E27FC236}">
                <a16:creationId xmlns:a16="http://schemas.microsoft.com/office/drawing/2014/main" id="{4F37E7FB-7372-47E3-914E-7CF7E94B1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50273" y="3291386"/>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930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p:txBody>
          <a:bodyPr wrap="square" anchor="b">
            <a:normAutofit/>
          </a:bodyPr>
          <a:lstStyle/>
          <a:p>
            <a:pPr>
              <a:spcBef>
                <a:spcPts val="1000"/>
              </a:spcBef>
              <a:buClr>
                <a:srgbClr val="8FA3A3"/>
              </a:buClr>
              <a:defRPr/>
            </a:pPr>
            <a:r>
              <a:rPr lang="en-US" sz="2600" b="1" dirty="0">
                <a:solidFill>
                  <a:srgbClr val="6EA92D"/>
                </a:solidFill>
              </a:rPr>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sz="quarter" idx="15"/>
          </p:nvPr>
        </p:nvSpPr>
        <p:spPr/>
        <p:txBody>
          <a:bodyPr>
            <a:normAutofit/>
          </a:bodyPr>
          <a:lstStyle/>
          <a:p>
            <a:pPr>
              <a:lnSpc>
                <a:spcPct val="200000"/>
              </a:lnSpc>
            </a:pPr>
            <a:r>
              <a:rPr lang="en-US" dirty="0">
                <a:solidFill>
                  <a:srgbClr val="92D050"/>
                </a:solidFill>
                <a:latin typeface="Goudy Old Style" panose="02020502050305020303" pitchFamily="18" charset="0"/>
                <a:cs typeface="+mn-cs"/>
              </a:rPr>
              <a:t>ICFO Global Advisory</a:t>
            </a:r>
          </a:p>
          <a:p>
            <a:pPr>
              <a:lnSpc>
                <a:spcPct val="200000"/>
              </a:lnSpc>
            </a:pPr>
            <a:r>
              <a:rPr lang="en-US" dirty="0">
                <a:solidFill>
                  <a:srgbClr val="92D050"/>
                </a:solidFill>
              </a:rPr>
              <a:t>info@icfoglobal.com	</a:t>
            </a:r>
          </a:p>
          <a:p>
            <a:endParaRPr lang="en-US" dirty="0"/>
          </a:p>
        </p:txBody>
      </p:sp>
    </p:spTree>
    <p:extLst>
      <p:ext uri="{BB962C8B-B14F-4D97-AF65-F5344CB8AC3E}">
        <p14:creationId xmlns:p14="http://schemas.microsoft.com/office/powerpoint/2010/main"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6" name="Group 175">
            <a:extLst>
              <a:ext uri="{FF2B5EF4-FFF2-40B4-BE49-F238E27FC236}">
                <a16:creationId xmlns:a16="http://schemas.microsoft.com/office/drawing/2014/main" id="{AE19E2D2-078B-459F-A431-2037B063FD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77" name="Freeform 5">
              <a:extLst>
                <a:ext uri="{FF2B5EF4-FFF2-40B4-BE49-F238E27FC236}">
                  <a16:creationId xmlns:a16="http://schemas.microsoft.com/office/drawing/2014/main" id="{14035B44-9204-427C-98D0-75678B980C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8" name="Freeform 6">
              <a:extLst>
                <a:ext uri="{FF2B5EF4-FFF2-40B4-BE49-F238E27FC236}">
                  <a16:creationId xmlns:a16="http://schemas.microsoft.com/office/drawing/2014/main" id="{755FDC7E-5938-4B4B-8877-06EE01FCD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9" name="Freeform 7">
              <a:extLst>
                <a:ext uri="{FF2B5EF4-FFF2-40B4-BE49-F238E27FC236}">
                  <a16:creationId xmlns:a16="http://schemas.microsoft.com/office/drawing/2014/main" id="{F0437E65-E6AA-41CB-8690-97980FE0D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0" name="Freeform 8">
              <a:extLst>
                <a:ext uri="{FF2B5EF4-FFF2-40B4-BE49-F238E27FC236}">
                  <a16:creationId xmlns:a16="http://schemas.microsoft.com/office/drawing/2014/main" id="{3F0EF991-E8E2-4486-80F2-A9E03DA18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1" name="Freeform 9">
              <a:extLst>
                <a:ext uri="{FF2B5EF4-FFF2-40B4-BE49-F238E27FC236}">
                  <a16:creationId xmlns:a16="http://schemas.microsoft.com/office/drawing/2014/main" id="{FB081D04-EE00-42EF-BBFB-684673613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2" name="Freeform 10">
              <a:extLst>
                <a:ext uri="{FF2B5EF4-FFF2-40B4-BE49-F238E27FC236}">
                  <a16:creationId xmlns:a16="http://schemas.microsoft.com/office/drawing/2014/main" id="{12B7F571-868C-421B-8A57-6196C8124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3" name="Freeform 11">
              <a:extLst>
                <a:ext uri="{FF2B5EF4-FFF2-40B4-BE49-F238E27FC236}">
                  <a16:creationId xmlns:a16="http://schemas.microsoft.com/office/drawing/2014/main" id="{7E4953C7-80FE-46D4-A354-20321F42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 name="Freeform 12">
              <a:extLst>
                <a:ext uri="{FF2B5EF4-FFF2-40B4-BE49-F238E27FC236}">
                  <a16:creationId xmlns:a16="http://schemas.microsoft.com/office/drawing/2014/main" id="{C60293D3-71F6-45CD-890F-E68F81CDD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 name="Freeform 13">
              <a:extLst>
                <a:ext uri="{FF2B5EF4-FFF2-40B4-BE49-F238E27FC236}">
                  <a16:creationId xmlns:a16="http://schemas.microsoft.com/office/drawing/2014/main" id="{940865AC-2494-4A34-80AC-0D78FE9C5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6" name="Freeform 14">
              <a:extLst>
                <a:ext uri="{FF2B5EF4-FFF2-40B4-BE49-F238E27FC236}">
                  <a16:creationId xmlns:a16="http://schemas.microsoft.com/office/drawing/2014/main" id="{E8206DC4-8F5A-4192-BB5B-39A4A2CDD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7" name="Freeform 15">
              <a:extLst>
                <a:ext uri="{FF2B5EF4-FFF2-40B4-BE49-F238E27FC236}">
                  <a16:creationId xmlns:a16="http://schemas.microsoft.com/office/drawing/2014/main" id="{1851F69F-8755-4226-9A81-C27799E32B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8" name="Freeform 16">
              <a:extLst>
                <a:ext uri="{FF2B5EF4-FFF2-40B4-BE49-F238E27FC236}">
                  <a16:creationId xmlns:a16="http://schemas.microsoft.com/office/drawing/2014/main" id="{D85B97EF-28BC-441A-9EBB-81EF34094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9" name="Freeform 17">
              <a:extLst>
                <a:ext uri="{FF2B5EF4-FFF2-40B4-BE49-F238E27FC236}">
                  <a16:creationId xmlns:a16="http://schemas.microsoft.com/office/drawing/2014/main" id="{7C68D975-1EC2-4BFA-811D-0454109E3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0" name="Freeform 18">
              <a:extLst>
                <a:ext uri="{FF2B5EF4-FFF2-40B4-BE49-F238E27FC236}">
                  <a16:creationId xmlns:a16="http://schemas.microsoft.com/office/drawing/2014/main" id="{251959DD-2AB4-4342-8A28-A25293926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1" name="Freeform 19">
              <a:extLst>
                <a:ext uri="{FF2B5EF4-FFF2-40B4-BE49-F238E27FC236}">
                  <a16:creationId xmlns:a16="http://schemas.microsoft.com/office/drawing/2014/main" id="{785D37AB-3782-4D04-A998-0C126E1BDF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2" name="Freeform 20">
              <a:extLst>
                <a:ext uri="{FF2B5EF4-FFF2-40B4-BE49-F238E27FC236}">
                  <a16:creationId xmlns:a16="http://schemas.microsoft.com/office/drawing/2014/main" id="{9313ACA4-E3EA-43A3-822B-DD5DF119D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3" name="Freeform 21">
              <a:extLst>
                <a:ext uri="{FF2B5EF4-FFF2-40B4-BE49-F238E27FC236}">
                  <a16:creationId xmlns:a16="http://schemas.microsoft.com/office/drawing/2014/main" id="{5A98D1AB-DF34-414B-9696-4B671EC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 name="Freeform 22">
              <a:extLst>
                <a:ext uri="{FF2B5EF4-FFF2-40B4-BE49-F238E27FC236}">
                  <a16:creationId xmlns:a16="http://schemas.microsoft.com/office/drawing/2014/main" id="{8153A7D0-F980-48CC-B318-806C679F4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 name="Freeform 23">
              <a:extLst>
                <a:ext uri="{FF2B5EF4-FFF2-40B4-BE49-F238E27FC236}">
                  <a16:creationId xmlns:a16="http://schemas.microsoft.com/office/drawing/2014/main" id="{96E44097-7726-43F7-9E27-8BD5BCF89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6" name="Freeform 24">
              <a:extLst>
                <a:ext uri="{FF2B5EF4-FFF2-40B4-BE49-F238E27FC236}">
                  <a16:creationId xmlns:a16="http://schemas.microsoft.com/office/drawing/2014/main" id="{65B28630-DA3C-4E4C-94ED-0ED8F353C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7" name="Freeform 25">
              <a:extLst>
                <a:ext uri="{FF2B5EF4-FFF2-40B4-BE49-F238E27FC236}">
                  <a16:creationId xmlns:a16="http://schemas.microsoft.com/office/drawing/2014/main" id="{1686151F-4919-4A15-9EC3-0329453ED6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98" name="Group 197">
            <a:extLst>
              <a:ext uri="{FF2B5EF4-FFF2-40B4-BE49-F238E27FC236}">
                <a16:creationId xmlns:a16="http://schemas.microsoft.com/office/drawing/2014/main" id="{E10C7CFA-FC7F-479C-9026-39109C0B59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199" name="Rectangle 198">
              <a:extLst>
                <a:ext uri="{FF2B5EF4-FFF2-40B4-BE49-F238E27FC236}">
                  <a16:creationId xmlns:a16="http://schemas.microsoft.com/office/drawing/2014/main" id="{9971A5E3-BBAD-4023-B07C-7FBC4202D8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0" name="Isosceles Triangle 22">
              <a:extLst>
                <a:ext uri="{FF2B5EF4-FFF2-40B4-BE49-F238E27FC236}">
                  <a16:creationId xmlns:a16="http://schemas.microsoft.com/office/drawing/2014/main" id="{FC05BA5F-5BBE-4BFA-A313-1554762332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1" name="Rectangle 200">
              <a:extLst>
                <a:ext uri="{FF2B5EF4-FFF2-40B4-BE49-F238E27FC236}">
                  <a16:creationId xmlns:a16="http://schemas.microsoft.com/office/drawing/2014/main" id="{5275B948-0170-4286-84CE-04CA461F27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sp useBgFill="1">
        <p:nvSpPr>
          <p:cNvPr id="202" name="Rectangle 201">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3" name="Group 202">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04"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691132" y="387233"/>
            <a:ext cx="10488547" cy="1190912"/>
          </a:xfrm>
        </p:spPr>
        <p:txBody>
          <a:bodyPr vert="horz" lIns="228600" tIns="228600" rIns="228600" bIns="228600" rtlCol="0" anchor="ctr" anchorCtr="0">
            <a:normAutofit/>
          </a:bodyPr>
          <a:lstStyle/>
          <a:p>
            <a:pPr>
              <a:buClr>
                <a:schemeClr val="accent3"/>
              </a:buClr>
            </a:pPr>
            <a:r>
              <a:rPr lang="en-US" sz="4000" spc="50" dirty="0">
                <a:solidFill>
                  <a:srgbClr val="002060">
                    <a:alpha val="60000"/>
                  </a:srgbClr>
                </a:solidFill>
                <a:latin typeface="Goudy" panose="02020502050305020303" pitchFamily="18" charset="0"/>
              </a:rPr>
              <a:t>Contents</a:t>
            </a:r>
          </a:p>
        </p:txBody>
      </p:sp>
      <p:sp>
        <p:nvSpPr>
          <p:cNvPr id="225" name="Rectangle 224">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rgbClr val="FAAA36"/>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3D25F9E-32BC-F42D-7F15-61813C5D0B6C}"/>
              </a:ext>
            </a:extLst>
          </p:cNvPr>
          <p:cNvPicPr>
            <a:picLocks noChangeAspect="1"/>
          </p:cNvPicPr>
          <p:nvPr/>
        </p:nvPicPr>
        <p:blipFill>
          <a:blip r:embed="rId3"/>
          <a:srcRect r="22232" b="-2"/>
          <a:stretch/>
        </p:blipFill>
        <p:spPr>
          <a:xfrm>
            <a:off x="859143" y="1625917"/>
            <a:ext cx="5149918" cy="4136834"/>
          </a:xfrm>
          <a:prstGeom prst="rect">
            <a:avLst/>
          </a:prstGeom>
          <a:ln w="12700">
            <a:noFill/>
          </a:ln>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15"/>
          </p:nvPr>
        </p:nvSpPr>
        <p:spPr>
          <a:xfrm>
            <a:off x="6380703" y="1687682"/>
            <a:ext cx="5028928" cy="4240837"/>
          </a:xfrm>
        </p:spPr>
        <p:txBody>
          <a:bodyPr vert="horz" lIns="91440" tIns="45720" rIns="91440" bIns="45720" rtlCol="0" anchor="ctr">
            <a:normAutofit/>
          </a:bodyPr>
          <a:lstStyle/>
          <a:p>
            <a:pPr marL="285750" indent="-285750" algn="l">
              <a:lnSpc>
                <a:spcPct val="160000"/>
              </a:lnSpc>
              <a:buClr>
                <a:srgbClr val="639729"/>
              </a:buClr>
              <a:buFont typeface="Arial" panose="020B0604020202020204" pitchFamily="34" charset="0"/>
              <a:buChar char="•"/>
            </a:pPr>
            <a:r>
              <a:rPr lang="en-US" dirty="0">
                <a:solidFill>
                  <a:srgbClr val="92D050"/>
                </a:solidFill>
                <a:latin typeface="Goudy" panose="02020502050305020303" pitchFamily="18" charset="0"/>
              </a:rPr>
              <a:t>Overview</a:t>
            </a:r>
          </a:p>
          <a:p>
            <a:pPr marL="285750" indent="-285750" algn="l">
              <a:lnSpc>
                <a:spcPct val="160000"/>
              </a:lnSpc>
              <a:buClr>
                <a:srgbClr val="639729"/>
              </a:buClr>
              <a:buFont typeface="Arial" panose="020B0604020202020204" pitchFamily="34" charset="0"/>
              <a:buChar char="•"/>
            </a:pPr>
            <a:r>
              <a:rPr lang="en-US" dirty="0">
                <a:solidFill>
                  <a:srgbClr val="92D050"/>
                </a:solidFill>
                <a:latin typeface="Goudy" panose="02020502050305020303" pitchFamily="18" charset="0"/>
              </a:rPr>
              <a:t>Business and Data Understanding</a:t>
            </a:r>
          </a:p>
          <a:p>
            <a:pPr marL="285750" indent="-285750" algn="l">
              <a:lnSpc>
                <a:spcPct val="160000"/>
              </a:lnSpc>
              <a:buClr>
                <a:srgbClr val="639729"/>
              </a:buClr>
              <a:buFont typeface="Arial" panose="020B0604020202020204" pitchFamily="34" charset="0"/>
              <a:buChar char="•"/>
            </a:pPr>
            <a:r>
              <a:rPr lang="en-US" dirty="0">
                <a:solidFill>
                  <a:srgbClr val="92D050"/>
                </a:solidFill>
                <a:latin typeface="Goudy" panose="02020502050305020303" pitchFamily="18" charset="0"/>
              </a:rPr>
              <a:t>Modelling</a:t>
            </a:r>
          </a:p>
          <a:p>
            <a:pPr marL="285750" indent="-285750" algn="l">
              <a:lnSpc>
                <a:spcPct val="160000"/>
              </a:lnSpc>
              <a:buClr>
                <a:srgbClr val="639729"/>
              </a:buClr>
              <a:buFont typeface="Arial" panose="020B0604020202020204" pitchFamily="34" charset="0"/>
              <a:buChar char="•"/>
            </a:pPr>
            <a:r>
              <a:rPr lang="en-US" dirty="0">
                <a:solidFill>
                  <a:srgbClr val="92D050"/>
                </a:solidFill>
                <a:latin typeface="Goudy" panose="02020502050305020303" pitchFamily="18" charset="0"/>
              </a:rPr>
              <a:t>Evaluation</a:t>
            </a:r>
          </a:p>
          <a:p>
            <a:pPr marL="285750" indent="-285750" algn="l">
              <a:lnSpc>
                <a:spcPct val="160000"/>
              </a:lnSpc>
              <a:buClr>
                <a:srgbClr val="639729"/>
              </a:buClr>
              <a:buFont typeface="Arial" panose="020B0604020202020204" pitchFamily="34" charset="0"/>
              <a:buChar char="•"/>
            </a:pPr>
            <a:r>
              <a:rPr lang="en-US" dirty="0">
                <a:solidFill>
                  <a:srgbClr val="92D050"/>
                </a:solidFill>
                <a:latin typeface="Goudy" panose="02020502050305020303" pitchFamily="18" charset="0"/>
              </a:rPr>
              <a:t>Recommendations</a:t>
            </a:r>
          </a:p>
          <a:p>
            <a:pPr marL="285750" indent="-285750" algn="l">
              <a:lnSpc>
                <a:spcPct val="160000"/>
              </a:lnSpc>
              <a:buClr>
                <a:srgbClr val="639729"/>
              </a:buClr>
              <a:buFont typeface="Arial" panose="020B0604020202020204" pitchFamily="34" charset="0"/>
              <a:buChar char="•"/>
            </a:pPr>
            <a:r>
              <a:rPr lang="en-US" dirty="0">
                <a:solidFill>
                  <a:srgbClr val="92D050"/>
                </a:solidFill>
                <a:latin typeface="Goudy" panose="02020502050305020303" pitchFamily="18" charset="0"/>
              </a:rPr>
              <a:t>Next Steps</a:t>
            </a:r>
          </a:p>
          <a:p>
            <a:pPr indent="-228600" algn="l">
              <a:lnSpc>
                <a:spcPct val="110000"/>
              </a:lnSpc>
              <a:buClr>
                <a:srgbClr val="FAAA36"/>
              </a:buClr>
              <a:buFont typeface="Wingdings" panose="05000000000000000000" pitchFamily="2" charset="2"/>
              <a:buChar char="§"/>
            </a:pPr>
            <a:endParaRPr lang="en-US" dirty="0">
              <a:solidFill>
                <a:schemeClr val="tx1"/>
              </a:solidFill>
            </a:endParaRP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E19E2D2-078B-459F-A431-2037B063FD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4" name="Freeform 5">
              <a:extLst>
                <a:ext uri="{FF2B5EF4-FFF2-40B4-BE49-F238E27FC236}">
                  <a16:creationId xmlns:a16="http://schemas.microsoft.com/office/drawing/2014/main" id="{14035B44-9204-427C-98D0-75678B980C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 name="Freeform 6">
              <a:extLst>
                <a:ext uri="{FF2B5EF4-FFF2-40B4-BE49-F238E27FC236}">
                  <a16:creationId xmlns:a16="http://schemas.microsoft.com/office/drawing/2014/main" id="{755FDC7E-5938-4B4B-8877-06EE01FCD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Freeform 7">
              <a:extLst>
                <a:ext uri="{FF2B5EF4-FFF2-40B4-BE49-F238E27FC236}">
                  <a16:creationId xmlns:a16="http://schemas.microsoft.com/office/drawing/2014/main" id="{F0437E65-E6AA-41CB-8690-97980FE0D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Freeform 8">
              <a:extLst>
                <a:ext uri="{FF2B5EF4-FFF2-40B4-BE49-F238E27FC236}">
                  <a16:creationId xmlns:a16="http://schemas.microsoft.com/office/drawing/2014/main" id="{3F0EF991-E8E2-4486-80F2-A9E03DA18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 name="Freeform 9">
              <a:extLst>
                <a:ext uri="{FF2B5EF4-FFF2-40B4-BE49-F238E27FC236}">
                  <a16:creationId xmlns:a16="http://schemas.microsoft.com/office/drawing/2014/main" id="{FB081D04-EE00-42EF-BBFB-684673613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Freeform 10">
              <a:extLst>
                <a:ext uri="{FF2B5EF4-FFF2-40B4-BE49-F238E27FC236}">
                  <a16:creationId xmlns:a16="http://schemas.microsoft.com/office/drawing/2014/main" id="{12B7F571-868C-421B-8A57-6196C8124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Freeform 11">
              <a:extLst>
                <a:ext uri="{FF2B5EF4-FFF2-40B4-BE49-F238E27FC236}">
                  <a16:creationId xmlns:a16="http://schemas.microsoft.com/office/drawing/2014/main" id="{7E4953C7-80FE-46D4-A354-20321F42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12">
              <a:extLst>
                <a:ext uri="{FF2B5EF4-FFF2-40B4-BE49-F238E27FC236}">
                  <a16:creationId xmlns:a16="http://schemas.microsoft.com/office/drawing/2014/main" id="{C60293D3-71F6-45CD-890F-E68F81CDD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Freeform 13">
              <a:extLst>
                <a:ext uri="{FF2B5EF4-FFF2-40B4-BE49-F238E27FC236}">
                  <a16:creationId xmlns:a16="http://schemas.microsoft.com/office/drawing/2014/main" id="{940865AC-2494-4A34-80AC-0D78FE9C5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Freeform 14">
              <a:extLst>
                <a:ext uri="{FF2B5EF4-FFF2-40B4-BE49-F238E27FC236}">
                  <a16:creationId xmlns:a16="http://schemas.microsoft.com/office/drawing/2014/main" id="{E8206DC4-8F5A-4192-BB5B-39A4A2CDD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 name="Freeform 15">
              <a:extLst>
                <a:ext uri="{FF2B5EF4-FFF2-40B4-BE49-F238E27FC236}">
                  <a16:creationId xmlns:a16="http://schemas.microsoft.com/office/drawing/2014/main" id="{1851F69F-8755-4226-9A81-C27799E32B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Freeform 16">
              <a:extLst>
                <a:ext uri="{FF2B5EF4-FFF2-40B4-BE49-F238E27FC236}">
                  <a16:creationId xmlns:a16="http://schemas.microsoft.com/office/drawing/2014/main" id="{D85B97EF-28BC-441A-9EBB-81EF34094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Freeform 17">
              <a:extLst>
                <a:ext uri="{FF2B5EF4-FFF2-40B4-BE49-F238E27FC236}">
                  <a16:creationId xmlns:a16="http://schemas.microsoft.com/office/drawing/2014/main" id="{7C68D975-1EC2-4BFA-811D-0454109E3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18">
              <a:extLst>
                <a:ext uri="{FF2B5EF4-FFF2-40B4-BE49-F238E27FC236}">
                  <a16:creationId xmlns:a16="http://schemas.microsoft.com/office/drawing/2014/main" id="{251959DD-2AB4-4342-8A28-A25293926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19">
              <a:extLst>
                <a:ext uri="{FF2B5EF4-FFF2-40B4-BE49-F238E27FC236}">
                  <a16:creationId xmlns:a16="http://schemas.microsoft.com/office/drawing/2014/main" id="{785D37AB-3782-4D04-A998-0C126E1BDF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20">
              <a:extLst>
                <a:ext uri="{FF2B5EF4-FFF2-40B4-BE49-F238E27FC236}">
                  <a16:creationId xmlns:a16="http://schemas.microsoft.com/office/drawing/2014/main" id="{9313ACA4-E3EA-43A3-822B-DD5DF119D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21">
              <a:extLst>
                <a:ext uri="{FF2B5EF4-FFF2-40B4-BE49-F238E27FC236}">
                  <a16:creationId xmlns:a16="http://schemas.microsoft.com/office/drawing/2014/main" id="{5A98D1AB-DF34-414B-9696-4B671EC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Freeform 22">
              <a:extLst>
                <a:ext uri="{FF2B5EF4-FFF2-40B4-BE49-F238E27FC236}">
                  <a16:creationId xmlns:a16="http://schemas.microsoft.com/office/drawing/2014/main" id="{8153A7D0-F980-48CC-B318-806C679F4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 name="Freeform 23">
              <a:extLst>
                <a:ext uri="{FF2B5EF4-FFF2-40B4-BE49-F238E27FC236}">
                  <a16:creationId xmlns:a16="http://schemas.microsoft.com/office/drawing/2014/main" id="{96E44097-7726-43F7-9E27-8BD5BCF89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Freeform 24">
              <a:extLst>
                <a:ext uri="{FF2B5EF4-FFF2-40B4-BE49-F238E27FC236}">
                  <a16:creationId xmlns:a16="http://schemas.microsoft.com/office/drawing/2014/main" id="{65B28630-DA3C-4E4C-94ED-0ED8F353C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 name="Freeform 25">
              <a:extLst>
                <a:ext uri="{FF2B5EF4-FFF2-40B4-BE49-F238E27FC236}">
                  <a16:creationId xmlns:a16="http://schemas.microsoft.com/office/drawing/2014/main" id="{1686151F-4919-4A15-9EC3-0329453ED6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6" name="Group 35">
            <a:extLst>
              <a:ext uri="{FF2B5EF4-FFF2-40B4-BE49-F238E27FC236}">
                <a16:creationId xmlns:a16="http://schemas.microsoft.com/office/drawing/2014/main" id="{E10C7CFA-FC7F-479C-9026-39109C0B59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7" name="Rectangle 36">
              <a:extLst>
                <a:ext uri="{FF2B5EF4-FFF2-40B4-BE49-F238E27FC236}">
                  <a16:creationId xmlns:a16="http://schemas.microsoft.com/office/drawing/2014/main" id="{9971A5E3-BBAD-4023-B07C-7FBC4202D8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8" name="Isosceles Triangle 22">
              <a:extLst>
                <a:ext uri="{FF2B5EF4-FFF2-40B4-BE49-F238E27FC236}">
                  <a16:creationId xmlns:a16="http://schemas.microsoft.com/office/drawing/2014/main" id="{FC05BA5F-5BBE-4BFA-A313-1554762332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9" name="Rectangle 38">
              <a:extLst>
                <a:ext uri="{FF2B5EF4-FFF2-40B4-BE49-F238E27FC236}">
                  <a16:creationId xmlns:a16="http://schemas.microsoft.com/office/drawing/2014/main" id="{5275B948-0170-4286-84CE-04CA461F27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sp useBgFill="1">
        <p:nvSpPr>
          <p:cNvPr id="41" name="Rectangle 40">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4"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856697" y="342910"/>
            <a:ext cx="10488547" cy="1190912"/>
          </a:xfrm>
        </p:spPr>
        <p:txBody>
          <a:bodyPr vert="horz" lIns="228600" tIns="228600" rIns="228600" bIns="228600" rtlCol="0" anchor="ctr" anchorCtr="0">
            <a:normAutofit/>
          </a:bodyPr>
          <a:lstStyle/>
          <a:p>
            <a:pPr>
              <a:buClr>
                <a:schemeClr val="accent3"/>
              </a:buClr>
            </a:pPr>
            <a:r>
              <a:rPr lang="en-US" sz="4000" spc="50" dirty="0">
                <a:solidFill>
                  <a:srgbClr val="002060">
                    <a:alpha val="60000"/>
                  </a:srgbClr>
                </a:solidFill>
                <a:latin typeface="Goudy" panose="02020502050305020303" pitchFamily="18" charset="0"/>
              </a:rPr>
              <a:t>Industry Overview</a:t>
            </a:r>
          </a:p>
        </p:txBody>
      </p:sp>
      <p:sp>
        <p:nvSpPr>
          <p:cNvPr id="4" name="Slide Number Placeholder 3">
            <a:extLst>
              <a:ext uri="{FF2B5EF4-FFF2-40B4-BE49-F238E27FC236}">
                <a16:creationId xmlns:a16="http://schemas.microsoft.com/office/drawing/2014/main" id="{E155C534-CF53-DA1B-5EDE-8F037AEE1DEF}"/>
              </a:ext>
            </a:extLst>
          </p:cNvPr>
          <p:cNvSpPr>
            <a:spLocks noGrp="1"/>
          </p:cNvSpPr>
          <p:nvPr>
            <p:ph type="sldNum" sz="quarter" idx="4294967295"/>
          </p:nvPr>
        </p:nvSpPr>
        <p:spPr>
          <a:xfrm>
            <a:off x="10469880" y="320040"/>
            <a:ext cx="914400" cy="320040"/>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3</a:t>
            </a:fld>
            <a:endParaRPr lang="en-US" dirty="0"/>
          </a:p>
        </p:txBody>
      </p:sp>
      <p:sp>
        <p:nvSpPr>
          <p:cNvPr id="66" name="Rectangle 65">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rgbClr val="E9614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a:extLst>
              <a:ext uri="{FF2B5EF4-FFF2-40B4-BE49-F238E27FC236}">
                <a16:creationId xmlns:a16="http://schemas.microsoft.com/office/drawing/2014/main" id="{56CDF1C2-F6CE-959F-E2F2-A12632EA7A68}"/>
              </a:ext>
            </a:extLst>
          </p:cNvPr>
          <p:cNvPicPr>
            <a:picLocks noGrp="1" noChangeAspect="1"/>
          </p:cNvPicPr>
          <p:nvPr>
            <p:ph type="pic" sz="quarter" idx="13"/>
          </p:nvPr>
        </p:nvPicPr>
        <p:blipFill>
          <a:blip r:embed="rId3"/>
          <a:srcRect r="111" b="-3"/>
          <a:stretch/>
        </p:blipFill>
        <p:spPr>
          <a:xfrm>
            <a:off x="856697" y="1699589"/>
            <a:ext cx="5218000" cy="4350374"/>
          </a:xfrm>
          <a:prstGeom prst="rect">
            <a:avLst/>
          </a:prstGeom>
          <a:ln w="12700">
            <a:noFill/>
          </a:ln>
        </p:spPr>
      </p:pic>
      <p:sp>
        <p:nvSpPr>
          <p:cNvPr id="2" name="Content Placeholder 1">
            <a:extLst>
              <a:ext uri="{FF2B5EF4-FFF2-40B4-BE49-F238E27FC236}">
                <a16:creationId xmlns:a16="http://schemas.microsoft.com/office/drawing/2014/main" id="{C3957EAB-1A32-A2FE-6656-37F9DA322CC7}"/>
              </a:ext>
            </a:extLst>
          </p:cNvPr>
          <p:cNvSpPr>
            <a:spLocks noGrp="1"/>
          </p:cNvSpPr>
          <p:nvPr>
            <p:ph idx="4294967295"/>
          </p:nvPr>
        </p:nvSpPr>
        <p:spPr>
          <a:xfrm>
            <a:off x="6380703" y="1710035"/>
            <a:ext cx="5028928" cy="4335165"/>
          </a:xfrm>
        </p:spPr>
        <p:txBody>
          <a:bodyPr vert="horz" lIns="91440" tIns="45720" rIns="91440" bIns="45720" rtlCol="0" anchor="ctr">
            <a:normAutofit fontScale="55000" lnSpcReduction="20000"/>
          </a:bodyPr>
          <a:lstStyle/>
          <a:p>
            <a:pPr marL="0" indent="0">
              <a:lnSpc>
                <a:spcPct val="110000"/>
              </a:lnSpc>
              <a:buClr>
                <a:srgbClr val="E96140"/>
              </a:buClr>
              <a:buNone/>
            </a:pPr>
            <a:endParaRPr lang="en-US" sz="1100" dirty="0"/>
          </a:p>
          <a:p>
            <a:pPr marL="285750" indent="-285750">
              <a:buClr>
                <a:srgbClr val="6EA92D"/>
              </a:buClr>
              <a:buFont typeface="Arial" panose="020B0604020202020204" pitchFamily="34" charset="0"/>
              <a:buChar char="•"/>
            </a:pPr>
            <a:r>
              <a:rPr lang="en-US" sz="2600" dirty="0">
                <a:solidFill>
                  <a:srgbClr val="92D050"/>
                </a:solidFill>
                <a:latin typeface="Goudy" panose="02020502050305020303" pitchFamily="18" charset="0"/>
              </a:rPr>
              <a:t>This project examines a dataset from SyriaTel, a telecommunications company with the aim of using classification prediction modelling, to predict the likelihood of a customer ceasing to do business with the company within a given period (churn)</a:t>
            </a:r>
          </a:p>
          <a:p>
            <a:pPr marL="285750" indent="-285750">
              <a:buClr>
                <a:srgbClr val="6EA92D"/>
              </a:buClr>
              <a:buFont typeface="Arial" panose="020B0604020202020204" pitchFamily="34" charset="0"/>
              <a:buChar char="•"/>
            </a:pPr>
            <a:r>
              <a:rPr lang="en-US" sz="2600" dirty="0">
                <a:solidFill>
                  <a:srgbClr val="92D050"/>
                </a:solidFill>
                <a:latin typeface="Goudy" panose="02020502050305020303" pitchFamily="18" charset="0"/>
              </a:rPr>
              <a:t>Acquiring new customers involves huge marketing costs, that include huge advertising budgets and commissions to sales agents. It therefore becomes imperative to retain those customers once they are acquired. </a:t>
            </a:r>
          </a:p>
          <a:p>
            <a:pPr marL="285750" indent="-285750">
              <a:buClr>
                <a:srgbClr val="6EA92D"/>
              </a:buClr>
              <a:buFont typeface="Arial" panose="020B0604020202020204" pitchFamily="34" charset="0"/>
              <a:buChar char="•"/>
            </a:pPr>
            <a:r>
              <a:rPr lang="en-US" sz="2600" dirty="0">
                <a:solidFill>
                  <a:srgbClr val="92D050"/>
                </a:solidFill>
                <a:latin typeface="Goudy" panose="02020502050305020303" pitchFamily="18" charset="0"/>
              </a:rPr>
              <a:t>It is the motivation of every telco company to understand the features or characteristics of a customer who is likely to 'churn’. </a:t>
            </a:r>
          </a:p>
          <a:p>
            <a:pPr marL="285750" indent="-285750">
              <a:buClr>
                <a:srgbClr val="6EA92D"/>
              </a:buClr>
              <a:buFont typeface="Arial" panose="020B0604020202020204" pitchFamily="34" charset="0"/>
              <a:buChar char="•"/>
            </a:pPr>
            <a:r>
              <a:rPr lang="en-US" sz="2600" dirty="0">
                <a:solidFill>
                  <a:srgbClr val="92D050"/>
                </a:solidFill>
                <a:latin typeface="Goudy" panose="02020502050305020303" pitchFamily="18" charset="0"/>
              </a:rPr>
              <a:t>With this understanding, the company can get ahead of the problem and develop initiatives that target these specific customers to discourage them from ceasing doing business with the company.</a:t>
            </a:r>
          </a:p>
        </p:txBody>
      </p:sp>
    </p:spTree>
    <p:extLst>
      <p:ext uri="{BB962C8B-B14F-4D97-AF65-F5344CB8AC3E}">
        <p14:creationId xmlns:p14="http://schemas.microsoft.com/office/powerpoint/2010/main" val="1944867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1620571" y="162962"/>
            <a:ext cx="7630901" cy="805759"/>
          </a:xfrm>
        </p:spPr>
        <p:txBody>
          <a:bodyPr anchor="b">
            <a:normAutofit fontScale="90000"/>
          </a:bodyPr>
          <a:lstStyle/>
          <a:p>
            <a:pPr marL="0" marR="0" lvl="0" indent="0" fontAlgn="auto">
              <a:spcAft>
                <a:spcPts val="0"/>
              </a:spcAft>
              <a:buClr>
                <a:schemeClr val="accent3"/>
              </a:buClr>
              <a:buSzTx/>
              <a:tabLst/>
              <a:defRPr/>
            </a:pPr>
            <a:r>
              <a:rPr lang="en-US" sz="4000" spc="50" dirty="0">
                <a:solidFill>
                  <a:srgbClr val="002060">
                    <a:alpha val="60000"/>
                  </a:srgbClr>
                </a:solidFill>
                <a:latin typeface="Goudy" panose="02020502050305020303" pitchFamily="18" charset="0"/>
              </a:rPr>
              <a:t>Business and Data Understanding</a:t>
            </a:r>
          </a:p>
        </p:txBody>
      </p:sp>
      <p:sp>
        <p:nvSpPr>
          <p:cNvPr id="8" name="Subtitle 7">
            <a:extLst>
              <a:ext uri="{FF2B5EF4-FFF2-40B4-BE49-F238E27FC236}">
                <a16:creationId xmlns:a16="http://schemas.microsoft.com/office/drawing/2014/main" id="{2C602EC3-0115-4FB6-BAA7-BCA17E611651}"/>
              </a:ext>
            </a:extLst>
          </p:cNvPr>
          <p:cNvSpPr>
            <a:spLocks noGrp="1"/>
          </p:cNvSpPr>
          <p:nvPr>
            <p:ph sz="quarter" idx="10"/>
          </p:nvPr>
        </p:nvSpPr>
        <p:spPr>
          <a:xfrm>
            <a:off x="805758" y="1294646"/>
            <a:ext cx="10411486" cy="4902341"/>
          </a:xfrm>
        </p:spPr>
        <p:txBody>
          <a:bodyPr>
            <a:noAutofit/>
          </a:bodyPr>
          <a:lstStyle/>
          <a:p>
            <a:pPr algn="l">
              <a:lnSpc>
                <a:spcPct val="100000"/>
              </a:lnSpc>
            </a:pPr>
            <a:r>
              <a:rPr lang="en-GB" cap="none" spc="50" dirty="0">
                <a:solidFill>
                  <a:srgbClr val="6EA92D"/>
                </a:solidFill>
                <a:latin typeface="Goudy" panose="02020502050305020303" pitchFamily="18" charset="0"/>
              </a:rPr>
              <a:t>The SyriaTel data set consist of straightforward and well formatted data and is available on https://www.kaggle.com/ It has customer usage (minutes/number of calls), customer choices of premium services columns, as well as other customer features like location, area code, phone number and account length https://www.kaggle.com/datasets/becksddf/churn-in-telecoms-dataset .</a:t>
            </a:r>
          </a:p>
          <a:p>
            <a:pPr algn="l">
              <a:lnSpc>
                <a:spcPct val="100000"/>
              </a:lnSpc>
            </a:pPr>
            <a:r>
              <a:rPr lang="en-GB" cap="none" spc="50" dirty="0">
                <a:solidFill>
                  <a:srgbClr val="6EA92D"/>
                </a:solidFill>
                <a:latin typeface="Goudy" panose="02020502050305020303" pitchFamily="18" charset="0"/>
              </a:rPr>
              <a:t>SyriaTel is intentional about reducing the high cost of churn. With this Model, their Data Analytics, Marketing and Revenue Assurance departments will be able to:-</a:t>
            </a:r>
          </a:p>
          <a:p>
            <a:pPr algn="l">
              <a:lnSpc>
                <a:spcPct val="100000"/>
              </a:lnSpc>
            </a:pPr>
            <a:endParaRPr lang="en-GB" cap="none" spc="50" dirty="0">
              <a:solidFill>
                <a:srgbClr val="6EA92D"/>
              </a:solidFill>
              <a:latin typeface="Goudy" panose="02020502050305020303" pitchFamily="18" charset="0"/>
            </a:endParaRPr>
          </a:p>
          <a:p>
            <a:pPr marL="285750" indent="-285750" algn="l">
              <a:lnSpc>
                <a:spcPct val="100000"/>
              </a:lnSpc>
              <a:buFont typeface="Arial" panose="020B0604020202020204" pitchFamily="34" charset="0"/>
              <a:buChar char="•"/>
            </a:pPr>
            <a:r>
              <a:rPr lang="en-GB" cap="none" spc="50" dirty="0">
                <a:solidFill>
                  <a:srgbClr val="6EA92D"/>
                </a:solidFill>
                <a:latin typeface="Goudy" panose="02020502050305020303" pitchFamily="18" charset="0"/>
              </a:rPr>
              <a:t>Identify the customer characteristics (features) that have the most impact on churn.</a:t>
            </a:r>
          </a:p>
          <a:p>
            <a:pPr marL="285750" indent="-285750" algn="l">
              <a:lnSpc>
                <a:spcPct val="100000"/>
              </a:lnSpc>
              <a:buFont typeface="Arial" panose="020B0604020202020204" pitchFamily="34" charset="0"/>
              <a:buChar char="•"/>
            </a:pPr>
            <a:r>
              <a:rPr lang="en-GB" cap="none" spc="50" dirty="0">
                <a:solidFill>
                  <a:srgbClr val="6EA92D"/>
                </a:solidFill>
                <a:latin typeface="Goudy" panose="02020502050305020303" pitchFamily="18" charset="0"/>
              </a:rPr>
              <a:t>Use the best model identified from the modelling iterative process test future customers' data to predict the likelihood of a customer leaving the network.</a:t>
            </a:r>
          </a:p>
          <a:p>
            <a:pPr marL="285750" indent="-285750" algn="l">
              <a:lnSpc>
                <a:spcPct val="100000"/>
              </a:lnSpc>
              <a:buFont typeface="Arial" panose="020B0604020202020204" pitchFamily="34" charset="0"/>
              <a:buChar char="•"/>
            </a:pPr>
            <a:r>
              <a:rPr lang="en-GB" cap="none" spc="50" dirty="0">
                <a:solidFill>
                  <a:srgbClr val="6EA92D"/>
                </a:solidFill>
                <a:latin typeface="Goudy" panose="02020502050305020303" pitchFamily="18" charset="0"/>
              </a:rPr>
              <a:t>Develop proactive retention strategies specifically targeted to 'at risk' customers to discourage them from leaving the network.</a:t>
            </a:r>
          </a:p>
        </p:txBody>
      </p:sp>
    </p:spTree>
    <p:extLst>
      <p:ext uri="{BB962C8B-B14F-4D97-AF65-F5344CB8AC3E}">
        <p14:creationId xmlns:p14="http://schemas.microsoft.com/office/powerpoint/2010/main" val="2359185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AC4DA9E3-C83E-C9DE-CEA9-38956BE5EE72}"/>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CF6A47A3-47FC-5609-000D-55C94A95D14E}"/>
              </a:ext>
            </a:extLst>
          </p:cNvPr>
          <p:cNvSpPr>
            <a:spLocks noGrp="1"/>
          </p:cNvSpPr>
          <p:nvPr>
            <p:ph type="title"/>
          </p:nvPr>
        </p:nvSpPr>
        <p:spPr>
          <a:xfrm>
            <a:off x="1620571" y="162962"/>
            <a:ext cx="7630901" cy="805759"/>
          </a:xfrm>
        </p:spPr>
        <p:txBody>
          <a:bodyPr anchor="b">
            <a:normAutofit fontScale="90000"/>
          </a:bodyPr>
          <a:lstStyle/>
          <a:p>
            <a:pPr marL="0" marR="0" lvl="0" indent="0" fontAlgn="auto">
              <a:spcAft>
                <a:spcPts val="0"/>
              </a:spcAft>
              <a:buClr>
                <a:schemeClr val="accent3"/>
              </a:buClr>
              <a:buSzTx/>
              <a:tabLst/>
              <a:defRPr/>
            </a:pPr>
            <a:r>
              <a:rPr lang="en-US" sz="4000" spc="50" dirty="0">
                <a:solidFill>
                  <a:srgbClr val="002060">
                    <a:alpha val="60000"/>
                  </a:srgbClr>
                </a:solidFill>
                <a:latin typeface="Goudy" panose="02020502050305020303" pitchFamily="18" charset="0"/>
              </a:rPr>
              <a:t>The Modeling Process</a:t>
            </a:r>
          </a:p>
        </p:txBody>
      </p:sp>
      <p:sp>
        <p:nvSpPr>
          <p:cNvPr id="8" name="Subtitle 7">
            <a:extLst>
              <a:ext uri="{FF2B5EF4-FFF2-40B4-BE49-F238E27FC236}">
                <a16:creationId xmlns:a16="http://schemas.microsoft.com/office/drawing/2014/main" id="{327D2E04-995F-352C-3A56-909D6E6FDD72}"/>
              </a:ext>
            </a:extLst>
          </p:cNvPr>
          <p:cNvSpPr>
            <a:spLocks noGrp="1"/>
          </p:cNvSpPr>
          <p:nvPr>
            <p:ph sz="quarter" idx="10"/>
          </p:nvPr>
        </p:nvSpPr>
        <p:spPr>
          <a:xfrm>
            <a:off x="805758" y="1294646"/>
            <a:ext cx="10411486" cy="5042780"/>
          </a:xfrm>
        </p:spPr>
        <p:txBody>
          <a:bodyPr>
            <a:noAutofit/>
          </a:bodyPr>
          <a:lstStyle/>
          <a:p>
            <a:pPr marL="285750" indent="-285750" algn="l">
              <a:lnSpc>
                <a:spcPct val="100000"/>
              </a:lnSpc>
              <a:buFont typeface="Arial" panose="020B0604020202020204" pitchFamily="34" charset="0"/>
              <a:buChar char="•"/>
            </a:pPr>
            <a:r>
              <a:rPr lang="en-GB" cap="none" spc="50" dirty="0">
                <a:solidFill>
                  <a:srgbClr val="6EA92D"/>
                </a:solidFill>
                <a:latin typeface="Goudy" panose="02020502050305020303" pitchFamily="18" charset="0"/>
              </a:rPr>
              <a:t>Three machine learning algorithms, best suited for a classification problem like </a:t>
            </a:r>
            <a:r>
              <a:rPr lang="en-GB" cap="none" spc="50" dirty="0" err="1">
                <a:solidFill>
                  <a:srgbClr val="6EA92D"/>
                </a:solidFill>
                <a:latin typeface="Goudy" panose="02020502050305020303" pitchFamily="18" charset="0"/>
              </a:rPr>
              <a:t>SyriaTel’s</a:t>
            </a:r>
            <a:r>
              <a:rPr lang="en-GB" cap="none" spc="50" dirty="0">
                <a:solidFill>
                  <a:srgbClr val="6EA92D"/>
                </a:solidFill>
                <a:latin typeface="Goudy" panose="02020502050305020303" pitchFamily="18" charset="0"/>
              </a:rPr>
              <a:t> were trained on the dataset provided. These models are Logistic Regression, Decision Tree and Random Forest.</a:t>
            </a:r>
          </a:p>
          <a:p>
            <a:pPr marL="285750" indent="-285750" algn="l">
              <a:lnSpc>
                <a:spcPct val="100000"/>
              </a:lnSpc>
              <a:buFont typeface="Arial" panose="020B0604020202020204" pitchFamily="34" charset="0"/>
              <a:buChar char="•"/>
            </a:pPr>
            <a:r>
              <a:rPr lang="en-GB" cap="none" spc="50" dirty="0">
                <a:solidFill>
                  <a:srgbClr val="6EA92D"/>
                </a:solidFill>
                <a:latin typeface="Goudy" panose="02020502050305020303" pitchFamily="18" charset="0"/>
              </a:rPr>
              <a:t>An iterative process was used on the split dataset with distinct training and test sets. Each of the model is trained on the training set and tested on the test set.</a:t>
            </a:r>
          </a:p>
          <a:p>
            <a:pPr marL="285750" indent="-285750" algn="l">
              <a:lnSpc>
                <a:spcPct val="100000"/>
              </a:lnSpc>
              <a:buFont typeface="Arial" panose="020B0604020202020204" pitchFamily="34" charset="0"/>
              <a:buChar char="•"/>
            </a:pPr>
            <a:r>
              <a:rPr lang="en-GB" cap="none" spc="50" dirty="0">
                <a:solidFill>
                  <a:srgbClr val="6EA92D"/>
                </a:solidFill>
                <a:latin typeface="Goudy" panose="02020502050305020303" pitchFamily="18" charset="0"/>
              </a:rPr>
              <a:t>Starting with a baseline model logistic model, the models  are  systematically optimized with machine learning techniques suitable for each model.</a:t>
            </a:r>
          </a:p>
          <a:p>
            <a:pPr marL="285750" indent="-285750" algn="l">
              <a:lnSpc>
                <a:spcPct val="100000"/>
              </a:lnSpc>
              <a:buFont typeface="Arial" panose="020B0604020202020204" pitchFamily="34" charset="0"/>
              <a:buChar char="•"/>
            </a:pPr>
            <a:r>
              <a:rPr lang="en-GB" cap="none" spc="50" dirty="0">
                <a:solidFill>
                  <a:srgbClr val="6EA92D"/>
                </a:solidFill>
                <a:latin typeface="Goudy" panose="02020502050305020303" pitchFamily="18" charset="0"/>
              </a:rPr>
              <a:t>In every step of the iterative modelling process, the following evaluation metrics are used to gauge the performance of each model:-</a:t>
            </a:r>
          </a:p>
          <a:p>
            <a:pPr marL="645750" lvl="1" indent="-285750" algn="l">
              <a:lnSpc>
                <a:spcPct val="100000"/>
              </a:lnSpc>
              <a:buFont typeface="Arial" panose="020B0604020202020204" pitchFamily="34" charset="0"/>
              <a:buChar char="•"/>
            </a:pPr>
            <a:r>
              <a:rPr lang="en-GB" spc="50" dirty="0">
                <a:solidFill>
                  <a:srgbClr val="6EA92D"/>
                </a:solidFill>
                <a:latin typeface="Goudy" panose="02020502050305020303" pitchFamily="18" charset="0"/>
              </a:rPr>
              <a:t>Accuracy – This metric measures how often the model gets the prediction right</a:t>
            </a:r>
          </a:p>
          <a:p>
            <a:pPr marL="645750" lvl="1" indent="-285750" algn="l">
              <a:lnSpc>
                <a:spcPct val="100000"/>
              </a:lnSpc>
              <a:buFont typeface="Arial" panose="020B0604020202020204" pitchFamily="34" charset="0"/>
              <a:buChar char="•"/>
            </a:pPr>
            <a:r>
              <a:rPr lang="en-GB" cap="none" spc="50" dirty="0">
                <a:solidFill>
                  <a:srgbClr val="6EA92D"/>
                </a:solidFill>
                <a:latin typeface="Goudy" panose="02020502050305020303" pitchFamily="18" charset="0"/>
              </a:rPr>
              <a:t>A</a:t>
            </a:r>
            <a:r>
              <a:rPr lang="en-GB" spc="50" dirty="0">
                <a:solidFill>
                  <a:srgbClr val="6EA92D"/>
                </a:solidFill>
                <a:latin typeface="Goudy" panose="02020502050305020303" pitchFamily="18" charset="0"/>
              </a:rPr>
              <a:t>rea Under the Curve(AUC) – This metric measures the ability of the model to distinguish between customers who churn and those who don’t.</a:t>
            </a:r>
          </a:p>
          <a:p>
            <a:pPr marL="645750" lvl="1" indent="-285750" algn="l">
              <a:lnSpc>
                <a:spcPct val="100000"/>
              </a:lnSpc>
              <a:buFont typeface="Arial" panose="020B0604020202020204" pitchFamily="34" charset="0"/>
              <a:buChar char="•"/>
            </a:pPr>
            <a:r>
              <a:rPr lang="en-GB" cap="none" spc="50" dirty="0">
                <a:solidFill>
                  <a:srgbClr val="6EA92D"/>
                </a:solidFill>
                <a:latin typeface="Goudy" panose="02020502050305020303" pitchFamily="18" charset="0"/>
              </a:rPr>
              <a:t>ROC (Receiver Operating Characteristic) Curve is a graphical representation used to evaluate the performance of a binary classification model.</a:t>
            </a:r>
          </a:p>
          <a:p>
            <a:pPr marL="285750" indent="-285750" algn="l">
              <a:lnSpc>
                <a:spcPct val="100000"/>
              </a:lnSpc>
              <a:buFont typeface="Arial" panose="020B0604020202020204" pitchFamily="34" charset="0"/>
              <a:buChar char="•"/>
            </a:pPr>
            <a:r>
              <a:rPr lang="en-GB" cap="none" spc="50" dirty="0">
                <a:solidFill>
                  <a:srgbClr val="6EA92D"/>
                </a:solidFill>
                <a:latin typeface="Goudy" panose="02020502050305020303" pitchFamily="18" charset="0"/>
              </a:rPr>
              <a:t>The model with the best metrics at the end of the iterative process will be used to predict the likelihood of a customer churn using new customer data, that the model has not seen before.</a:t>
            </a:r>
          </a:p>
        </p:txBody>
      </p:sp>
    </p:spTree>
    <p:extLst>
      <p:ext uri="{BB962C8B-B14F-4D97-AF65-F5344CB8AC3E}">
        <p14:creationId xmlns:p14="http://schemas.microsoft.com/office/powerpoint/2010/main" val="1185693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805974" y="149364"/>
            <a:ext cx="8453529" cy="485904"/>
          </a:xfrm>
        </p:spPr>
        <p:txBody>
          <a:bodyPr vert="horz" lIns="91440" tIns="45720" rIns="91440" bIns="45720" rtlCol="0" anchor="ctr" anchorCtr="0">
            <a:noAutofit/>
          </a:bodyPr>
          <a:lstStyle/>
          <a:p>
            <a:pPr>
              <a:buClr>
                <a:schemeClr val="accent3"/>
              </a:buClr>
              <a:defRPr/>
            </a:pPr>
            <a:r>
              <a:rPr lang="en-US" spc="50" dirty="0">
                <a:solidFill>
                  <a:srgbClr val="002060">
                    <a:alpha val="60000"/>
                  </a:srgbClr>
                </a:solidFill>
                <a:latin typeface="Goudy" panose="02020502050305020303" pitchFamily="18" charset="0"/>
              </a:rPr>
              <a:t>Model Evaluation</a:t>
            </a:r>
          </a:p>
        </p:txBody>
      </p:sp>
      <p:pic>
        <p:nvPicPr>
          <p:cNvPr id="12" name="Content Placeholder 11">
            <a:extLst>
              <a:ext uri="{FF2B5EF4-FFF2-40B4-BE49-F238E27FC236}">
                <a16:creationId xmlns:a16="http://schemas.microsoft.com/office/drawing/2014/main" id="{DFFF725C-AEBF-924D-9206-EF30E33847FB}"/>
              </a:ext>
            </a:extLst>
          </p:cNvPr>
          <p:cNvPicPr>
            <a:picLocks noGrp="1" noChangeAspect="1"/>
          </p:cNvPicPr>
          <p:nvPr>
            <p:ph idx="10"/>
          </p:nvPr>
        </p:nvPicPr>
        <p:blipFill>
          <a:blip r:embed="rId3"/>
          <a:stretch>
            <a:fillRect/>
          </a:stretch>
        </p:blipFill>
        <p:spPr>
          <a:xfrm>
            <a:off x="7759718" y="3357813"/>
            <a:ext cx="4105275" cy="3230187"/>
          </a:xfrm>
          <a:prstGeom prst="rect">
            <a:avLst/>
          </a:prstGeom>
        </p:spPr>
      </p:pic>
      <p:sp>
        <p:nvSpPr>
          <p:cNvPr id="3" name="Slide Number Placeholder 2">
            <a:extLst>
              <a:ext uri="{FF2B5EF4-FFF2-40B4-BE49-F238E27FC236}">
                <a16:creationId xmlns:a16="http://schemas.microsoft.com/office/drawing/2014/main" id="{0DC5D936-3BAB-8D40-1FCD-97BA08826E08}"/>
              </a:ext>
            </a:extLst>
          </p:cNvPr>
          <p:cNvSpPr>
            <a:spLocks noGrp="1"/>
          </p:cNvSpPr>
          <p:nvPr>
            <p:ph type="sldNum" sz="quarter" idx="4"/>
          </p:nvPr>
        </p:nvSpPr>
        <p:spPr>
          <a:xfrm>
            <a:off x="9982800" y="6357600"/>
            <a:ext cx="1760150" cy="460800"/>
          </a:xfrm>
        </p:spPr>
        <p:txBody>
          <a:bodyPr vert="horz" lIns="91440" tIns="45720" rIns="91440" bIns="45720" rtlCol="0" anchor="ctr">
            <a:normAutofit/>
          </a:bodyPr>
          <a:lstStyle/>
          <a:p>
            <a:pPr>
              <a:spcAft>
                <a:spcPts val="600"/>
              </a:spcAft>
            </a:pPr>
            <a:fld id="{294A09A9-5501-47C1-A89A-A340965A2BE2}" type="slidenum">
              <a:rPr lang="en-US" smtClean="0">
                <a:latin typeface="+mj-lt"/>
              </a:rPr>
              <a:pPr>
                <a:spcAft>
                  <a:spcPts val="600"/>
                </a:spcAft>
              </a:pPr>
              <a:t>6</a:t>
            </a:fld>
            <a:endParaRPr lang="en-US">
              <a:latin typeface="+mj-lt"/>
            </a:endParaRPr>
          </a:p>
        </p:txBody>
      </p:sp>
      <p:sp>
        <p:nvSpPr>
          <p:cNvPr id="19" name="TextBox 18">
            <a:extLst>
              <a:ext uri="{FF2B5EF4-FFF2-40B4-BE49-F238E27FC236}">
                <a16:creationId xmlns:a16="http://schemas.microsoft.com/office/drawing/2014/main" id="{7DF2272B-DF9B-EC98-8CAF-2B08D481D933}"/>
              </a:ext>
            </a:extLst>
          </p:cNvPr>
          <p:cNvSpPr txBox="1"/>
          <p:nvPr/>
        </p:nvSpPr>
        <p:spPr>
          <a:xfrm>
            <a:off x="5543552" y="887240"/>
            <a:ext cx="6107460" cy="2124848"/>
          </a:xfrm>
          <a:prstGeom prst="rect">
            <a:avLst/>
          </a:prstGeom>
        </p:spPr>
        <p:txBody>
          <a:bodyPr vert="horz" lIns="91440" tIns="45720" rIns="91440" bIns="45720" rtlCol="0" anchor="ctr">
            <a:normAutofit/>
          </a:bodyPr>
          <a:lstStyle/>
          <a:p>
            <a:pPr marL="285750" indent="-285750">
              <a:lnSpc>
                <a:spcPct val="140000"/>
              </a:lnSpc>
              <a:spcBef>
                <a:spcPts val="1000"/>
              </a:spcBef>
              <a:buClr>
                <a:schemeClr val="accent3"/>
              </a:buClr>
              <a:buFont typeface="Arial" panose="020B0604020202020204" pitchFamily="34" charset="0"/>
              <a:buChar char="•"/>
            </a:pPr>
            <a:r>
              <a:rPr lang="en-GB" sz="1200" spc="50" dirty="0">
                <a:solidFill>
                  <a:srgbClr val="6EA92D"/>
                </a:solidFill>
                <a:latin typeface="Goudy" panose="02020502050305020303" pitchFamily="18" charset="0"/>
              </a:rPr>
              <a:t>Auto Variable, Manual and Auto Manual transmissions have the best fuel efficiency.</a:t>
            </a:r>
            <a:endParaRPr lang="en-US" sz="1200" spc="50" dirty="0">
              <a:solidFill>
                <a:srgbClr val="6EA92D"/>
              </a:solidFill>
              <a:latin typeface="Goudy" panose="02020502050305020303" pitchFamily="18" charset="0"/>
            </a:endParaRPr>
          </a:p>
          <a:p>
            <a:pPr marL="285750" indent="-285750">
              <a:lnSpc>
                <a:spcPct val="140000"/>
              </a:lnSpc>
              <a:spcBef>
                <a:spcPts val="1000"/>
              </a:spcBef>
              <a:buClr>
                <a:schemeClr val="accent3"/>
              </a:buClr>
              <a:buFont typeface="Arial" panose="020B0604020202020204" pitchFamily="34" charset="0"/>
              <a:buChar char="•"/>
            </a:pPr>
            <a:r>
              <a:rPr lang="en-GB" sz="1200" spc="50" dirty="0">
                <a:solidFill>
                  <a:srgbClr val="6EA92D"/>
                </a:solidFill>
                <a:latin typeface="Goudy" panose="02020502050305020303" pitchFamily="18" charset="0"/>
              </a:rPr>
              <a:t>Interesting to note that 2-cylinder vehicles do not necessarily have the best consumption! However, 3-5 cylinders on average give 10 litres per 100 km and below.</a:t>
            </a:r>
          </a:p>
          <a:p>
            <a:pPr marL="285750" indent="-285750">
              <a:lnSpc>
                <a:spcPct val="140000"/>
              </a:lnSpc>
              <a:spcBef>
                <a:spcPts val="1000"/>
              </a:spcBef>
              <a:buClr>
                <a:schemeClr val="accent3"/>
              </a:buClr>
              <a:buFont typeface="Arial" panose="020B0604020202020204" pitchFamily="34" charset="0"/>
              <a:buChar char="•"/>
            </a:pPr>
            <a:r>
              <a:rPr lang="en-GB" sz="1200" spc="50" dirty="0">
                <a:solidFill>
                  <a:srgbClr val="6EA92D"/>
                </a:solidFill>
                <a:latin typeface="Goudy" panose="02020502050305020303" pitchFamily="18" charset="0"/>
              </a:rPr>
              <a:t>Diesel has the lowest average emissions with Natural Gas having the highest. Ethanol and Regular have moderate emissions</a:t>
            </a:r>
            <a:endParaRPr lang="en-US" sz="1200" spc="50" dirty="0">
              <a:solidFill>
                <a:srgbClr val="6EA92D"/>
              </a:solidFill>
              <a:latin typeface="Goudy" panose="02020502050305020303" pitchFamily="18" charset="0"/>
            </a:endParaRPr>
          </a:p>
        </p:txBody>
      </p:sp>
      <p:pic>
        <p:nvPicPr>
          <p:cNvPr id="15" name="Picture 14">
            <a:extLst>
              <a:ext uri="{FF2B5EF4-FFF2-40B4-BE49-F238E27FC236}">
                <a16:creationId xmlns:a16="http://schemas.microsoft.com/office/drawing/2014/main" id="{5D6A025F-E81A-4DE0-5158-DE28D619CA29}"/>
              </a:ext>
            </a:extLst>
          </p:cNvPr>
          <p:cNvPicPr>
            <a:picLocks noChangeAspect="1"/>
          </p:cNvPicPr>
          <p:nvPr/>
        </p:nvPicPr>
        <p:blipFill>
          <a:blip r:embed="rId4"/>
          <a:stretch>
            <a:fillRect/>
          </a:stretch>
        </p:blipFill>
        <p:spPr>
          <a:xfrm>
            <a:off x="4113275" y="3357813"/>
            <a:ext cx="3524400" cy="3230187"/>
          </a:xfrm>
          <a:prstGeom prst="rect">
            <a:avLst/>
          </a:prstGeom>
        </p:spPr>
      </p:pic>
      <p:pic>
        <p:nvPicPr>
          <p:cNvPr id="5" name="Picture 4" descr="A graph with a line&#10;&#10;Description automatically generated">
            <a:extLst>
              <a:ext uri="{FF2B5EF4-FFF2-40B4-BE49-F238E27FC236}">
                <a16:creationId xmlns:a16="http://schemas.microsoft.com/office/drawing/2014/main" id="{0FCFC66A-FCA1-9011-7022-FC5801848428}"/>
              </a:ext>
            </a:extLst>
          </p:cNvPr>
          <p:cNvPicPr>
            <a:picLocks noChangeAspect="1"/>
          </p:cNvPicPr>
          <p:nvPr/>
        </p:nvPicPr>
        <p:blipFill>
          <a:blip r:embed="rId5"/>
          <a:stretch>
            <a:fillRect/>
          </a:stretch>
        </p:blipFill>
        <p:spPr>
          <a:xfrm>
            <a:off x="-349080" y="3115750"/>
            <a:ext cx="4340312" cy="3472250"/>
          </a:xfrm>
          <a:prstGeom prst="rect">
            <a:avLst/>
          </a:prstGeom>
        </p:spPr>
      </p:pic>
      <p:graphicFrame>
        <p:nvGraphicFramePr>
          <p:cNvPr id="6" name="Table 5">
            <a:extLst>
              <a:ext uri="{FF2B5EF4-FFF2-40B4-BE49-F238E27FC236}">
                <a16:creationId xmlns:a16="http://schemas.microsoft.com/office/drawing/2014/main" id="{E3DF8B1C-3F9D-1861-40C0-A529E6B76281}"/>
              </a:ext>
            </a:extLst>
          </p:cNvPr>
          <p:cNvGraphicFramePr>
            <a:graphicFrameLocks noGrp="1"/>
          </p:cNvGraphicFramePr>
          <p:nvPr>
            <p:extLst>
              <p:ext uri="{D42A27DB-BD31-4B8C-83A1-F6EECF244321}">
                <p14:modId xmlns:p14="http://schemas.microsoft.com/office/powerpoint/2010/main" val="2206986214"/>
              </p:ext>
            </p:extLst>
          </p:nvPr>
        </p:nvGraphicFramePr>
        <p:xfrm>
          <a:off x="244445" y="887240"/>
          <a:ext cx="5042779" cy="2124848"/>
        </p:xfrm>
        <a:graphic>
          <a:graphicData uri="http://schemas.openxmlformats.org/drawingml/2006/table">
            <a:tbl>
              <a:tblPr firstRow="1" bandRow="1">
                <a:tableStyleId>{0505E3EF-67EA-436B-97B2-0124C06EBD24}</a:tableStyleId>
              </a:tblPr>
              <a:tblGrid>
                <a:gridCol w="1059254">
                  <a:extLst>
                    <a:ext uri="{9D8B030D-6E8A-4147-A177-3AD203B41FA5}">
                      <a16:colId xmlns:a16="http://schemas.microsoft.com/office/drawing/2014/main" val="2780118082"/>
                    </a:ext>
                  </a:extLst>
                </a:gridCol>
                <a:gridCol w="1068309">
                  <a:extLst>
                    <a:ext uri="{9D8B030D-6E8A-4147-A177-3AD203B41FA5}">
                      <a16:colId xmlns:a16="http://schemas.microsoft.com/office/drawing/2014/main" val="1339426808"/>
                    </a:ext>
                  </a:extLst>
                </a:gridCol>
                <a:gridCol w="1439501">
                  <a:extLst>
                    <a:ext uri="{9D8B030D-6E8A-4147-A177-3AD203B41FA5}">
                      <a16:colId xmlns:a16="http://schemas.microsoft.com/office/drawing/2014/main" val="985862942"/>
                    </a:ext>
                  </a:extLst>
                </a:gridCol>
                <a:gridCol w="1475715">
                  <a:extLst>
                    <a:ext uri="{9D8B030D-6E8A-4147-A177-3AD203B41FA5}">
                      <a16:colId xmlns:a16="http://schemas.microsoft.com/office/drawing/2014/main" val="2590560650"/>
                    </a:ext>
                  </a:extLst>
                </a:gridCol>
              </a:tblGrid>
              <a:tr h="570368">
                <a:tc>
                  <a:txBody>
                    <a:bodyPr/>
                    <a:lstStyle/>
                    <a:p>
                      <a:pPr marL="0" algn="ctr" defTabSz="914400" rtl="0" eaLnBrk="1" latinLnBrk="0" hangingPunct="1"/>
                      <a:r>
                        <a:rPr lang="en-US" sz="1200" b="0" kern="1200" dirty="0">
                          <a:solidFill>
                            <a:schemeClr val="dk1"/>
                          </a:solidFill>
                          <a:latin typeface="Goudy Old Style" panose="02020502050305020303" pitchFamily="18" charset="0"/>
                          <a:ea typeface="+mn-ea"/>
                          <a:cs typeface="+mn-cs"/>
                        </a:rPr>
                        <a:t>Metric</a:t>
                      </a:r>
                    </a:p>
                  </a:txBody>
                  <a:tcPr anchor="ctr"/>
                </a:tc>
                <a:tc>
                  <a:txBody>
                    <a:bodyPr/>
                    <a:lstStyle/>
                    <a:p>
                      <a:pPr marL="0" algn="ctr" defTabSz="914400" rtl="0" eaLnBrk="1" latinLnBrk="0" hangingPunct="1"/>
                      <a:r>
                        <a:rPr lang="en-US" sz="1200" b="0" kern="1200" dirty="0">
                          <a:solidFill>
                            <a:schemeClr val="dk1"/>
                          </a:solidFill>
                          <a:latin typeface="Goudy Old Style" panose="02020502050305020303" pitchFamily="18" charset="0"/>
                          <a:ea typeface="+mn-ea"/>
                          <a:cs typeface="+mn-cs"/>
                        </a:rPr>
                        <a:t>Best Logistic Model</a:t>
                      </a:r>
                    </a:p>
                  </a:txBody>
                  <a:tcPr anchor="ctr"/>
                </a:tc>
                <a:tc>
                  <a:txBody>
                    <a:bodyPr/>
                    <a:lstStyle/>
                    <a:p>
                      <a:pPr algn="ctr"/>
                      <a:r>
                        <a:rPr lang="en-US" sz="1200" b="0" dirty="0">
                          <a:latin typeface="Goudy Old Style" panose="02020502050305020303" pitchFamily="18" charset="0"/>
                        </a:rPr>
                        <a:t>Best Decision Tree Model</a:t>
                      </a:r>
                    </a:p>
                  </a:txBody>
                  <a:tcPr anchor="ctr"/>
                </a:tc>
                <a:tc>
                  <a:txBody>
                    <a:bodyPr/>
                    <a:lstStyle/>
                    <a:p>
                      <a:pPr marL="0" algn="ctr" defTabSz="914400" rtl="0" eaLnBrk="1" latinLnBrk="0" hangingPunct="1"/>
                      <a:r>
                        <a:rPr lang="en-US" sz="1200" b="0" kern="1200" dirty="0">
                          <a:solidFill>
                            <a:schemeClr val="dk1"/>
                          </a:solidFill>
                          <a:latin typeface="Goudy Old Style" panose="02020502050305020303" pitchFamily="18" charset="0"/>
                          <a:ea typeface="+mn-ea"/>
                          <a:cs typeface="+mn-cs"/>
                        </a:rPr>
                        <a:t>Best Random Forest Model</a:t>
                      </a:r>
                    </a:p>
                  </a:txBody>
                  <a:tcPr anchor="ctr"/>
                </a:tc>
                <a:extLst>
                  <a:ext uri="{0D108BD9-81ED-4DB2-BD59-A6C34878D82A}">
                    <a16:rowId xmlns:a16="http://schemas.microsoft.com/office/drawing/2014/main" val="2532465328"/>
                  </a:ext>
                </a:extLst>
              </a:tr>
              <a:tr h="395011">
                <a:tc>
                  <a:txBody>
                    <a:bodyPr/>
                    <a:lstStyle/>
                    <a:p>
                      <a:r>
                        <a:rPr lang="en-US" sz="1200" dirty="0">
                          <a:latin typeface="Goudy Old Style" panose="02020502050305020303" pitchFamily="18" charset="0"/>
                        </a:rPr>
                        <a:t>Train Accuracy</a:t>
                      </a:r>
                    </a:p>
                  </a:txBody>
                  <a:tcPr/>
                </a:tc>
                <a:tc>
                  <a:txBody>
                    <a:bodyPr/>
                    <a:lstStyle/>
                    <a:p>
                      <a:r>
                        <a:rPr lang="en-US" dirty="0"/>
                        <a:t>0.83</a:t>
                      </a:r>
                    </a:p>
                  </a:txBody>
                  <a:tcPr/>
                </a:tc>
                <a:tc>
                  <a:txBody>
                    <a:bodyPr/>
                    <a:lstStyle/>
                    <a:p>
                      <a:r>
                        <a:rPr lang="en-US" dirty="0"/>
                        <a:t>0.95</a:t>
                      </a:r>
                    </a:p>
                  </a:txBody>
                  <a:tcPr/>
                </a:tc>
                <a:tc>
                  <a:txBody>
                    <a:bodyPr/>
                    <a:lstStyle/>
                    <a:p>
                      <a:r>
                        <a:rPr lang="en-US" dirty="0"/>
                        <a:t>1.0</a:t>
                      </a:r>
                    </a:p>
                  </a:txBody>
                  <a:tcPr/>
                </a:tc>
                <a:extLst>
                  <a:ext uri="{0D108BD9-81ED-4DB2-BD59-A6C34878D82A}">
                    <a16:rowId xmlns:a16="http://schemas.microsoft.com/office/drawing/2014/main" val="2522534239"/>
                  </a:ext>
                </a:extLst>
              </a:tr>
              <a:tr h="316009">
                <a:tc>
                  <a:txBody>
                    <a:bodyPr/>
                    <a:lstStyle/>
                    <a:p>
                      <a:pPr marL="0" algn="l" defTabSz="914400" rtl="0" eaLnBrk="1" latinLnBrk="0" hangingPunct="1"/>
                      <a:r>
                        <a:rPr lang="en-US" sz="1200" kern="1200" dirty="0">
                          <a:solidFill>
                            <a:schemeClr val="dk1"/>
                          </a:solidFill>
                          <a:latin typeface="Goudy Old Style" panose="02020502050305020303" pitchFamily="18" charset="0"/>
                          <a:ea typeface="+mn-ea"/>
                          <a:cs typeface="+mn-cs"/>
                        </a:rPr>
                        <a:t>Test Accuracy</a:t>
                      </a:r>
                    </a:p>
                  </a:txBody>
                  <a:tcPr/>
                </a:tc>
                <a:tc>
                  <a:txBody>
                    <a:bodyPr/>
                    <a:lstStyle/>
                    <a:p>
                      <a:r>
                        <a:rPr lang="en-US" dirty="0"/>
                        <a:t>0.83</a:t>
                      </a:r>
                    </a:p>
                  </a:txBody>
                  <a:tcPr/>
                </a:tc>
                <a:tc>
                  <a:txBody>
                    <a:bodyPr/>
                    <a:lstStyle/>
                    <a:p>
                      <a:r>
                        <a:rPr lang="en-US" dirty="0"/>
                        <a:t>0.89</a:t>
                      </a:r>
                    </a:p>
                  </a:txBody>
                  <a:tcPr/>
                </a:tc>
                <a:tc>
                  <a:txBody>
                    <a:bodyPr/>
                    <a:lstStyle/>
                    <a:p>
                      <a:r>
                        <a:rPr lang="en-US" dirty="0"/>
                        <a:t>0.93</a:t>
                      </a:r>
                    </a:p>
                  </a:txBody>
                  <a:tcPr/>
                </a:tc>
                <a:extLst>
                  <a:ext uri="{0D108BD9-81ED-4DB2-BD59-A6C34878D82A}">
                    <a16:rowId xmlns:a16="http://schemas.microsoft.com/office/drawing/2014/main" val="4083285029"/>
                  </a:ext>
                </a:extLst>
              </a:tr>
              <a:tr h="316009">
                <a:tc>
                  <a:txBody>
                    <a:bodyPr/>
                    <a:lstStyle/>
                    <a:p>
                      <a:pPr marL="0" algn="l" defTabSz="914400" rtl="0" eaLnBrk="1" latinLnBrk="0" hangingPunct="1"/>
                      <a:r>
                        <a:rPr lang="en-US" sz="1200" kern="1200" dirty="0">
                          <a:solidFill>
                            <a:schemeClr val="dk1"/>
                          </a:solidFill>
                          <a:latin typeface="Goudy Old Style" panose="02020502050305020303" pitchFamily="18" charset="0"/>
                          <a:ea typeface="+mn-ea"/>
                          <a:cs typeface="+mn-cs"/>
                        </a:rPr>
                        <a:t>Train AUC</a:t>
                      </a:r>
                    </a:p>
                  </a:txBody>
                  <a:tcPr/>
                </a:tc>
                <a:tc>
                  <a:txBody>
                    <a:bodyPr/>
                    <a:lstStyle/>
                    <a:p>
                      <a:r>
                        <a:rPr lang="en-US" dirty="0"/>
                        <a:t>0.90</a:t>
                      </a:r>
                    </a:p>
                  </a:txBody>
                  <a:tcPr/>
                </a:tc>
                <a:tc>
                  <a:txBody>
                    <a:bodyPr/>
                    <a:lstStyle/>
                    <a:p>
                      <a:r>
                        <a:rPr lang="en-US" dirty="0"/>
                        <a:t>0.99</a:t>
                      </a:r>
                    </a:p>
                  </a:txBody>
                  <a:tcPr/>
                </a:tc>
                <a:tc>
                  <a:txBody>
                    <a:bodyPr/>
                    <a:lstStyle/>
                    <a:p>
                      <a:r>
                        <a:rPr lang="en-US" dirty="0"/>
                        <a:t>1.0</a:t>
                      </a:r>
                    </a:p>
                  </a:txBody>
                  <a:tcPr/>
                </a:tc>
                <a:extLst>
                  <a:ext uri="{0D108BD9-81ED-4DB2-BD59-A6C34878D82A}">
                    <a16:rowId xmlns:a16="http://schemas.microsoft.com/office/drawing/2014/main" val="296787459"/>
                  </a:ext>
                </a:extLst>
              </a:tr>
              <a:tr h="316009">
                <a:tc>
                  <a:txBody>
                    <a:bodyPr/>
                    <a:lstStyle/>
                    <a:p>
                      <a:pPr marL="0" algn="l" defTabSz="914400" rtl="0" eaLnBrk="1" latinLnBrk="0" hangingPunct="1"/>
                      <a:r>
                        <a:rPr lang="en-US" sz="1200" kern="1200" dirty="0">
                          <a:solidFill>
                            <a:schemeClr val="dk1"/>
                          </a:solidFill>
                          <a:latin typeface="Goudy Old Style" panose="02020502050305020303" pitchFamily="18" charset="0"/>
                          <a:ea typeface="+mn-ea"/>
                          <a:cs typeface="+mn-cs"/>
                        </a:rPr>
                        <a:t>Test AUC</a:t>
                      </a:r>
                    </a:p>
                  </a:txBody>
                  <a:tcPr/>
                </a:tc>
                <a:tc>
                  <a:txBody>
                    <a:bodyPr/>
                    <a:lstStyle/>
                    <a:p>
                      <a:r>
                        <a:rPr lang="en-US" dirty="0"/>
                        <a:t>0.83</a:t>
                      </a:r>
                    </a:p>
                  </a:txBody>
                  <a:tcPr/>
                </a:tc>
                <a:tc>
                  <a:txBody>
                    <a:bodyPr/>
                    <a:lstStyle/>
                    <a:p>
                      <a:r>
                        <a:rPr lang="en-US" dirty="0"/>
                        <a:t>0.84</a:t>
                      </a:r>
                    </a:p>
                  </a:txBody>
                  <a:tcPr/>
                </a:tc>
                <a:tc>
                  <a:txBody>
                    <a:bodyPr/>
                    <a:lstStyle/>
                    <a:p>
                      <a:r>
                        <a:rPr lang="en-US"/>
                        <a:t>0.86</a:t>
                      </a:r>
                      <a:endParaRPr lang="en-US" dirty="0"/>
                    </a:p>
                  </a:txBody>
                  <a:tcPr/>
                </a:tc>
                <a:extLst>
                  <a:ext uri="{0D108BD9-81ED-4DB2-BD59-A6C34878D82A}">
                    <a16:rowId xmlns:a16="http://schemas.microsoft.com/office/drawing/2014/main" val="2649884631"/>
                  </a:ext>
                </a:extLst>
              </a:tr>
            </a:tbl>
          </a:graphicData>
        </a:graphic>
      </p:graphicFrame>
    </p:spTree>
    <p:extLst>
      <p:ext uri="{BB962C8B-B14F-4D97-AF65-F5344CB8AC3E}">
        <p14:creationId xmlns:p14="http://schemas.microsoft.com/office/powerpoint/2010/main" val="1686666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990000" y="285755"/>
            <a:ext cx="4078800" cy="1090372"/>
          </a:xfrm>
        </p:spPr>
        <p:txBody>
          <a:bodyPr vert="horz" wrap="square" lIns="91440" tIns="45720" rIns="91440" bIns="45720" rtlCol="0" anchor="b" anchorCtr="0">
            <a:normAutofit fontScale="90000"/>
          </a:bodyPr>
          <a:lstStyle/>
          <a:p>
            <a:pPr algn="ctr">
              <a:buClr>
                <a:srgbClr val="8FA3A3"/>
              </a:buClr>
              <a:defRPr/>
            </a:pPr>
            <a:r>
              <a:rPr lang="en-US" sz="2400" b="1" kern="1200" cap="none" spc="0" baseline="0" dirty="0">
                <a:solidFill>
                  <a:schemeClr val="tx1"/>
                </a:solidFill>
                <a:latin typeface="+mj-lt"/>
                <a:ea typeface="+mj-ea"/>
                <a:cs typeface="+mj-cs"/>
              </a:rPr>
              <a:t>Summary of correlation between various vehicle attributes with 1 as highest and 0 the lowest.</a:t>
            </a:r>
          </a:p>
        </p:txBody>
      </p:sp>
      <p:sp>
        <p:nvSpPr>
          <p:cNvPr id="34" name="Slide Number Placeholder 33">
            <a:extLst>
              <a:ext uri="{FF2B5EF4-FFF2-40B4-BE49-F238E27FC236}">
                <a16:creationId xmlns:a16="http://schemas.microsoft.com/office/drawing/2014/main" id="{54833FD1-1B48-1885-9D29-560D2278EF12}"/>
              </a:ext>
            </a:extLst>
          </p:cNvPr>
          <p:cNvSpPr>
            <a:spLocks noGrp="1"/>
          </p:cNvSpPr>
          <p:nvPr>
            <p:ph type="sldNum" sz="quarter" idx="4"/>
          </p:nvPr>
        </p:nvSpPr>
        <p:spPr>
          <a:xfrm>
            <a:off x="11106150" y="6401999"/>
            <a:ext cx="544862" cy="369332"/>
          </a:xfrm>
        </p:spPr>
        <p:txBody>
          <a:bodyPr vert="horz" lIns="91440" tIns="45720" rIns="91440" bIns="45720" rtlCol="0" anchor="ctr">
            <a:normAutofit/>
          </a:bodyPr>
          <a:lstStyle/>
          <a:p>
            <a:pPr>
              <a:spcAft>
                <a:spcPts val="600"/>
              </a:spcAft>
            </a:pPr>
            <a:fld id="{294A09A9-5501-47C1-A89A-A340965A2BE2}" type="slidenum">
              <a:rPr lang="en-US">
                <a:solidFill>
                  <a:srgbClr val="000000">
                    <a:alpha val="60000"/>
                  </a:srgbClr>
                </a:solidFill>
                <a:latin typeface="+mj-lt"/>
              </a:rPr>
              <a:pPr>
                <a:spcAft>
                  <a:spcPts val="600"/>
                </a:spcAft>
              </a:pPr>
              <a:t>7</a:t>
            </a:fld>
            <a:endParaRPr lang="en-US">
              <a:solidFill>
                <a:srgbClr val="000000">
                  <a:alpha val="60000"/>
                </a:srgbClr>
              </a:solidFill>
              <a:latin typeface="+mj-lt"/>
            </a:endParaRPr>
          </a:p>
        </p:txBody>
      </p:sp>
      <p:sp>
        <p:nvSpPr>
          <p:cNvPr id="19" name="TextBox 18">
            <a:extLst>
              <a:ext uri="{FF2B5EF4-FFF2-40B4-BE49-F238E27FC236}">
                <a16:creationId xmlns:a16="http://schemas.microsoft.com/office/drawing/2014/main" id="{7DF2272B-DF9B-EC98-8CAF-2B08D481D933}"/>
              </a:ext>
            </a:extLst>
          </p:cNvPr>
          <p:cNvSpPr txBox="1"/>
          <p:nvPr/>
        </p:nvSpPr>
        <p:spPr>
          <a:xfrm>
            <a:off x="989999" y="1602463"/>
            <a:ext cx="4270063" cy="4363771"/>
          </a:xfrm>
          <a:prstGeom prst="rect">
            <a:avLst/>
          </a:prstGeom>
        </p:spPr>
        <p:txBody>
          <a:bodyPr vert="horz" lIns="91440" tIns="45720" rIns="91440" bIns="45720" rtlCol="0">
            <a:noAutofit/>
          </a:bodyPr>
          <a:lstStyle/>
          <a:p>
            <a:pPr marL="285750" indent="-285750">
              <a:lnSpc>
                <a:spcPct val="150000"/>
              </a:lnSpc>
              <a:spcBef>
                <a:spcPts val="1000"/>
              </a:spcBef>
              <a:buClr>
                <a:schemeClr val="accent3"/>
              </a:buClr>
              <a:buFont typeface="Arial" panose="020B0604020202020204" pitchFamily="34" charset="0"/>
              <a:buChar char="•"/>
            </a:pPr>
            <a:r>
              <a:rPr lang="en-GB" sz="1200" spc="50" dirty="0">
                <a:solidFill>
                  <a:srgbClr val="6EA92D"/>
                </a:solidFill>
                <a:latin typeface="Goudy" panose="02020502050305020303" pitchFamily="18" charset="0"/>
              </a:rPr>
              <a:t>Fuel consumption and emissions are very strongly positively correlated at 0.92 for highway  and 0.94 combined highway &amp; City driving</a:t>
            </a:r>
          </a:p>
          <a:p>
            <a:pPr marL="285750" indent="-285750">
              <a:lnSpc>
                <a:spcPct val="150000"/>
              </a:lnSpc>
              <a:spcBef>
                <a:spcPts val="1000"/>
              </a:spcBef>
              <a:buClr>
                <a:schemeClr val="accent3"/>
              </a:buClr>
              <a:buFont typeface="Arial" panose="020B0604020202020204" pitchFamily="34" charset="0"/>
              <a:buChar char="•"/>
            </a:pPr>
            <a:r>
              <a:rPr lang="en-GB" sz="1200" spc="50" dirty="0">
                <a:solidFill>
                  <a:srgbClr val="6EA92D"/>
                </a:solidFill>
                <a:latin typeface="Goudy" panose="02020502050305020303" pitchFamily="18" charset="0"/>
              </a:rPr>
              <a:t>The size of the engine also has a strong positive correlation with both  highway driving (0.74) and combined highway and city driving (0.81) fuel consumption and emissions (0.82).</a:t>
            </a:r>
          </a:p>
          <a:p>
            <a:pPr marL="285750" indent="-285750">
              <a:lnSpc>
                <a:spcPct val="150000"/>
              </a:lnSpc>
              <a:spcBef>
                <a:spcPts val="1000"/>
              </a:spcBef>
              <a:buClr>
                <a:schemeClr val="accent3"/>
              </a:buClr>
              <a:buFont typeface="Arial" panose="020B0604020202020204" pitchFamily="34" charset="0"/>
              <a:buChar char="•"/>
            </a:pPr>
            <a:r>
              <a:rPr lang="en-GB" sz="1200" spc="50" dirty="0">
                <a:solidFill>
                  <a:srgbClr val="6EA92D"/>
                </a:solidFill>
                <a:latin typeface="Goudy" panose="02020502050305020303" pitchFamily="18" charset="0"/>
              </a:rPr>
              <a:t>The number of cylinders also show  significant positive correlation with both highway and combined fuel efficiency (0.69/0.77) and emissions(0.79).</a:t>
            </a:r>
          </a:p>
          <a:p>
            <a:pPr marL="285750" indent="-285750">
              <a:lnSpc>
                <a:spcPct val="150000"/>
              </a:lnSpc>
              <a:spcBef>
                <a:spcPts val="1000"/>
              </a:spcBef>
              <a:buClr>
                <a:schemeClr val="accent3"/>
              </a:buClr>
              <a:buFont typeface="Arial" panose="020B0604020202020204" pitchFamily="34" charset="0"/>
              <a:buChar char="•"/>
            </a:pPr>
            <a:r>
              <a:rPr lang="en-GB" sz="1200" spc="50" dirty="0">
                <a:solidFill>
                  <a:srgbClr val="6EA92D"/>
                </a:solidFill>
                <a:latin typeface="Goudy" panose="02020502050305020303" pitchFamily="18" charset="0"/>
              </a:rPr>
              <a:t>The number of gears have almost zero effect on fuel efficiency and emissions.</a:t>
            </a:r>
            <a:endParaRPr lang="en-US" sz="1200" spc="50" dirty="0">
              <a:solidFill>
                <a:srgbClr val="6EA92D"/>
              </a:solidFill>
              <a:latin typeface="Goudy" panose="02020502050305020303" pitchFamily="18" charset="0"/>
            </a:endParaRPr>
          </a:p>
        </p:txBody>
      </p:sp>
      <p:pic>
        <p:nvPicPr>
          <p:cNvPr id="2050" name="Picture 2">
            <a:extLst>
              <a:ext uri="{FF2B5EF4-FFF2-40B4-BE49-F238E27FC236}">
                <a16:creationId xmlns:a16="http://schemas.microsoft.com/office/drawing/2014/main" id="{24862732-AFDB-BF08-1B42-D4741C190AD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691832" y="1241733"/>
            <a:ext cx="5234903" cy="4724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291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7DF2272B-DF9B-EC98-8CAF-2B08D481D933}"/>
              </a:ext>
            </a:extLst>
          </p:cNvPr>
          <p:cNvSpPr txBox="1"/>
          <p:nvPr/>
        </p:nvSpPr>
        <p:spPr>
          <a:xfrm>
            <a:off x="914400" y="5520917"/>
            <a:ext cx="11047042" cy="307777"/>
          </a:xfrm>
          <a:prstGeom prst="rect">
            <a:avLst/>
          </a:prstGeom>
          <a:noFill/>
        </p:spPr>
        <p:txBody>
          <a:bodyPr wrap="square" rtlCol="0">
            <a:spAutoFit/>
          </a:bodyPr>
          <a:lstStyle/>
          <a:p>
            <a:pPr>
              <a:spcBef>
                <a:spcPts val="1000"/>
              </a:spcBef>
              <a:buClr>
                <a:schemeClr val="accent3"/>
              </a:buClr>
            </a:pPr>
            <a:r>
              <a:rPr lang="en-GB" sz="1200" spc="50" dirty="0">
                <a:solidFill>
                  <a:srgbClr val="6EA92D"/>
                </a:solidFill>
                <a:latin typeface="Goudy" panose="02020502050305020303" pitchFamily="18" charset="0"/>
              </a:rPr>
              <a:t>                   </a:t>
            </a:r>
            <a:r>
              <a:rPr lang="en-GB" sz="1400" spc="50" dirty="0">
                <a:solidFill>
                  <a:srgbClr val="6EA92D"/>
                </a:solidFill>
                <a:latin typeface="Goudy" panose="02020502050305020303" pitchFamily="18" charset="0"/>
              </a:rPr>
              <a:t>These are the vehicles in each class that give the best fuel economy and have the lowest CO2 emissions.</a:t>
            </a:r>
            <a:endParaRPr lang="en-US" sz="1400" spc="50" dirty="0">
              <a:solidFill>
                <a:srgbClr val="6EA92D"/>
              </a:solidFill>
              <a:latin typeface="Goudy" panose="02020502050305020303" pitchFamily="18" charset="0"/>
            </a:endParaRPr>
          </a:p>
        </p:txBody>
      </p:sp>
      <p:sp>
        <p:nvSpPr>
          <p:cNvPr id="8" name="Title 7">
            <a:extLst>
              <a:ext uri="{FF2B5EF4-FFF2-40B4-BE49-F238E27FC236}">
                <a16:creationId xmlns:a16="http://schemas.microsoft.com/office/drawing/2014/main" id="{6588C67F-C695-F04D-1DBB-8CE617B60BBA}"/>
              </a:ext>
            </a:extLst>
          </p:cNvPr>
          <p:cNvSpPr>
            <a:spLocks noGrp="1"/>
          </p:cNvSpPr>
          <p:nvPr>
            <p:ph type="title"/>
          </p:nvPr>
        </p:nvSpPr>
        <p:spPr>
          <a:xfrm>
            <a:off x="568164" y="400049"/>
            <a:ext cx="6249095" cy="378549"/>
          </a:xfrm>
        </p:spPr>
        <p:txBody>
          <a:bodyPr>
            <a:normAutofit fontScale="90000"/>
          </a:bodyPr>
          <a:lstStyle/>
          <a:p>
            <a:r>
              <a:rPr lang="en-US" dirty="0"/>
              <a:t>                                 </a:t>
            </a:r>
            <a:r>
              <a:rPr lang="en-US" b="1" dirty="0"/>
              <a:t>Recommendations</a:t>
            </a:r>
          </a:p>
        </p:txBody>
      </p:sp>
      <p:sp>
        <p:nvSpPr>
          <p:cNvPr id="7" name="Slide Number Placeholder 6">
            <a:extLst>
              <a:ext uri="{FF2B5EF4-FFF2-40B4-BE49-F238E27FC236}">
                <a16:creationId xmlns:a16="http://schemas.microsoft.com/office/drawing/2014/main" id="{19AD0EDD-1F9C-E24F-7526-07F2F8EF390C}"/>
              </a:ext>
            </a:extLst>
          </p:cNvPr>
          <p:cNvSpPr>
            <a:spLocks noGrp="1"/>
          </p:cNvSpPr>
          <p:nvPr>
            <p:ph type="sldNum" sz="quarter" idx="4"/>
          </p:nvPr>
        </p:nvSpPr>
        <p:spPr/>
        <p:txBody>
          <a:bodyPr/>
          <a:lstStyle/>
          <a:p>
            <a:fld id="{294A09A9-5501-47C1-A89A-A340965A2BE2}" type="slidenum">
              <a:rPr lang="en-US" smtClean="0"/>
              <a:pPr/>
              <a:t>8</a:t>
            </a:fld>
            <a:endParaRPr lang="en-US" dirty="0"/>
          </a:p>
        </p:txBody>
      </p:sp>
      <p:pic>
        <p:nvPicPr>
          <p:cNvPr id="3" name="Picture 2">
            <a:extLst>
              <a:ext uri="{FF2B5EF4-FFF2-40B4-BE49-F238E27FC236}">
                <a16:creationId xmlns:a16="http://schemas.microsoft.com/office/drawing/2014/main" id="{DE6CC0D1-AC31-7DEF-2566-F2F95D43D7FC}"/>
              </a:ext>
            </a:extLst>
          </p:cNvPr>
          <p:cNvPicPr>
            <a:picLocks noChangeAspect="1"/>
          </p:cNvPicPr>
          <p:nvPr/>
        </p:nvPicPr>
        <p:blipFill>
          <a:blip r:embed="rId3"/>
          <a:stretch>
            <a:fillRect/>
          </a:stretch>
        </p:blipFill>
        <p:spPr>
          <a:xfrm>
            <a:off x="1109911" y="934421"/>
            <a:ext cx="9129557" cy="4430672"/>
          </a:xfrm>
          <a:prstGeom prst="rect">
            <a:avLst/>
          </a:prstGeom>
        </p:spPr>
      </p:pic>
    </p:spTree>
    <p:extLst>
      <p:ext uri="{BB962C8B-B14F-4D97-AF65-F5344CB8AC3E}">
        <p14:creationId xmlns:p14="http://schemas.microsoft.com/office/powerpoint/2010/main" val="172542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63EC7111-C553-EC4F-C3F6-E833C48074E9}"/>
              </a:ext>
            </a:extLst>
          </p:cNvPr>
          <p:cNvSpPr>
            <a:spLocks noGrp="1"/>
          </p:cNvSpPr>
          <p:nvPr>
            <p:ph type="title"/>
          </p:nvPr>
        </p:nvSpPr>
        <p:spPr/>
        <p:txBody>
          <a:bodyPr>
            <a:normAutofit/>
          </a:bodyPr>
          <a:lstStyle/>
          <a:p>
            <a:pPr>
              <a:buClr>
                <a:schemeClr val="accent3"/>
              </a:buClr>
              <a:defRPr/>
            </a:pPr>
            <a:r>
              <a:rPr lang="en-US" b="1" dirty="0"/>
              <a:t>Recommendations</a:t>
            </a:r>
          </a:p>
        </p:txBody>
      </p:sp>
      <p:graphicFrame>
        <p:nvGraphicFramePr>
          <p:cNvPr id="13" name="Content Placeholder 2">
            <a:extLst>
              <a:ext uri="{FF2B5EF4-FFF2-40B4-BE49-F238E27FC236}">
                <a16:creationId xmlns:a16="http://schemas.microsoft.com/office/drawing/2014/main" id="{2DA68FF1-DE3B-B7EC-4751-BB7A1BABE7EE}"/>
              </a:ext>
            </a:extLst>
          </p:cNvPr>
          <p:cNvGraphicFramePr>
            <a:graphicFrameLocks noGrp="1"/>
          </p:cNvGraphicFramePr>
          <p:nvPr>
            <p:ph sz="half" idx="12"/>
            <p:extLst>
              <p:ext uri="{D42A27DB-BD31-4B8C-83A1-F6EECF244321}">
                <p14:modId xmlns:p14="http://schemas.microsoft.com/office/powerpoint/2010/main" val="3522263165"/>
              </p:ext>
            </p:extLst>
          </p:nvPr>
        </p:nvGraphicFramePr>
        <p:xfrm>
          <a:off x="737341" y="1367073"/>
          <a:ext cx="5399088" cy="48622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a:extLst>
              <a:ext uri="{FF2B5EF4-FFF2-40B4-BE49-F238E27FC236}">
                <a16:creationId xmlns:a16="http://schemas.microsoft.com/office/drawing/2014/main" id="{B4A213BC-AACC-A846-4F22-17C3BF9A203D}"/>
              </a:ext>
            </a:extLst>
          </p:cNvPr>
          <p:cNvSpPr>
            <a:spLocks noGrp="1"/>
          </p:cNvSpPr>
          <p:nvPr>
            <p:ph type="sldNum" sz="quarter" idx="4"/>
          </p:nvPr>
        </p:nvSpPr>
        <p:spPr/>
        <p:txBody>
          <a:bodyPr vert="horz" lIns="91440" tIns="45720" rIns="91440" bIns="45720" rtlCol="0" anchor="ctr">
            <a:normAutofit/>
          </a:bodyPr>
          <a:lstStyle/>
          <a:p>
            <a:pPr>
              <a:spcAft>
                <a:spcPts val="600"/>
              </a:spcAft>
            </a:pPr>
            <a:fld id="{294A09A9-5501-47C1-A89A-A340965A2BE2}" type="slidenum">
              <a:rPr lang="en-US" smtClean="0">
                <a:latin typeface="+mj-lt"/>
              </a:rPr>
              <a:pPr>
                <a:spcAft>
                  <a:spcPts val="600"/>
                </a:spcAft>
              </a:pPr>
              <a:t>9</a:t>
            </a:fld>
            <a:endParaRPr lang="en-US">
              <a:latin typeface="+mj-lt"/>
            </a:endParaRPr>
          </a:p>
        </p:txBody>
      </p:sp>
      <p:sp>
        <p:nvSpPr>
          <p:cNvPr id="34" name="Content Placeholder 33">
            <a:extLst>
              <a:ext uri="{FF2B5EF4-FFF2-40B4-BE49-F238E27FC236}">
                <a16:creationId xmlns:a16="http://schemas.microsoft.com/office/drawing/2014/main" id="{87A8DAA1-E8D7-29AE-AC4C-A6AA520A91DF}"/>
              </a:ext>
            </a:extLst>
          </p:cNvPr>
          <p:cNvSpPr>
            <a:spLocks noGrp="1"/>
          </p:cNvSpPr>
          <p:nvPr>
            <p:ph sz="half" idx="13"/>
          </p:nvPr>
        </p:nvSpPr>
        <p:spPr>
          <a:xfrm>
            <a:off x="6826313" y="1834365"/>
            <a:ext cx="4255129" cy="3959853"/>
          </a:xfrm>
        </p:spPr>
        <p:txBody>
          <a:bodyPr>
            <a:noAutofit/>
          </a:bodyPr>
          <a:lstStyle/>
          <a:p>
            <a:pPr algn="ctr"/>
            <a:r>
              <a:rPr lang="en-GB" sz="2200" spc="50" dirty="0">
                <a:solidFill>
                  <a:srgbClr val="002060">
                    <a:alpha val="60000"/>
                  </a:srgbClr>
                </a:solidFill>
                <a:latin typeface="Goudy" panose="02020502050305020303" pitchFamily="18" charset="0"/>
              </a:rPr>
              <a:t>We have provided a fleet matrix for each Vehicle Class showing 3 Car Makes that have the lowest average fuel consumption and emissions. In choosing the model of the vehicle to buy, consider these vehicle characteristics that impact both fuel efficiency and CO2 emissions.</a:t>
            </a:r>
            <a:endParaRPr lang="en-US" sz="2200" spc="50" dirty="0">
              <a:solidFill>
                <a:srgbClr val="002060">
                  <a:alpha val="60000"/>
                </a:srgbClr>
              </a:solidFill>
              <a:latin typeface="Goudy" panose="02020502050305020303" pitchFamily="18" charset="0"/>
            </a:endParaRPr>
          </a:p>
        </p:txBody>
      </p:sp>
    </p:spTree>
    <p:extLst>
      <p:ext uri="{BB962C8B-B14F-4D97-AF65-F5344CB8AC3E}">
        <p14:creationId xmlns:p14="http://schemas.microsoft.com/office/powerpoint/2010/main" val="445070695"/>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954E08-A2C8-44D4-BABF-5531D0DF1F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8AE25C0-66E9-4E74-9814-75E5D2A6CAB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FEDA63D-DE73-4ED5-BDF0-D3D9FD35E1E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TM16401371[[fn=Atlas]]</Template>
  <TotalTime>656</TotalTime>
  <Words>966</Words>
  <Application>Microsoft Office PowerPoint</Application>
  <PresentationFormat>Widescreen</PresentationFormat>
  <Paragraphs>84</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Goudy</vt:lpstr>
      <vt:lpstr>Goudy Old Style</vt:lpstr>
      <vt:lpstr>Rockwell</vt:lpstr>
      <vt:lpstr>Wingdings</vt:lpstr>
      <vt:lpstr>Atlas</vt:lpstr>
      <vt:lpstr>Machine Learning Classification Model to Predict Customer Churn  Recommendations to SyriaTel on Customers’ features that contribute to Churn</vt:lpstr>
      <vt:lpstr>Contents</vt:lpstr>
      <vt:lpstr>Industry Overview</vt:lpstr>
      <vt:lpstr>Business and Data Understanding</vt:lpstr>
      <vt:lpstr>The Modeling Process</vt:lpstr>
      <vt:lpstr>Model Evaluation</vt:lpstr>
      <vt:lpstr>Summary of correlation between various vehicle attributes with 1 as highest and 0 the lowest.</vt:lpstr>
      <vt:lpstr>                                 Recommendations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Wambui Munene</dc:creator>
  <cp:lastModifiedBy>Wambui Munene</cp:lastModifiedBy>
  <cp:revision>13</cp:revision>
  <dcterms:created xsi:type="dcterms:W3CDTF">2024-09-09T09:36:49Z</dcterms:created>
  <dcterms:modified xsi:type="dcterms:W3CDTF">2024-12-22T18:23:53Z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