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3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1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4D63-81E8-4FD4-91E6-1DA56598C6C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AF4-5FE1-415C-90DC-6B88818B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465263"/>
            <a:ext cx="48514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Adel Abdallah, PhD Candidate 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419100"/>
            <a:ext cx="8470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After </a:t>
            </a:r>
            <a:r>
              <a:rPr lang="en-US" b="1" dirty="0">
                <a:solidFill>
                  <a:srgbClr val="0070C0"/>
                </a:solidFill>
                <a:latin typeface="Comic Sans MS" panose="030F0702030302020204" pitchFamily="66" charset="0"/>
              </a:rPr>
              <a:t>50 years of </a:t>
            </a:r>
            <a:r>
              <a:rPr lang="en-US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water data collection </a:t>
            </a:r>
            <a:r>
              <a:rPr lang="en-US" b="1" dirty="0">
                <a:solidFill>
                  <a:srgbClr val="0070C0"/>
                </a:solidFill>
                <a:latin typeface="Comic Sans MS" panose="030F0702030302020204" pitchFamily="66" charset="0"/>
              </a:rPr>
              <a:t>and </a:t>
            </a:r>
            <a:r>
              <a:rPr lang="en-US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modeling, </a:t>
            </a:r>
            <a:r>
              <a:rPr lang="en-US" b="1" dirty="0" smtClean="0">
                <a:latin typeface="Comic Sans MS" panose="030F0702030302020204" pitchFamily="66" charset="0"/>
              </a:rPr>
              <a:t>how can we universally organize water management data?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84" y="2790825"/>
            <a:ext cx="4138611" cy="3554128"/>
          </a:xfrm>
          <a:prstGeom prst="rect">
            <a:avLst/>
          </a:prstGeom>
        </p:spPr>
      </p:pic>
      <p:pic>
        <p:nvPicPr>
          <p:cNvPr id="2060" name="Picture 12" descr="http://uwrl.usu.edu/sites/default/files/ribb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3405839"/>
            <a:ext cx="14287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hdrinc.com/sites/all/files/content/projects/images/246-hoover-dam-bypass-4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3" y="216445"/>
            <a:ext cx="5088567" cy="33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balkaneu.com/wp-content/uploads/2013/05/Ro12-565x3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98" y="2578100"/>
            <a:ext cx="6018301" cy="40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0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photography.nationalgeographic.com/staticfiles/NGS/Shared/StaticFiles/Photography/Images/POD/i/irrigated-fields-kendrick-731194-s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7" y="83344"/>
            <a:ext cx="4714875" cy="35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fondriest.com/news/wp-content/uploads/2014/06/Cropped_bri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818023"/>
            <a:ext cx="5781675" cy="37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1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thermal-edge.com/assets/2013/12/Wastewater-Treatment-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6" y="256947"/>
            <a:ext cx="5405803" cy="34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artechresearch.com/wp-content/uploads/2011/07/P62400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53" y="2655887"/>
            <a:ext cx="53657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://www.abc.net.au/news/image/2530766-3x2-940x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-90669"/>
            <a:ext cx="6285809" cy="41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thevalleycitizen.com/wp-content/uploads/2014/11/DSCN0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1" y="2676525"/>
            <a:ext cx="55753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Tahoma</vt:lpstr>
      <vt:lpstr>Times New Roman</vt:lpstr>
      <vt:lpstr>Office Theme</vt:lpstr>
      <vt:lpstr>Adel Abdallah, PhD Candidate </vt:lpstr>
      <vt:lpstr>PowerPoint Presentation</vt:lpstr>
      <vt:lpstr>PowerPoint Presentation</vt:lpstr>
      <vt:lpstr>PowerPoint Presentation</vt:lpstr>
      <vt:lpstr>PowerPoint Presentation</vt:lpstr>
    </vt:vector>
  </TitlesOfParts>
  <Company>University of Utah,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M. Abdallah</dc:creator>
  <cp:lastModifiedBy>Adel M. Abdallah</cp:lastModifiedBy>
  <cp:revision>14</cp:revision>
  <dcterms:created xsi:type="dcterms:W3CDTF">2015-09-09T23:08:25Z</dcterms:created>
  <dcterms:modified xsi:type="dcterms:W3CDTF">2015-09-10T00:16:29Z</dcterms:modified>
</cp:coreProperties>
</file>