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5" r:id="rId8"/>
    <p:sldId id="266" r:id="rId9"/>
    <p:sldId id="264" r:id="rId10"/>
    <p:sldId id="258" r:id="rId11"/>
    <p:sldId id="257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32A-951B-4B8A-A4BB-AF7D4E9C9FBA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D7B-4F43-403E-A685-FF74A54C6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2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32A-951B-4B8A-A4BB-AF7D4E9C9FBA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D7B-4F43-403E-A685-FF74A54C6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73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32A-951B-4B8A-A4BB-AF7D4E9C9FBA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D7B-4F43-403E-A685-FF74A54C6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34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32A-951B-4B8A-A4BB-AF7D4E9C9FBA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D7B-4F43-403E-A685-FF74A54C6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29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32A-951B-4B8A-A4BB-AF7D4E9C9FBA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D7B-4F43-403E-A685-FF74A54C6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41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32A-951B-4B8A-A4BB-AF7D4E9C9FBA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D7B-4F43-403E-A685-FF74A54C6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24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32A-951B-4B8A-A4BB-AF7D4E9C9FBA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D7B-4F43-403E-A685-FF74A54C6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41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32A-951B-4B8A-A4BB-AF7D4E9C9FBA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D7B-4F43-403E-A685-FF74A54C6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98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32A-951B-4B8A-A4BB-AF7D4E9C9FBA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D7B-4F43-403E-A685-FF74A54C6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97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32A-951B-4B8A-A4BB-AF7D4E9C9FBA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D7B-4F43-403E-A685-FF74A54C6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04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32A-951B-4B8A-A4BB-AF7D4E9C9FBA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D7B-4F43-403E-A685-FF74A54C6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54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7232A-951B-4B8A-A4BB-AF7D4E9C9FBA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5DD7B-4F43-403E-A685-FF74A54C6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15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Экспертная система «</a:t>
            </a:r>
            <a:r>
              <a:rPr lang="en-US" dirty="0" err="1" smtClean="0"/>
              <a:t>BreedSelection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Система подбирает подходящую породу собаки</a:t>
            </a:r>
          </a:p>
          <a:p>
            <a:r>
              <a:rPr lang="ru-RU" dirty="0" smtClean="0"/>
              <a:t>на основе пожеланий пользователя.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511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1026" name="Picture 2" descr="HTML5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009" y="2347414"/>
            <a:ext cx="2669512" cy="266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Файл:CSS3 logo and wordmark.svg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444" y="2341549"/>
            <a:ext cx="1896801" cy="267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T компания Брутка: Javascrip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943" y="2349049"/>
            <a:ext cx="2846934" cy="284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42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49" y="109184"/>
            <a:ext cx="9083038" cy="663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2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565086"/>
            <a:ext cx="65913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1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База данных представлена </a:t>
            </a:r>
            <a:r>
              <a:rPr lang="en-US" dirty="0" smtClean="0"/>
              <a:t>JavaScript </a:t>
            </a:r>
            <a:r>
              <a:rPr lang="ru-RU" dirty="0" smtClean="0"/>
              <a:t>файлом – </a:t>
            </a:r>
            <a:r>
              <a:rPr lang="en-US" dirty="0" smtClean="0"/>
              <a:t>database.js</a:t>
            </a:r>
          </a:p>
          <a:p>
            <a:endParaRPr lang="en-US" dirty="0"/>
          </a:p>
          <a:p>
            <a:r>
              <a:rPr lang="ru-RU" dirty="0" smtClean="0"/>
              <a:t>В данном файле хранится 15 пород собак в формате </a:t>
            </a:r>
            <a:r>
              <a:rPr lang="en-US" dirty="0" smtClean="0"/>
              <a:t>JSON.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950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930" y="1871662"/>
            <a:ext cx="5972175" cy="31146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203" y="2862262"/>
            <a:ext cx="10191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01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знаний, модуль принятия решений и модуль трассировки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824393"/>
            <a:ext cx="65913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04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знаний, модуль принятия решений и модуль трассировки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База знаний представлена следующим образом: </a:t>
            </a:r>
          </a:p>
          <a:p>
            <a:endParaRPr lang="ru-RU" dirty="0"/>
          </a:p>
          <a:p>
            <a:r>
              <a:rPr lang="ru-RU" dirty="0" smtClean="0"/>
              <a:t>Имеется переменная </a:t>
            </a:r>
            <a:r>
              <a:rPr lang="en-US" dirty="0" smtClean="0"/>
              <a:t>weight. </a:t>
            </a:r>
            <a:r>
              <a:rPr lang="ru-RU" dirty="0" smtClean="0"/>
              <a:t>Если пользователь выбрал критерий, который совпадает со значением из базы данных, к данному объекту базы данных (породе) добавляется вес +1.</a:t>
            </a:r>
          </a:p>
          <a:p>
            <a:endParaRPr lang="ru-RU" dirty="0"/>
          </a:p>
          <a:p>
            <a:r>
              <a:rPr lang="ru-RU" dirty="0" smtClean="0"/>
              <a:t>Затем все элементы базы данных сравниваются по весу. Выводится порода, которая имеет наибольшую цену, подходящую по бюджету и имеющая самый большой вес.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1984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знаний, модуль принятия решений и модуль трассировки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260" y="1821196"/>
            <a:ext cx="6085480" cy="19850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917" y="4143517"/>
            <a:ext cx="7986806" cy="195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00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пользователя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690688"/>
            <a:ext cx="65913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40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пользователя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Интерфейс пользователя реализован через браузер.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100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Начальный экран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71" y="1684388"/>
            <a:ext cx="10931857" cy="517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28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пользователя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006454" cy="236935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879" y="1690688"/>
            <a:ext cx="4910921" cy="23152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76726"/>
            <a:ext cx="4972438" cy="23697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341" y="4276726"/>
            <a:ext cx="3795996" cy="24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87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эксперта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690688"/>
            <a:ext cx="65913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72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эксперта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Эксперт может вносить новые данные и добавлять правила с помощью кода: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52633"/>
            <a:ext cx="4856874" cy="25330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982" y="3741157"/>
            <a:ext cx="4843818" cy="118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объяснения решений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690688"/>
            <a:ext cx="65913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62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объяснения решений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Решение объясняется с помощью отдельного блока. </a:t>
            </a:r>
          </a:p>
          <a:p>
            <a:endParaRPr lang="ru-RU" dirty="0"/>
          </a:p>
          <a:p>
            <a:r>
              <a:rPr lang="ru-RU" dirty="0" smtClean="0"/>
              <a:t>Оно формируется на основании бюджета и количество подходящих критериев.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0214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объяснения решений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2105380"/>
            <a:ext cx="5838825" cy="6000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16600"/>
          <a:stretch/>
        </p:blipFill>
        <p:spPr>
          <a:xfrm>
            <a:off x="2281237" y="3327919"/>
            <a:ext cx="7629525" cy="5878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862" y="4636611"/>
            <a:ext cx="75342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5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Отбор по бюджету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70" y="1717827"/>
            <a:ext cx="10931857" cy="515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Отбор по бюджету на примере 40000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70" y="1717827"/>
            <a:ext cx="10931857" cy="515381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3" y="1634010"/>
            <a:ext cx="10945504" cy="522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 ввода бюджета из базы данных отбираются только подходящие по цене породы собак.</a:t>
            </a:r>
          </a:p>
          <a:p>
            <a:endParaRPr lang="ru-RU" dirty="0"/>
          </a:p>
          <a:p>
            <a:r>
              <a:rPr lang="ru-RU" dirty="0" smtClean="0"/>
              <a:t>На данном этапе система подбирает породу собаки, лучше всего подходящую по бюджету.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292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70" y="1717827"/>
            <a:ext cx="10931857" cy="515381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3" y="1634010"/>
            <a:ext cx="10945504" cy="522399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75" y="1620364"/>
            <a:ext cx="10990184" cy="523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1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Отбор по желаемым критериям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633" y="2633662"/>
            <a:ext cx="3810000" cy="15906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825" y="2590800"/>
            <a:ext cx="30765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8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Отбор по желаемым критериям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Далее система подбирает породу собаки по совпадению желаемых критериев.</a:t>
            </a:r>
          </a:p>
          <a:p>
            <a:endParaRPr lang="ru-RU" dirty="0"/>
          </a:p>
          <a:p>
            <a:r>
              <a:rPr lang="ru-RU" dirty="0" smtClean="0"/>
              <a:t>Критерии:</a:t>
            </a:r>
          </a:p>
          <a:p>
            <a:pPr lvl="1"/>
            <a:r>
              <a:rPr lang="ru-RU" dirty="0" smtClean="0"/>
              <a:t>Размер: маленькая, средняя, большая</a:t>
            </a:r>
          </a:p>
          <a:p>
            <a:pPr lvl="1"/>
            <a:r>
              <a:rPr lang="ru-RU" dirty="0" smtClean="0"/>
              <a:t>Тип породы: охотничья, компаньон, декоративная, служебная, ездовая</a:t>
            </a:r>
          </a:p>
          <a:p>
            <a:pPr lvl="1"/>
            <a:r>
              <a:rPr lang="ru-RU" dirty="0" smtClean="0"/>
              <a:t>Длина шерсти: короткая, средняя, длинная</a:t>
            </a:r>
          </a:p>
          <a:p>
            <a:pPr lvl="1"/>
            <a:r>
              <a:rPr lang="ru-RU" dirty="0" smtClean="0"/>
              <a:t>Характер: дерзкий, твердый, спокойный, сбалансированный, своенравный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049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Итоговый результат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752600"/>
            <a:ext cx="80105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660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282</Words>
  <Application>Microsoft Office PowerPoint</Application>
  <PresentationFormat>Широкоэкранный</PresentationFormat>
  <Paragraphs>47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Тема Office</vt:lpstr>
      <vt:lpstr>Экспертная система «BreedSelection»</vt:lpstr>
      <vt:lpstr>Начальный экран</vt:lpstr>
      <vt:lpstr>Отбор по бюджету</vt:lpstr>
      <vt:lpstr>Отбор по бюджету на примере 40000</vt:lpstr>
      <vt:lpstr>Презентация PowerPoint</vt:lpstr>
      <vt:lpstr>Презентация PowerPoint</vt:lpstr>
      <vt:lpstr>Отбор по желаемым критериям</vt:lpstr>
      <vt:lpstr>Отбор по желаемым критериям</vt:lpstr>
      <vt:lpstr>Итоговый результат</vt:lpstr>
      <vt:lpstr>Реализация</vt:lpstr>
      <vt:lpstr>Презентация PowerPoint</vt:lpstr>
      <vt:lpstr>База данных</vt:lpstr>
      <vt:lpstr>База данных</vt:lpstr>
      <vt:lpstr>База данных</vt:lpstr>
      <vt:lpstr>База знаний, модуль принятия решений и модуль трассировки</vt:lpstr>
      <vt:lpstr>База знаний, модуль принятия решений и модуль трассировки</vt:lpstr>
      <vt:lpstr>База знаний, модуль принятия решений и модуль трассировки</vt:lpstr>
      <vt:lpstr>Интерфейс пользователя</vt:lpstr>
      <vt:lpstr>Интерфейс пользователя</vt:lpstr>
      <vt:lpstr>Интерфейс пользователя</vt:lpstr>
      <vt:lpstr>Интерфейс эксперта</vt:lpstr>
      <vt:lpstr>Интерфейс эксперта</vt:lpstr>
      <vt:lpstr>Модуль объяснения решений</vt:lpstr>
      <vt:lpstr>Модуль объяснения решений</vt:lpstr>
      <vt:lpstr>Модуль объяснения решений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Экспертная система «BreedSelection»</dc:title>
  <dc:creator>Учетная запись Майкрософт</dc:creator>
  <cp:lastModifiedBy>Учетная запись Майкрософт</cp:lastModifiedBy>
  <cp:revision>6</cp:revision>
  <dcterms:created xsi:type="dcterms:W3CDTF">2022-01-08T17:44:43Z</dcterms:created>
  <dcterms:modified xsi:type="dcterms:W3CDTF">2022-01-08T19:54:44Z</dcterms:modified>
</cp:coreProperties>
</file>