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7A6-FF7C-49C5-AF88-1BC84A8F41A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A31A-9E96-4F7E-AF4D-F27958C78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21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7A6-FF7C-49C5-AF88-1BC84A8F41A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A31A-9E96-4F7E-AF4D-F27958C78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93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7A6-FF7C-49C5-AF88-1BC84A8F41A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A31A-9E96-4F7E-AF4D-F27958C78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60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7A6-FF7C-49C5-AF88-1BC84A8F41A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A31A-9E96-4F7E-AF4D-F27958C78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1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7A6-FF7C-49C5-AF88-1BC84A8F41A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A31A-9E96-4F7E-AF4D-F27958C78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1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7A6-FF7C-49C5-AF88-1BC84A8F41A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A31A-9E96-4F7E-AF4D-F27958C78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09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7A6-FF7C-49C5-AF88-1BC84A8F41A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A31A-9E96-4F7E-AF4D-F27958C78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9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7A6-FF7C-49C5-AF88-1BC84A8F41A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A31A-9E96-4F7E-AF4D-F27958C78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02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7A6-FF7C-49C5-AF88-1BC84A8F41A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A31A-9E96-4F7E-AF4D-F27958C78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91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7A6-FF7C-49C5-AF88-1BC84A8F41A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A31A-9E96-4F7E-AF4D-F27958C78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71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7A6-FF7C-49C5-AF88-1BC84A8F41A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A31A-9E96-4F7E-AF4D-F27958C78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2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17A6-FF7C-49C5-AF88-1BC84A8F41A9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A31A-9E96-4F7E-AF4D-F27958C78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98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Экспертная система для подбора вида спорта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Выполнена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02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хранятся в файле </a:t>
            </a:r>
            <a:r>
              <a:rPr lang="en-US" dirty="0" smtClean="0"/>
              <a:t>data.js </a:t>
            </a:r>
          </a:p>
          <a:p>
            <a:endParaRPr lang="en-US" dirty="0"/>
          </a:p>
          <a:p>
            <a:r>
              <a:rPr lang="ru-RU" dirty="0" smtClean="0"/>
              <a:t>В базе 25 видов спорта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613" y="2794878"/>
            <a:ext cx="4010187" cy="33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2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Выбранные пользователем значения сравниваются с имеющимися в базе данных по совпадению.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6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пользователя 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1004"/>
            <a:ext cx="10515600" cy="373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9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Эксперт может вносить правки в код </a:t>
            </a:r>
            <a:r>
              <a:rPr lang="en-US" dirty="0" smtClean="0"/>
              <a:t>JavaScript.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613" y="2794878"/>
            <a:ext cx="4010187" cy="33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8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Принятие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Принятие промежуточных решений происходит на основе уже выбранных пользователем параметров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773" y="2890334"/>
            <a:ext cx="6618027" cy="342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4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итоговом экране отражаются все характеристики полученного вида спорта. Они максимально приближены либо совпадают с выбором пользователя.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772" y="3273855"/>
            <a:ext cx="6618027" cy="290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2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кого: </a:t>
            </a:r>
          </a:p>
          <a:p>
            <a:pPr lvl="1"/>
            <a:r>
              <a:rPr lang="ru-RU" dirty="0" smtClean="0"/>
              <a:t>для людей, которые хотели бы заняться спортом, но не знают, какой лучше выбрать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66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13" y="1881757"/>
            <a:ext cx="9856373" cy="455631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Начальный экран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11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критерий – количество людей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1679"/>
            <a:ext cx="10515600" cy="373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2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 критерий – длительность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1524"/>
            <a:ext cx="10515600" cy="34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5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 критерий – интенсивность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2317"/>
            <a:ext cx="10515600" cy="341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8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 критерий – изменение веса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2166"/>
            <a:ext cx="10515600" cy="38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9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7863"/>
            <a:ext cx="10515600" cy="29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2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Экспертная система разработана на языке </a:t>
            </a:r>
            <a:r>
              <a:rPr lang="en-US" dirty="0" smtClean="0"/>
              <a:t>JavaScript</a:t>
            </a:r>
            <a:endParaRPr lang="ru-RU" dirty="0"/>
          </a:p>
        </p:txBody>
      </p:sp>
      <p:pic>
        <p:nvPicPr>
          <p:cNvPr id="1026" name="Picture 2" descr="JavaScript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454" y="3166280"/>
            <a:ext cx="2538483" cy="253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50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124</Words>
  <Application>Microsoft Office PowerPoint</Application>
  <PresentationFormat>Широкоэкранный</PresentationFormat>
  <Paragraphs>25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Экспертная система для подбора вида спорта</vt:lpstr>
      <vt:lpstr>Презентация PowerPoint</vt:lpstr>
      <vt:lpstr>Начальный экран</vt:lpstr>
      <vt:lpstr>1 критерий – количество людей</vt:lpstr>
      <vt:lpstr>2 критерий – длительность </vt:lpstr>
      <vt:lpstr>3 критерий – интенсивность </vt:lpstr>
      <vt:lpstr>4 критерий – изменение веса</vt:lpstr>
      <vt:lpstr>Результат</vt:lpstr>
      <vt:lpstr>Технология</vt:lpstr>
      <vt:lpstr>База данных </vt:lpstr>
      <vt:lpstr>Правила</vt:lpstr>
      <vt:lpstr>Интерфейс пользователя </vt:lpstr>
      <vt:lpstr>Эксперт</vt:lpstr>
      <vt:lpstr>Принятие решений</vt:lpstr>
      <vt:lpstr>Объяснение решений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Экспертная система для подбора вида спорта</dc:title>
  <dc:creator>Учетная запись Майкрософт</dc:creator>
  <cp:lastModifiedBy>Учетная запись Майкрософт</cp:lastModifiedBy>
  <cp:revision>3</cp:revision>
  <dcterms:created xsi:type="dcterms:W3CDTF">2022-01-10T10:39:51Z</dcterms:created>
  <dcterms:modified xsi:type="dcterms:W3CDTF">2022-01-10T10:50:05Z</dcterms:modified>
</cp:coreProperties>
</file>