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ublic Sans Medium"/>
      <p:regular r:id="rId14"/>
      <p:bold r:id="rId15"/>
      <p:italic r:id="rId16"/>
      <p:boldItalic r:id="rId17"/>
    </p:embeddedFont>
    <p:embeddedFont>
      <p:font typeface="Public Sans"/>
      <p:regular r:id="rId18"/>
      <p:bold r:id="rId19"/>
      <p:italic r:id="rId20"/>
      <p:boldItalic r:id="rId21"/>
    </p:embeddedFont>
    <p:embeddedFont>
      <p:font typeface="Happy Monkey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italic.fntdata"/><Relationship Id="rId22" Type="http://schemas.openxmlformats.org/officeDocument/2006/relationships/font" Target="fonts/HappyMonkey-regular.fntdata"/><Relationship Id="rId21" Type="http://schemas.openxmlformats.org/officeDocument/2006/relationships/font" Target="fonts/Public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ublicSansMedium-bold.fntdata"/><Relationship Id="rId14" Type="http://schemas.openxmlformats.org/officeDocument/2006/relationships/font" Target="fonts/PublicSansMedium-regular.fntdata"/><Relationship Id="rId17" Type="http://schemas.openxmlformats.org/officeDocument/2006/relationships/font" Target="fonts/PublicSansMedium-boldItalic.fntdata"/><Relationship Id="rId16" Type="http://schemas.openxmlformats.org/officeDocument/2006/relationships/font" Target="fonts/PublicSansMedium-italic.fntdata"/><Relationship Id="rId19" Type="http://schemas.openxmlformats.org/officeDocument/2006/relationships/font" Target="fonts/PublicSans-bold.fntdata"/><Relationship Id="rId18" Type="http://schemas.openxmlformats.org/officeDocument/2006/relationships/font" Target="fonts/Public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bb285c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bb285c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bb285c2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bb285c2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bb285c2c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bb285c2c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bb285c2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bb285c2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bb285c2c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2bb285c2c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bb285c2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bb285c2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bb285c2c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2bb285c2c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2bb285c2c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2bb285c2c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2" name="Google Shape;142;p2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8" name="Google Shape;148;p2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4" name="Google Shape;154;p26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6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6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7" name="Google Shape;187;p30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8" name="Google Shape;198;p3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5" name="Google Shape;205;p31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1" name="Google Shape;211;p31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" name="Google Shape;212;p31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4" name="Google Shape;214;p31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8" name="Google Shape;218;p3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9" name="Google Shape;219;p31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32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6" name="Google Shape;226;p32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7" name="Google Shape;227;p32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32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32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3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8" name="Google Shape;238;p33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9" name="Google Shape;239;p33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0" name="Google Shape;240;p33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2" name="Google Shape;242;p33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3" name="Google Shape;243;p33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3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3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0" name="Google Shape;250;p33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1" name="Google Shape;251;p33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2" name="Google Shape;252;p33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3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4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2" name="Google Shape;262;p34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3" name="Google Shape;263;p34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34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34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7" name="Google Shape;267;p34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4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4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4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4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5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9" name="Google Shape;279;p35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8" name="Google Shape;298;p3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9" name="Google Shape;299;p37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0" name="Google Shape;300;p37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38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05" name="Google Shape;305;p38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8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1" name="Google Shape;311;p38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8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39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2" name="Google Shape;322;p40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0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0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7" name="Google Shape;327;p40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0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9" name="Google Shape;329;p40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0" name="Google Shape;330;p40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40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3" name="Google Shape;333;p40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0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5" name="Google Shape;335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1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1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42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2" name="Google Shape;352;p42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2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4" name="Google Shape;354;p42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5" name="Google Shape;355;p42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2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7" name="Google Shape;357;p42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8" name="Google Shape;358;p42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2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0" name="Google Shape;360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5" name="Google Shape;365;p43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6" name="Google Shape;366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7" name="Google Shape;367;p43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3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3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3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3" name="Google Shape;373;p43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43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8" name="Google Shape;378;p44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4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1" name="Google Shape;381;p44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4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3" name="Google Shape;383;p44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4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4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4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4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388" name="Google Shape;388;p44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44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4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1" name="Google Shape;391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5" name="Google Shape;395;p45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6" name="Google Shape;396;p45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7" name="Google Shape;397;p45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8" name="Google Shape;398;p45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45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5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5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45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3" name="Google Shape;403;p45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4" name="Google Shape;404;p45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5" name="Google Shape;405;p45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6" name="Google Shape;406;p45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Welcome to</a:t>
            </a:r>
            <a:endParaRPr sz="6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LetsQuiz (LQ)</a:t>
            </a:r>
            <a:endParaRPr sz="6800"/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98075" y="4469075"/>
            <a:ext cx="308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From: YeetCode</a:t>
            </a:r>
            <a:endParaRPr/>
          </a:p>
        </p:txBody>
      </p:sp>
      <p:sp>
        <p:nvSpPr>
          <p:cNvPr id="416" name="Google Shape;416;p47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That’s us :D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idx="2" type="body"/>
          </p:nvPr>
        </p:nvSpPr>
        <p:spPr>
          <a:xfrm>
            <a:off x="396725" y="620025"/>
            <a:ext cx="51720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Have you ever heard of little something called Quizlet?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22" y="1242925"/>
            <a:ext cx="1094150" cy="1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050" y="1759925"/>
            <a:ext cx="1094150" cy="1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300" y="3065488"/>
            <a:ext cx="1094150" cy="10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8"/>
          <p:cNvSpPr txBox="1"/>
          <p:nvPr/>
        </p:nvSpPr>
        <p:spPr>
          <a:xfrm>
            <a:off x="6552675" y="1183350"/>
            <a:ext cx="20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How about Anki?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7" name="Google Shape;427;p48"/>
          <p:cNvSpPr txBox="1"/>
          <p:nvPr/>
        </p:nvSpPr>
        <p:spPr>
          <a:xfrm rot="338">
            <a:off x="839736" y="2389151"/>
            <a:ext cx="3053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Or just the basic flashcard app?</a:t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61850" y="4875825"/>
            <a:ext cx="473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Bet you’ve never heard of them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idx="1" type="subTitle"/>
          </p:nvPr>
        </p:nvSpPr>
        <p:spPr>
          <a:xfrm>
            <a:off x="551000" y="3304525"/>
            <a:ext cx="24822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LETS QUIZ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34" name="Google Shape;434;p49"/>
          <p:cNvSpPr txBox="1"/>
          <p:nvPr>
            <p:ph idx="3" type="body"/>
          </p:nvPr>
        </p:nvSpPr>
        <p:spPr>
          <a:xfrm>
            <a:off x="0" y="472855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QuizLets</a:t>
            </a:r>
            <a:endParaRPr/>
          </a:p>
        </p:txBody>
      </p:sp>
      <p:sp>
        <p:nvSpPr>
          <p:cNvPr id="435" name="Google Shape;435;p49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36" name="Google Shape;436;p4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50" y="223500"/>
            <a:ext cx="2936700" cy="2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9"/>
          <p:cNvSpPr txBox="1"/>
          <p:nvPr/>
        </p:nvSpPr>
        <p:spPr>
          <a:xfrm>
            <a:off x="4359050" y="533150"/>
            <a:ext cx="4197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WELL THIS IS NOTHING LIKE THAT</a:t>
            </a:r>
            <a:endParaRPr sz="2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Lets Quiz is a completely original idea that has nothing to do with any known flashcard </a:t>
            </a:r>
            <a:r>
              <a:rPr lang="en" sz="2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application</a:t>
            </a:r>
            <a:r>
              <a:rPr lang="en" sz="2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out there</a:t>
            </a:r>
            <a:endParaRPr sz="23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o colleagues walking and talking in an office." id="443" name="Google Shape;443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851" r="10851" t="0"/>
          <a:stretch/>
        </p:blipFill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</p:spPr>
      </p:pic>
      <p:pic>
        <p:nvPicPr>
          <p:cNvPr descr="Two colleagues kneeling working together on large diagram placed on the ground." id="444" name="Google Shape;444;p5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0820" r="10828" t="0"/>
          <a:stretch/>
        </p:blipFill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</p:spPr>
      </p:pic>
      <p:sp>
        <p:nvSpPr>
          <p:cNvPr id="445" name="Google Shape;445;p50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 at how much fun we’re having!!!</a:t>
            </a:r>
            <a:endParaRPr/>
          </a:p>
        </p:txBody>
      </p:sp>
      <p:sp>
        <p:nvSpPr>
          <p:cNvPr id="446" name="Google Shape;446;p50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</a:t>
            </a:r>
            <a:r>
              <a:rPr lang="en"/>
              <a:t>definitely</a:t>
            </a:r>
            <a:r>
              <a:rPr lang="en"/>
              <a:t> us working!!!</a:t>
            </a:r>
            <a:endParaRPr/>
          </a:p>
        </p:txBody>
      </p:sp>
      <p:sp>
        <p:nvSpPr>
          <p:cNvPr id="447" name="Google Shape;447;p50"/>
          <p:cNvSpPr txBox="1"/>
          <p:nvPr>
            <p:ph type="title"/>
          </p:nvPr>
        </p:nvSpPr>
        <p:spPr>
          <a:xfrm>
            <a:off x="3325644" y="3858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Happy Monkey"/>
                <a:ea typeface="Happy Monkey"/>
                <a:cs typeface="Happy Monkey"/>
                <a:sym typeface="Happy Monkey"/>
              </a:rPr>
              <a:t>LETS QUIZ</a:t>
            </a:r>
            <a:endParaRPr sz="39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48" name="Google Shape;448;p50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</a:t>
            </a:r>
            <a:r>
              <a:rPr lang="en"/>
              <a:t>completely</a:t>
            </a:r>
            <a:r>
              <a:rPr lang="en"/>
              <a:t> original idea is to create a flashcard application where you can create, edit, and delete your cards. In order to use our </a:t>
            </a:r>
            <a:r>
              <a:rPr lang="en"/>
              <a:t>completely</a:t>
            </a:r>
            <a:r>
              <a:rPr lang="en"/>
              <a:t> free source application you must make a fun free account (though if you would like to pay we I guess we </a:t>
            </a:r>
            <a:r>
              <a:rPr lang="en"/>
              <a:t>wouldn't</a:t>
            </a:r>
            <a:r>
              <a:rPr lang="en"/>
              <a:t> say no…). Study using the best and most original app out there!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idx="1" type="subTitle"/>
          </p:nvPr>
        </p:nvSpPr>
        <p:spPr>
          <a:xfrm>
            <a:off x="235025" y="4047700"/>
            <a:ext cx="35415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Game Plan</a:t>
            </a:r>
            <a:endParaRPr/>
          </a:p>
        </p:txBody>
      </p:sp>
      <p:sp>
        <p:nvSpPr>
          <p:cNvPr id="454" name="Google Shape;454;p51"/>
          <p:cNvSpPr txBox="1"/>
          <p:nvPr>
            <p:ph idx="3" type="body"/>
          </p:nvPr>
        </p:nvSpPr>
        <p:spPr>
          <a:xfrm>
            <a:off x="-1671300" y="4941000"/>
            <a:ext cx="114381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Howdy Howdy Howdy Howdy Howdy Howdy Howdy Howdy Howdy Howdy Howdy Howdy Howdy Howdy Howdy Howdy Howdy Howdy Howdy Howdy Howdy Howdy Howdy Howdy Howdy Howdy</a:t>
            </a:r>
            <a:endParaRPr/>
          </a:p>
        </p:txBody>
      </p:sp>
      <p:sp>
        <p:nvSpPr>
          <p:cNvPr id="455" name="Google Shape;455;p51"/>
          <p:cNvSpPr txBox="1"/>
          <p:nvPr>
            <p:ph type="title"/>
          </p:nvPr>
        </p:nvSpPr>
        <p:spPr>
          <a:xfrm>
            <a:off x="4024125" y="430350"/>
            <a:ext cx="20226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</a:t>
            </a:r>
            <a:endParaRPr sz="4000"/>
          </a:p>
        </p:txBody>
      </p:sp>
      <p:sp>
        <p:nvSpPr>
          <p:cNvPr id="456" name="Google Shape;456;p51"/>
          <p:cNvSpPr txBox="1"/>
          <p:nvPr>
            <p:ph idx="4" type="body"/>
          </p:nvPr>
        </p:nvSpPr>
        <p:spPr>
          <a:xfrm>
            <a:off x="4073575" y="10174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Sign-up page used to create your profile in order to sign in</a:t>
            </a:r>
            <a:endParaRPr sz="1500"/>
          </a:p>
        </p:txBody>
      </p:sp>
      <p:sp>
        <p:nvSpPr>
          <p:cNvPr id="457" name="Google Shape;457;p51"/>
          <p:cNvSpPr txBox="1"/>
          <p:nvPr>
            <p:ph idx="5" type="title"/>
          </p:nvPr>
        </p:nvSpPr>
        <p:spPr>
          <a:xfrm>
            <a:off x="6572625" y="394050"/>
            <a:ext cx="19953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2.</a:t>
            </a:r>
            <a:endParaRPr sz="4000"/>
          </a:p>
        </p:txBody>
      </p:sp>
      <p:sp>
        <p:nvSpPr>
          <p:cNvPr id="458" name="Google Shape;458;p51"/>
          <p:cNvSpPr txBox="1"/>
          <p:nvPr>
            <p:ph idx="6" type="body"/>
          </p:nvPr>
        </p:nvSpPr>
        <p:spPr>
          <a:xfrm>
            <a:off x="6572625" y="10174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Welcome page so you can log in to our </a:t>
            </a:r>
            <a:r>
              <a:rPr lang="en" sz="1500"/>
              <a:t>beautiful</a:t>
            </a:r>
            <a:r>
              <a:rPr lang="en" sz="1500"/>
              <a:t> application</a:t>
            </a:r>
            <a:endParaRPr sz="1500"/>
          </a:p>
        </p:txBody>
      </p:sp>
      <p:sp>
        <p:nvSpPr>
          <p:cNvPr id="459" name="Google Shape;459;p51"/>
          <p:cNvSpPr txBox="1"/>
          <p:nvPr>
            <p:ph idx="7" type="title"/>
          </p:nvPr>
        </p:nvSpPr>
        <p:spPr>
          <a:xfrm>
            <a:off x="4024150" y="2685675"/>
            <a:ext cx="6924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3.</a:t>
            </a:r>
            <a:endParaRPr sz="4000"/>
          </a:p>
        </p:txBody>
      </p:sp>
      <p:sp>
        <p:nvSpPr>
          <p:cNvPr id="460" name="Google Shape;460;p51"/>
          <p:cNvSpPr txBox="1"/>
          <p:nvPr>
            <p:ph idx="8" type="body"/>
          </p:nvPr>
        </p:nvSpPr>
        <p:spPr>
          <a:xfrm>
            <a:off x="4081613" y="33476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Editing page where you create and edit your flashcards</a:t>
            </a:r>
            <a:endParaRPr sz="1500"/>
          </a:p>
        </p:txBody>
      </p:sp>
      <p:sp>
        <p:nvSpPr>
          <p:cNvPr id="461" name="Google Shape;461;p51"/>
          <p:cNvSpPr txBox="1"/>
          <p:nvPr>
            <p:ph idx="9" type="title"/>
          </p:nvPr>
        </p:nvSpPr>
        <p:spPr>
          <a:xfrm>
            <a:off x="6588725" y="2685675"/>
            <a:ext cx="1592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4.</a:t>
            </a:r>
            <a:endParaRPr sz="4000"/>
          </a:p>
        </p:txBody>
      </p:sp>
      <p:sp>
        <p:nvSpPr>
          <p:cNvPr id="462" name="Google Shape;462;p51"/>
          <p:cNvSpPr txBox="1"/>
          <p:nvPr>
            <p:ph idx="13" type="body"/>
          </p:nvPr>
        </p:nvSpPr>
        <p:spPr>
          <a:xfrm>
            <a:off x="6588713" y="33476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Flashcard page where you can review all the flashcards you have made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463" name="Google Shape;463;p5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5" y="223511"/>
            <a:ext cx="3644549" cy="28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1"/>
          <p:cNvSpPr txBox="1"/>
          <p:nvPr/>
        </p:nvSpPr>
        <p:spPr>
          <a:xfrm>
            <a:off x="163925" y="3174663"/>
            <a:ext cx="36837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Lets give you a better understanding of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Were we able to complete our goals and make a fully-functional product in under 24 hours?</a:t>
            </a:r>
            <a:endParaRPr sz="1100"/>
          </a:p>
        </p:txBody>
      </p:sp>
      <p:sp>
        <p:nvSpPr>
          <p:cNvPr id="471" name="Google Shape;471;p52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472" name="Google Shape;472;p52"/>
          <p:cNvSpPr txBox="1"/>
          <p:nvPr>
            <p:ph idx="4294967295" type="body"/>
          </p:nvPr>
        </p:nvSpPr>
        <p:spPr>
          <a:xfrm>
            <a:off x="7136225" y="4652975"/>
            <a:ext cx="13455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If your looking down here don’t worry </a:t>
            </a:r>
            <a:r>
              <a:rPr lang="en" sz="700">
                <a:solidFill>
                  <a:schemeClr val="lt1"/>
                </a:solidFill>
              </a:rPr>
              <a:t>there's</a:t>
            </a:r>
            <a:r>
              <a:rPr lang="en" sz="700">
                <a:solidFill>
                  <a:schemeClr val="lt1"/>
                </a:solidFill>
              </a:rPr>
              <a:t> only 1 more page left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73" name="Google Shape;473;p52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Working Product</a:t>
            </a:r>
            <a:endParaRPr/>
          </a:p>
        </p:txBody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Goals</a:t>
            </a:r>
            <a:endParaRPr sz="4500"/>
          </a:p>
        </p:txBody>
      </p:sp>
      <p:sp>
        <p:nvSpPr>
          <p:cNvPr id="475" name="Google Shape;475;p52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 Some </a:t>
            </a:r>
            <a:r>
              <a:rPr lang="en"/>
              <a:t>Security Aspect</a:t>
            </a:r>
            <a:endParaRPr/>
          </a:p>
        </p:txBody>
      </p:sp>
      <p:sp>
        <p:nvSpPr>
          <p:cNvPr id="476" name="Google Shape;476;p52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Were we capable to </a:t>
            </a:r>
            <a:r>
              <a:rPr lang="en" sz="1100"/>
              <a:t>implementing</a:t>
            </a:r>
            <a:r>
              <a:rPr lang="en" sz="1100"/>
              <a:t> some type of </a:t>
            </a:r>
            <a:r>
              <a:rPr lang="en" sz="1100"/>
              <a:t>cyber</a:t>
            </a:r>
            <a:r>
              <a:rPr lang="en" sz="1100"/>
              <a:t> security into our functioning application?</a:t>
            </a:r>
            <a:endParaRPr sz="1100"/>
          </a:p>
        </p:txBody>
      </p:sp>
      <p:sp>
        <p:nvSpPr>
          <p:cNvPr id="477" name="Google Shape;477;p52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r>
              <a:rPr lang="en"/>
              <a:t> Docker</a:t>
            </a:r>
            <a:endParaRPr/>
          </a:p>
        </p:txBody>
      </p:sp>
      <p:sp>
        <p:nvSpPr>
          <p:cNvPr id="478" name="Google Shape;478;p52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Were we able to learn a new application and use it to help build our app all in under 24 hours?</a:t>
            </a:r>
            <a:endParaRPr sz="1100"/>
          </a:p>
        </p:txBody>
      </p:sp>
      <p:sp>
        <p:nvSpPr>
          <p:cNvPr id="479" name="Google Shape;479;p52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perfect app</a:t>
            </a:r>
            <a:endParaRPr/>
          </a:p>
        </p:txBody>
      </p:sp>
      <p:sp>
        <p:nvSpPr>
          <p:cNvPr id="480" name="Google Shape;480;p52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Did we make the most </a:t>
            </a:r>
            <a:r>
              <a:rPr lang="en" sz="1100"/>
              <a:t>perfect</a:t>
            </a:r>
            <a:r>
              <a:rPr lang="en" sz="1100"/>
              <a:t> application the world has ever seen?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1" name="Google Shape;481;p52"/>
          <p:cNvSpPr txBox="1"/>
          <p:nvPr>
            <p:ph idx="13" type="body"/>
          </p:nvPr>
        </p:nvSpPr>
        <p:spPr>
          <a:xfrm>
            <a:off x="4982950" y="615026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We made a working application!!!</a:t>
            </a:r>
            <a:endParaRPr sz="1500"/>
          </a:p>
        </p:txBody>
      </p:sp>
      <p:sp>
        <p:nvSpPr>
          <p:cNvPr id="482" name="Google Shape;482;p52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Outcomes</a:t>
            </a:r>
            <a:endParaRPr sz="4500"/>
          </a:p>
        </p:txBody>
      </p:sp>
      <p:sp>
        <p:nvSpPr>
          <p:cNvPr id="483" name="Google Shape;483;p52"/>
          <p:cNvSpPr txBox="1"/>
          <p:nvPr>
            <p:ph idx="16" type="body"/>
          </p:nvPr>
        </p:nvSpPr>
        <p:spPr>
          <a:xfrm>
            <a:off x="4982950" y="1372917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We created a security element to it!!!</a:t>
            </a:r>
            <a:endParaRPr sz="1500"/>
          </a:p>
        </p:txBody>
      </p:sp>
      <p:sp>
        <p:nvSpPr>
          <p:cNvPr id="484" name="Google Shape;484;p52"/>
          <p:cNvSpPr txBox="1"/>
          <p:nvPr>
            <p:ph idx="18" type="body"/>
          </p:nvPr>
        </p:nvSpPr>
        <p:spPr>
          <a:xfrm>
            <a:off x="4986775" y="2273825"/>
            <a:ext cx="1984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Sadly we were close</a:t>
            </a:r>
            <a:endParaRPr sz="1500"/>
          </a:p>
        </p:txBody>
      </p:sp>
      <p:sp>
        <p:nvSpPr>
          <p:cNvPr id="485" name="Google Shape;485;p52"/>
          <p:cNvSpPr txBox="1"/>
          <p:nvPr>
            <p:ph idx="20" type="body"/>
          </p:nvPr>
        </p:nvSpPr>
        <p:spPr>
          <a:xfrm>
            <a:off x="4982950" y="2913501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Well we clearly made the best app of all time we were more happy we were able to put complete this </a:t>
            </a:r>
            <a:r>
              <a:rPr lang="en" sz="1500"/>
              <a:t>challenge</a:t>
            </a:r>
            <a:r>
              <a:rPr lang="en" sz="1500"/>
              <a:t> with a nice working product</a:t>
            </a:r>
            <a:endParaRPr sz="1500"/>
          </a:p>
        </p:txBody>
      </p:sp>
      <p:sp>
        <p:nvSpPr>
          <p:cNvPr id="486" name="Google Shape;486;p52"/>
          <p:cNvSpPr txBox="1"/>
          <p:nvPr/>
        </p:nvSpPr>
        <p:spPr>
          <a:xfrm>
            <a:off x="6782900" y="2273825"/>
            <a:ext cx="1907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AND WE MADE IT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492" name="Google Shape;492;p53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93" name="Google Shape;493;p53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94" name="Google Shape;494;p53"/>
          <p:cNvSpPr/>
          <p:nvPr/>
        </p:nvSpPr>
        <p:spPr>
          <a:xfrm>
            <a:off x="226275" y="1803325"/>
            <a:ext cx="1584600" cy="11343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ngame Rewards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Notifications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Level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-up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system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5" name="Google Shape;495;p53"/>
          <p:cNvSpPr/>
          <p:nvPr/>
        </p:nvSpPr>
        <p:spPr>
          <a:xfrm>
            <a:off x="3504281" y="1606225"/>
            <a:ext cx="2135400" cy="15285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Self-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contained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app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Authentication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System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Create and 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manipulate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flashcards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Create an open 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source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alternative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1977792" y="1884025"/>
            <a:ext cx="1359600" cy="9729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Pantry app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Videogame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AI-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implementation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5806620" y="1803325"/>
            <a:ext cx="1584600" cy="11343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Quiz Me!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Data Base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More 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security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User Account</a:t>
            </a: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options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8" name="Google Shape;498;p53"/>
          <p:cNvSpPr/>
          <p:nvPr/>
        </p:nvSpPr>
        <p:spPr>
          <a:xfrm>
            <a:off x="7558137" y="1884025"/>
            <a:ext cx="1359600" cy="9729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Working on everything we did not get to on this list and more!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9" name="Google Shape;499;p53"/>
          <p:cNvSpPr/>
          <p:nvPr/>
        </p:nvSpPr>
        <p:spPr>
          <a:xfrm rot="-5400000">
            <a:off x="1207762" y="2767945"/>
            <a:ext cx="640625" cy="1215649"/>
          </a:xfrm>
          <a:custGeom>
            <a:rect b="b" l="l" r="r" t="t"/>
            <a:pathLst>
              <a:path extrusionOk="0" h="54264" w="57727">
                <a:moveTo>
                  <a:pt x="0" y="54264"/>
                </a:moveTo>
                <a:lnTo>
                  <a:pt x="0" y="0"/>
                </a:lnTo>
                <a:lnTo>
                  <a:pt x="57727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Google Shape;500;p53"/>
          <p:cNvSpPr/>
          <p:nvPr/>
        </p:nvSpPr>
        <p:spPr>
          <a:xfrm rot="5400000">
            <a:off x="1730725" y="901190"/>
            <a:ext cx="749296" cy="1054892"/>
          </a:xfrm>
          <a:custGeom>
            <a:rect b="b" l="l" r="r" t="t"/>
            <a:pathLst>
              <a:path extrusionOk="0" h="54264" w="57727">
                <a:moveTo>
                  <a:pt x="0" y="54264"/>
                </a:moveTo>
                <a:lnTo>
                  <a:pt x="0" y="0"/>
                </a:lnTo>
                <a:lnTo>
                  <a:pt x="57727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Google Shape;501;p53"/>
          <p:cNvSpPr/>
          <p:nvPr/>
        </p:nvSpPr>
        <p:spPr>
          <a:xfrm rot="5400000">
            <a:off x="3407815" y="368320"/>
            <a:ext cx="1118028" cy="1054892"/>
          </a:xfrm>
          <a:custGeom>
            <a:rect b="b" l="l" r="r" t="t"/>
            <a:pathLst>
              <a:path extrusionOk="0" h="54264" w="57727">
                <a:moveTo>
                  <a:pt x="0" y="54264"/>
                </a:moveTo>
                <a:lnTo>
                  <a:pt x="0" y="0"/>
                </a:lnTo>
                <a:lnTo>
                  <a:pt x="57727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Google Shape;502;p53"/>
          <p:cNvSpPr/>
          <p:nvPr/>
        </p:nvSpPr>
        <p:spPr>
          <a:xfrm rot="5400000">
            <a:off x="5801288" y="869149"/>
            <a:ext cx="893037" cy="815588"/>
          </a:xfrm>
          <a:custGeom>
            <a:rect b="b" l="l" r="r" t="t"/>
            <a:pathLst>
              <a:path extrusionOk="0" h="54264" w="57727">
                <a:moveTo>
                  <a:pt x="0" y="54264"/>
                </a:moveTo>
                <a:lnTo>
                  <a:pt x="0" y="0"/>
                </a:lnTo>
                <a:lnTo>
                  <a:pt x="57727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Google Shape;503;p53"/>
          <p:cNvSpPr/>
          <p:nvPr/>
        </p:nvSpPr>
        <p:spPr>
          <a:xfrm flipH="1" rot="5400000">
            <a:off x="7423471" y="3068366"/>
            <a:ext cx="938064" cy="755355"/>
          </a:xfrm>
          <a:custGeom>
            <a:rect b="b" l="l" r="r" t="t"/>
            <a:pathLst>
              <a:path extrusionOk="0" h="54264" w="57727">
                <a:moveTo>
                  <a:pt x="0" y="54264"/>
                </a:moveTo>
                <a:lnTo>
                  <a:pt x="0" y="0"/>
                </a:lnTo>
                <a:lnTo>
                  <a:pt x="57727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Google Shape;504;p53"/>
          <p:cNvSpPr txBox="1"/>
          <p:nvPr/>
        </p:nvSpPr>
        <p:spPr>
          <a:xfrm>
            <a:off x="460875" y="713650"/>
            <a:ext cx="111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Scraped Ideas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2218175" y="3526850"/>
            <a:ext cx="135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Fun ideas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916475" y="152450"/>
            <a:ext cx="152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Main Points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4687000" y="575375"/>
            <a:ext cx="1115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Planned ideas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5244700" y="3712050"/>
            <a:ext cx="2270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Moving forward</a:t>
            </a:r>
            <a:endParaRPr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9" name="Google Shape;509;p5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595650" y="262050"/>
            <a:ext cx="7952700" cy="4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515" name="Google Shape;51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54"/>
          <p:cNvSpPr txBox="1"/>
          <p:nvPr/>
        </p:nvSpPr>
        <p:spPr>
          <a:xfrm>
            <a:off x="7716800" y="4842900"/>
            <a:ext cx="33735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Quizlet plz don’t sue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