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71" r:id="rId14"/>
    <p:sldId id="267" r:id="rId15"/>
    <p:sldId id="273" r:id="rId16"/>
    <p:sldId id="275" r:id="rId17"/>
    <p:sldId id="268" r:id="rId18"/>
    <p:sldId id="269" r:id="rId19"/>
    <p:sldId id="270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179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8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2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0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30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6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Twitter Sentiment Analysis on Tech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966" y="5588762"/>
            <a:ext cx="3966114" cy="116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GROUP 3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01/09/2025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9" y="-171233"/>
            <a:ext cx="5713092" cy="4000066"/>
          </a:xfrm>
        </p:spPr>
        <p:txBody>
          <a:bodyPr/>
          <a:lstStyle/>
          <a:p>
            <a:endParaRPr dirty="0"/>
          </a:p>
          <a:p>
            <a:r>
              <a:rPr dirty="0"/>
              <a:t>Product-wise sentiment comparison</a:t>
            </a:r>
          </a:p>
          <a:p>
            <a:r>
              <a:rPr dirty="0"/>
              <a:t>iPhone: High positive engagement</a:t>
            </a:r>
          </a:p>
          <a:p>
            <a:r>
              <a:rPr dirty="0"/>
              <a:t>iPad: Mixed but overall positive</a:t>
            </a:r>
          </a:p>
          <a:p>
            <a:r>
              <a:rPr dirty="0"/>
              <a:t>Google: Varied sentiment patterns</a:t>
            </a:r>
          </a:p>
        </p:txBody>
      </p:sp>
      <p:pic>
        <p:nvPicPr>
          <p:cNvPr id="4" name="Picture 3" descr="product_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9" y="3277772"/>
            <a:ext cx="6637936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Logistic Regression</a:t>
            </a:r>
          </a:p>
          <a:p>
            <a:r>
              <a:t>Random Forest</a:t>
            </a:r>
          </a:p>
          <a:p>
            <a:r>
              <a:t>Gradient Boosting</a:t>
            </a:r>
          </a:p>
          <a:p>
            <a:r>
              <a:t>Linear SVM</a:t>
            </a:r>
          </a:p>
          <a:p>
            <a:r>
              <a:t>XGBoost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(Accuracy)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Random Forest: 0.882</a:t>
            </a:r>
          </a:p>
          <a:p>
            <a:r>
              <a:rPr dirty="0"/>
              <a:t>Linear SVM: 0.877</a:t>
            </a:r>
          </a:p>
          <a:p>
            <a:r>
              <a:rPr dirty="0" err="1"/>
              <a:t>XGBoost</a:t>
            </a:r>
            <a:r>
              <a:rPr dirty="0"/>
              <a:t>: 0.866</a:t>
            </a:r>
          </a:p>
          <a:p>
            <a:r>
              <a:rPr dirty="0"/>
              <a:t>Gradient Boosting: 0.861</a:t>
            </a:r>
          </a:p>
          <a:p>
            <a:r>
              <a:rPr dirty="0"/>
              <a:t>Logistic Regression: 0.847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742-EC12-B619-90E9-EF468868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/>
              <a:t>Confusion Matrix – Random Forest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Most tweets are classified correctly.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Few errors between similar sentiments.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fusion_matrix.png">
            <a:extLst>
              <a:ext uri="{FF2B5EF4-FFF2-40B4-BE49-F238E27FC236}">
                <a16:creationId xmlns:a16="http://schemas.microsoft.com/office/drawing/2014/main" id="{0C04E04E-E7F7-9621-A471-143FD75A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663" y="2335689"/>
            <a:ext cx="5713412" cy="342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(F1 &amp; ROC-AUC)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53" y="1680253"/>
            <a:ext cx="5713092" cy="2106593"/>
          </a:xfrm>
        </p:spPr>
        <p:txBody>
          <a:bodyPr/>
          <a:lstStyle/>
          <a:p>
            <a:endParaRPr dirty="0"/>
          </a:p>
          <a:p>
            <a:r>
              <a:rPr dirty="0"/>
              <a:t>Best F1 Score: Random Forest (0.934)</a:t>
            </a:r>
          </a:p>
          <a:p>
            <a:r>
              <a:rPr dirty="0"/>
              <a:t>Best ROC-AUC: Linear SVM (0.851)</a:t>
            </a:r>
          </a:p>
          <a:p>
            <a:r>
              <a:rPr dirty="0"/>
              <a:t>Overall: Strong classification ability across models</a:t>
            </a:r>
          </a:p>
        </p:txBody>
      </p:sp>
      <p:pic>
        <p:nvPicPr>
          <p:cNvPr id="4" name="Picture 3" descr="model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53" y="4010172"/>
            <a:ext cx="6562578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Best Model – ROC Curve Comparison</a:t>
            </a:r>
          </a:p>
        </p:txBody>
      </p:sp>
      <p:pic>
        <p:nvPicPr>
          <p:cNvPr id="3" name="Picture 2" descr="slide13_r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2602523"/>
            <a:ext cx="721672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Scope – Classification</a:t>
            </a:r>
          </a:p>
        </p:txBody>
      </p:sp>
      <p:pic>
        <p:nvPicPr>
          <p:cNvPr id="3" name="Picture 2" descr="slide6_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5" y="2475914"/>
            <a:ext cx="66576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Random Forest is the best model overall</a:t>
            </a:r>
          </a:p>
          <a:p>
            <a:r>
              <a:t>Linear SVM performs strongly in ROC-AUC</a:t>
            </a:r>
          </a:p>
          <a:p>
            <a:r>
              <a:t>Sentiment classification is highly accurate (&gt;85%)</a:t>
            </a:r>
          </a:p>
          <a:p>
            <a:r>
              <a:t>Tech brands have strong positive sentiment, especially Apple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Leverage sentiment analysis for real-time brand monitoring</a:t>
            </a:r>
          </a:p>
          <a:p>
            <a:r>
              <a:t>Focus marketing on strengths (positive Apple engagement)</a:t>
            </a:r>
          </a:p>
          <a:p>
            <a:r>
              <a:t>Investigate causes of negative sentiment spikes</a:t>
            </a:r>
          </a:p>
          <a:p>
            <a:r>
              <a:t>Deploy Random Forest model for production sentiment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provides valuable insights on customer sentiment</a:t>
            </a:r>
          </a:p>
          <a:p>
            <a:r>
              <a:t>ML models achieve high accuracy and reliability</a:t>
            </a:r>
          </a:p>
          <a:p>
            <a:r>
              <a:t>Findings can guide marketing, product strategy, and customer engagement</a:t>
            </a:r>
          </a:p>
          <a:p>
            <a:r>
              <a:t>Next step: Implement sentiment monitoring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Data Sources</a:t>
            </a:r>
          </a:p>
          <a:p>
            <a:r>
              <a:t>Objective</a:t>
            </a:r>
          </a:p>
          <a:p>
            <a:r>
              <a:t>Dataset Overview</a:t>
            </a:r>
          </a:p>
          <a:p>
            <a:r>
              <a:t>Data Quality</a:t>
            </a:r>
          </a:p>
          <a:p>
            <a:r>
              <a:t>Descriptive Analysis</a:t>
            </a:r>
          </a:p>
          <a:p>
            <a:r>
              <a:t>Trends &amp; Categories</a:t>
            </a:r>
          </a:p>
          <a:p>
            <a:r>
              <a:t>Model Performance</a:t>
            </a:r>
          </a:p>
          <a:p>
            <a:r>
              <a:t>Key Insights</a:t>
            </a:r>
          </a:p>
          <a:p>
            <a:r>
              <a:t>Recommendations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291756-26AF-C5EB-892B-42F11A18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27" y="0"/>
            <a:ext cx="7312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48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CSV dataset: Tweets mentioning tech products (iPhone, iPad, Google, etc.)</a:t>
            </a:r>
          </a:p>
          <a:p>
            <a:r>
              <a:t>Jupyter Notebook: Machine Learning models built for sentiment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customer sentiment towards tech brands/products</a:t>
            </a:r>
          </a:p>
          <a:p>
            <a:r>
              <a:t>Identify positive vs negative sentiment patterns</a:t>
            </a:r>
          </a:p>
          <a:p>
            <a:r>
              <a:t>Build ML models to classify sentiment automatically</a:t>
            </a:r>
          </a:p>
          <a:p>
            <a:r>
              <a:t>Extract business insights for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Contains thousands of tweets</a:t>
            </a:r>
          </a:p>
          <a:p>
            <a:r>
              <a:t>Columns include: tweet text, product mentioned, sentiment label</a:t>
            </a:r>
          </a:p>
          <a:p>
            <a:r>
              <a:t>Focus: Sentiment directed at tech brands/products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Checked for missing values</a:t>
            </a:r>
          </a:p>
          <a:p>
            <a:r>
              <a:t>Validated sentiment categories (Positive, Negative, Neutral)</a:t>
            </a:r>
          </a:p>
          <a:p>
            <a:r>
              <a:t>Cleaned noisy text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72" y="1188232"/>
            <a:ext cx="5713092" cy="224076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Most frequently mentioned products: iPhone, iPad, Google</a:t>
            </a:r>
          </a:p>
          <a:p>
            <a:r>
              <a:rPr dirty="0"/>
              <a:t>Sentiment distribution shows majority Positive vs Negative</a:t>
            </a:r>
          </a:p>
          <a:p>
            <a:r>
              <a:rPr dirty="0"/>
              <a:t>Balanced dataset for model training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3429000"/>
            <a:ext cx="7090117" cy="3267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Positive sentiment higher for Apple products</a:t>
            </a:r>
          </a:p>
          <a:p>
            <a:r>
              <a:t>Negative sentiment spikes during product issues or announcements</a:t>
            </a:r>
          </a:p>
          <a:p>
            <a:r>
              <a:t>Overall sentiment trends reflect market perception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Data Preparation – Token Length Distribution</a:t>
            </a:r>
          </a:p>
        </p:txBody>
      </p:sp>
      <p:pic>
        <p:nvPicPr>
          <p:cNvPr id="3" name="Picture 2" descr="slide10_tokenl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2574388"/>
            <a:ext cx="7019778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585</TotalTime>
  <Words>400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MS Shell Dlg 2</vt:lpstr>
      <vt:lpstr>Wingdings</vt:lpstr>
      <vt:lpstr>Wingdings 3</vt:lpstr>
      <vt:lpstr>Madison</vt:lpstr>
      <vt:lpstr>Twitter Sentiment Analysis on Tech Products</vt:lpstr>
      <vt:lpstr>Agenda</vt:lpstr>
      <vt:lpstr>Data Sources</vt:lpstr>
      <vt:lpstr>Objective</vt:lpstr>
      <vt:lpstr>Dataset Overview</vt:lpstr>
      <vt:lpstr>Data Quality Check</vt:lpstr>
      <vt:lpstr>Descriptive Statistics</vt:lpstr>
      <vt:lpstr>Trends in Sentiment</vt:lpstr>
      <vt:lpstr>Data Preparation – Token Length Distribution</vt:lpstr>
      <vt:lpstr>Category Breakdown</vt:lpstr>
      <vt:lpstr>Machine Learning Models</vt:lpstr>
      <vt:lpstr>Model Performance (Accuracy)</vt:lpstr>
      <vt:lpstr>Confusion Matrix – Random Forest Most tweets are classified correctly. Few errors between similar sentiments. . </vt:lpstr>
      <vt:lpstr>Model Performance (F1 &amp; ROC-AUC)</vt:lpstr>
      <vt:lpstr>Best Model – ROC Curve Comparison</vt:lpstr>
      <vt:lpstr>Scope – Classification</vt:lpstr>
      <vt:lpstr>Key Insights</vt:lpstr>
      <vt:lpstr>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PC</cp:lastModifiedBy>
  <cp:revision>5</cp:revision>
  <dcterms:created xsi:type="dcterms:W3CDTF">2013-01-27T09:14:16Z</dcterms:created>
  <dcterms:modified xsi:type="dcterms:W3CDTF">2025-09-01T19:55:54Z</dcterms:modified>
  <cp:category/>
</cp:coreProperties>
</file>