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71" r:id="rId14"/>
    <p:sldId id="267" r:id="rId15"/>
    <p:sldId id="273" r:id="rId16"/>
    <p:sldId id="275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351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0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6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69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609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45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6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0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23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15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322576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Twitter Sentiment Analysis on Tech Products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2966" y="5588762"/>
            <a:ext cx="3966114" cy="116021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BY GROUP 3</a:t>
            </a: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01/09/2025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159" y="-171233"/>
            <a:ext cx="5713092" cy="4000066"/>
          </a:xfrm>
        </p:spPr>
        <p:txBody>
          <a:bodyPr/>
          <a:lstStyle/>
          <a:p>
            <a:endParaRPr dirty="0"/>
          </a:p>
          <a:p>
            <a:r>
              <a:rPr dirty="0"/>
              <a:t>Product-wise sentiment comparison</a:t>
            </a:r>
          </a:p>
          <a:p>
            <a:r>
              <a:rPr dirty="0"/>
              <a:t>iPhone: High positive engagement</a:t>
            </a:r>
          </a:p>
          <a:p>
            <a:r>
              <a:rPr dirty="0"/>
              <a:t>iPad: Mixed but overall positive</a:t>
            </a:r>
          </a:p>
          <a:p>
            <a:r>
              <a:rPr dirty="0"/>
              <a:t>Google: Varied sentiment patterns</a:t>
            </a:r>
          </a:p>
        </p:txBody>
      </p:sp>
      <p:pic>
        <p:nvPicPr>
          <p:cNvPr id="4" name="Picture 3" descr="product_men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159" y="3277772"/>
            <a:ext cx="6637936" cy="34325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Logistic Regression</a:t>
            </a:r>
          </a:p>
          <a:p>
            <a:r>
              <a:t>Random Forest</a:t>
            </a:r>
          </a:p>
          <a:p>
            <a:r>
              <a:t>Gradient Boosting</a:t>
            </a:r>
          </a:p>
          <a:p>
            <a:r>
              <a:t>Linear SVM</a:t>
            </a:r>
          </a:p>
          <a:p>
            <a:r>
              <a:t>XGBoost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Performance (Accuracy)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Random Forest: 0.882</a:t>
            </a:r>
          </a:p>
          <a:p>
            <a:r>
              <a:rPr dirty="0"/>
              <a:t>Linear SVM: 0.877</a:t>
            </a:r>
          </a:p>
          <a:p>
            <a:r>
              <a:rPr dirty="0" err="1"/>
              <a:t>XGBoost</a:t>
            </a:r>
            <a:r>
              <a:rPr dirty="0"/>
              <a:t>: 0.866</a:t>
            </a:r>
          </a:p>
          <a:p>
            <a:r>
              <a:rPr dirty="0"/>
              <a:t>Gradient Boosting: 0.861</a:t>
            </a:r>
          </a:p>
          <a:p>
            <a:r>
              <a:rPr dirty="0"/>
              <a:t>Logistic Regression: 0.847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2742-EC12-B619-90E9-EF4688684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3100" dirty="0"/>
              <a:t>Confusion Matrix – Random Forest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Most tweets are classified correctly.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sz="2000" dirty="0">
                <a:latin typeface="+mn-lt"/>
                <a:ea typeface="+mn-ea"/>
                <a:cs typeface="+mn-cs"/>
              </a:rPr>
              <a:t>Few errors between similar sentiments.</a:t>
            </a:r>
            <a:br>
              <a:rPr lang="en-US" sz="2000" dirty="0">
                <a:latin typeface="+mn-lt"/>
                <a:ea typeface="+mn-ea"/>
                <a:cs typeface="+mn-cs"/>
              </a:rPr>
            </a:b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confusion_matrix.png">
            <a:extLst>
              <a:ext uri="{FF2B5EF4-FFF2-40B4-BE49-F238E27FC236}">
                <a16:creationId xmlns:a16="http://schemas.microsoft.com/office/drawing/2014/main" id="{0C04E04E-E7F7-9621-A471-143FD75A7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5663" y="2335689"/>
            <a:ext cx="5713412" cy="371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55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(F1 &amp; ROC-AUC)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4653" y="1680253"/>
            <a:ext cx="5713092" cy="2106593"/>
          </a:xfrm>
        </p:spPr>
        <p:txBody>
          <a:bodyPr/>
          <a:lstStyle/>
          <a:p>
            <a:endParaRPr dirty="0"/>
          </a:p>
          <a:p>
            <a:r>
              <a:rPr dirty="0"/>
              <a:t>Best F1 Score: Random Forest (0.934)</a:t>
            </a:r>
          </a:p>
          <a:p>
            <a:r>
              <a:rPr dirty="0"/>
              <a:t>Best ROC-AUC: Linear SVM (0.851)</a:t>
            </a:r>
          </a:p>
          <a:p>
            <a:r>
              <a:rPr dirty="0"/>
              <a:t>Overall: Strong classification ability across models</a:t>
            </a:r>
          </a:p>
        </p:txBody>
      </p:sp>
      <p:pic>
        <p:nvPicPr>
          <p:cNvPr id="4" name="Picture 3" descr="model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53" y="4010172"/>
            <a:ext cx="6562578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77B4"/>
                </a:solidFill>
              </a:defRPr>
            </a:pPr>
            <a:r>
              <a:t>Best Model – ROC Curve Comparison</a:t>
            </a:r>
          </a:p>
        </p:txBody>
      </p:sp>
      <p:pic>
        <p:nvPicPr>
          <p:cNvPr id="3" name="Picture 2" descr="slide13_ro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74" y="2602523"/>
            <a:ext cx="721672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77B4"/>
                </a:solidFill>
              </a:defRPr>
            </a:pPr>
            <a:r>
              <a:t>Scope – Classification</a:t>
            </a:r>
          </a:p>
        </p:txBody>
      </p:sp>
      <p:pic>
        <p:nvPicPr>
          <p:cNvPr id="3" name="Picture 2" descr="slide6_scop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685" y="2475914"/>
            <a:ext cx="665764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Random Forest is the best model overall</a:t>
            </a:r>
          </a:p>
          <a:p>
            <a:r>
              <a:t>Linear SVM performs strongly in ROC-AUC</a:t>
            </a:r>
          </a:p>
          <a:p>
            <a:r>
              <a:t>Sentiment classification is highly accurate (&gt;85%)</a:t>
            </a:r>
          </a:p>
          <a:p>
            <a:r>
              <a:t>Tech brands have strong positive sentiment, especially Apple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Leverage sentiment analysis for real-time brand monitoring</a:t>
            </a:r>
          </a:p>
          <a:p>
            <a:r>
              <a:t>Focus marketing on strengths (positive Apple engagement)</a:t>
            </a:r>
          </a:p>
          <a:p>
            <a:r>
              <a:t>Investigate causes of negative sentiment spikes</a:t>
            </a:r>
          </a:p>
          <a:p>
            <a:r>
              <a:t>Deploy Random Forest model for production sentiment analysis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Dataset provides valuable insights on customer sentiment</a:t>
            </a:r>
          </a:p>
          <a:p>
            <a:r>
              <a:t>ML models achieve high accuracy and reliability</a:t>
            </a:r>
          </a:p>
          <a:p>
            <a:r>
              <a:t>Findings can guide marketing, product strategy, and customer engagement</a:t>
            </a:r>
          </a:p>
          <a:p>
            <a:r>
              <a:t>Next step: Implement sentiment monitoring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Data Sources</a:t>
            </a:r>
          </a:p>
          <a:p>
            <a:r>
              <a:t>Objective</a:t>
            </a:r>
          </a:p>
          <a:p>
            <a:r>
              <a:t>Dataset Overview</a:t>
            </a:r>
          </a:p>
          <a:p>
            <a:r>
              <a:t>Data Quality</a:t>
            </a:r>
          </a:p>
          <a:p>
            <a:r>
              <a:t>Descriptive Analysis</a:t>
            </a:r>
          </a:p>
          <a:p>
            <a:r>
              <a:t>Trends &amp; Categories</a:t>
            </a:r>
          </a:p>
          <a:p>
            <a:r>
              <a:t>Model Performance</a:t>
            </a:r>
          </a:p>
          <a:p>
            <a:r>
              <a:t>Key Insights</a:t>
            </a:r>
          </a:p>
          <a:p>
            <a:r>
              <a:t>Recommendations</a:t>
            </a:r>
          </a:p>
          <a:p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CSV dataset: Tweets mentioning tech products (iPhone, iPad, Google, etc.)</a:t>
            </a:r>
          </a:p>
          <a:p>
            <a:r>
              <a:t>Jupyter Notebook: Machine Learning models built for sentiment classification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Analyze customer sentiment towards tech brands/products</a:t>
            </a:r>
          </a:p>
          <a:p>
            <a:r>
              <a:t>Identify positive vs negative sentiment patterns</a:t>
            </a:r>
          </a:p>
          <a:p>
            <a:r>
              <a:t>Build ML models to classify sentiment automatically</a:t>
            </a:r>
          </a:p>
          <a:p>
            <a:r>
              <a:t>Extract business insights for decision-making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Contains thousands of tweets</a:t>
            </a:r>
          </a:p>
          <a:p>
            <a:r>
              <a:t>Columns include: tweet text, product mentioned, sentiment label</a:t>
            </a:r>
          </a:p>
          <a:p>
            <a:r>
              <a:t>Focus: Sentiment directed at tech brands/products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Quality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Checked for missing values</a:t>
            </a:r>
          </a:p>
          <a:p>
            <a:r>
              <a:t>Validated sentiment categories (Positive, Negative, Neutral)</a:t>
            </a:r>
          </a:p>
          <a:p>
            <a:r>
              <a:t>Cleaned noisy text for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672" y="1188232"/>
            <a:ext cx="5713092" cy="2240768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Most frequently mentioned products: iPhone, iPad, Google</a:t>
            </a:r>
          </a:p>
          <a:p>
            <a:r>
              <a:rPr dirty="0"/>
              <a:t>Sentiment distribution shows majority Positive vs Negative</a:t>
            </a:r>
          </a:p>
          <a:p>
            <a:r>
              <a:rPr dirty="0"/>
              <a:t>Balanced dataset for model training</a:t>
            </a:r>
          </a:p>
        </p:txBody>
      </p:sp>
      <p:pic>
        <p:nvPicPr>
          <p:cNvPr id="4" name="Picture 3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144" y="3429000"/>
            <a:ext cx="7090117" cy="32672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in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Positive sentiment higher for Apple products</a:t>
            </a:r>
          </a:p>
          <a:p>
            <a:r>
              <a:t>Negative sentiment spikes during product issues or announcements</a:t>
            </a:r>
          </a:p>
          <a:p>
            <a:r>
              <a:t>Overall sentiment trends reflect market perception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F77B4"/>
                </a:solidFill>
              </a:defRPr>
            </a:pPr>
            <a:r>
              <a:t>Data Preparation – Token Length Distribution</a:t>
            </a:r>
          </a:p>
        </p:txBody>
      </p:sp>
      <p:pic>
        <p:nvPicPr>
          <p:cNvPr id="3" name="Picture 2" descr="slide10_tokenl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8" y="2574388"/>
            <a:ext cx="7019778" cy="41148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46</TotalTime>
  <Words>400</Words>
  <Application>Microsoft Office PowerPoint</Application>
  <PresentationFormat>On-screen Show (4:3)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MS Shell Dlg 2</vt:lpstr>
      <vt:lpstr>Wingdings</vt:lpstr>
      <vt:lpstr>Wingdings 3</vt:lpstr>
      <vt:lpstr>Madison</vt:lpstr>
      <vt:lpstr>Twitter Sentiment Analysis on Tech Products</vt:lpstr>
      <vt:lpstr>Agenda</vt:lpstr>
      <vt:lpstr>Data Sources</vt:lpstr>
      <vt:lpstr>Objective</vt:lpstr>
      <vt:lpstr>Dataset Overview</vt:lpstr>
      <vt:lpstr>Data Quality Check</vt:lpstr>
      <vt:lpstr>Descriptive Statistics</vt:lpstr>
      <vt:lpstr>Trends in Sentiment</vt:lpstr>
      <vt:lpstr>Data Preparation – Token Length Distribution</vt:lpstr>
      <vt:lpstr>Category Breakdown</vt:lpstr>
      <vt:lpstr>Machine Learning Models</vt:lpstr>
      <vt:lpstr>Model Performance (Accuracy)</vt:lpstr>
      <vt:lpstr>Confusion Matrix – Random Forest Most tweets are classified correctly. Few errors between similar sentiments. . </vt:lpstr>
      <vt:lpstr>Model Performance (F1 &amp; ROC-AUC)</vt:lpstr>
      <vt:lpstr>Best Model – ROC Curve Comparison</vt:lpstr>
      <vt:lpstr>Scope – Classification</vt:lpstr>
      <vt:lpstr>Key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PC</dc:creator>
  <cp:keywords/>
  <dc:description>generated using python-pptx</dc:description>
  <cp:lastModifiedBy>PC</cp:lastModifiedBy>
  <cp:revision>3</cp:revision>
  <dcterms:created xsi:type="dcterms:W3CDTF">2013-01-27T09:14:16Z</dcterms:created>
  <dcterms:modified xsi:type="dcterms:W3CDTF">2025-09-01T07:55:26Z</dcterms:modified>
  <cp:category/>
</cp:coreProperties>
</file>