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92" r:id="rId5"/>
    <p:sldId id="299" r:id="rId6"/>
    <p:sldId id="297" r:id="rId7"/>
    <p:sldId id="261" r:id="rId8"/>
    <p:sldId id="298" r:id="rId9"/>
    <p:sldId id="279" r:id="rId10"/>
    <p:sldId id="301" r:id="rId11"/>
    <p:sldId id="302" r:id="rId12"/>
    <p:sldId id="276" r:id="rId13"/>
    <p:sldId id="293" r:id="rId14"/>
    <p:sldId id="303" r:id="rId15"/>
    <p:sldId id="304" r:id="rId16"/>
    <p:sldId id="305" r:id="rId17"/>
    <p:sldId id="269" r:id="rId18"/>
    <p:sldId id="315" r:id="rId19"/>
    <p:sldId id="306" r:id="rId20"/>
    <p:sldId id="307" r:id="rId21"/>
    <p:sldId id="308" r:id="rId22"/>
    <p:sldId id="309" r:id="rId23"/>
    <p:sldId id="310" r:id="rId24"/>
    <p:sldId id="312" r:id="rId25"/>
    <p:sldId id="295" r:id="rId26"/>
    <p:sldId id="300" r:id="rId27"/>
    <p:sldId id="289"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4400"/>
    <a:srgbClr val="446992"/>
    <a:srgbClr val="AEC2D8"/>
    <a:srgbClr val="98432A"/>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39" autoAdjust="0"/>
  </p:normalViewPr>
  <p:slideViewPr>
    <p:cSldViewPr snapToGrid="0" showGuides="1">
      <p:cViewPr varScale="1">
        <p:scale>
          <a:sx n="82" d="100"/>
          <a:sy n="82" d="100"/>
        </p:scale>
        <p:origin x="720" y="62"/>
      </p:cViewPr>
      <p:guideLst>
        <p:guide orient="horz" pos="1536"/>
        <p:guide pos="312"/>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6480AC-C0DE-4E5E-9ECD-9AE37E3FCB79}" type="doc">
      <dgm:prSet loTypeId="urn:microsoft.com/office/officeart/2016/7/layout/BasicTimeline" loCatId="timeline" qsTypeId="urn:microsoft.com/office/officeart/2005/8/quickstyle/simple1" qsCatId="simple" csTypeId="urn:microsoft.com/office/officeart/2005/8/colors/accent2_2" csCatId="accent2" phldr="1"/>
      <dgm:spPr/>
      <dgm:t>
        <a:bodyPr/>
        <a:lstStyle/>
        <a:p>
          <a:endParaRPr lang="en-US"/>
        </a:p>
      </dgm:t>
    </dgm:pt>
    <dgm:pt modelId="{A8C03FBB-4A75-4460-AEA6-DEAEB9C61496}">
      <dgm:prSet phldrT="[Text]" phldr="0"/>
      <dgm:spPr/>
      <dgm:t>
        <a:bodyPr/>
        <a:lstStyle/>
        <a:p>
          <a:pPr algn="ctr">
            <a:defRPr b="1"/>
          </a:pPr>
          <a:r>
            <a:rPr lang="en-US">
              <a:solidFill>
                <a:schemeClr val="accent2">
                  <a:lumMod val="60000"/>
                  <a:lumOff val="40000"/>
                </a:schemeClr>
              </a:solidFill>
              <a:latin typeface="+mn-lt"/>
            </a:rPr>
            <a:t>1.</a:t>
          </a:r>
          <a:endParaRPr lang="en-US" dirty="0">
            <a:solidFill>
              <a:schemeClr val="accent2">
                <a:lumMod val="60000"/>
                <a:lumOff val="40000"/>
              </a:schemeClr>
            </a:solidFill>
            <a:latin typeface="+mn-lt"/>
          </a:endParaRPr>
        </a:p>
      </dgm:t>
    </dgm:pt>
    <dgm:pt modelId="{4E972F7F-4B1B-47AA-A25B-1FFC561F1C76}" type="parTrans" cxnId="{D3D81948-D963-4D1E-AE16-9705EAF510FC}">
      <dgm:prSet/>
      <dgm:spPr/>
      <dgm:t>
        <a:bodyPr/>
        <a:lstStyle/>
        <a:p>
          <a:pPr algn="ctr"/>
          <a:endParaRPr lang="en-US">
            <a:latin typeface="+mn-lt"/>
          </a:endParaRPr>
        </a:p>
      </dgm:t>
    </dgm:pt>
    <dgm:pt modelId="{67361508-930A-4A23-8CFC-BB56DA645C3C}" type="sibTrans" cxnId="{D3D81948-D963-4D1E-AE16-9705EAF510FC}">
      <dgm:prSet/>
      <dgm:spPr/>
      <dgm:t>
        <a:bodyPr/>
        <a:lstStyle/>
        <a:p>
          <a:pPr algn="ctr"/>
          <a:endParaRPr lang="en-US">
            <a:latin typeface="+mn-lt"/>
          </a:endParaRPr>
        </a:p>
      </dgm:t>
    </dgm:pt>
    <dgm:pt modelId="{91969DED-4CB8-4A14-A50B-3F7B848E46B5}">
      <dgm:prSet phldrT="[Text]" phldr="0"/>
      <dgm:spPr/>
      <dgm:t>
        <a:bodyPr/>
        <a:lstStyle/>
        <a:p>
          <a:pPr algn="ctr">
            <a:defRPr b="1"/>
          </a:pPr>
          <a:r>
            <a:rPr lang="en-US" dirty="0">
              <a:solidFill>
                <a:schemeClr val="accent2">
                  <a:lumMod val="60000"/>
                  <a:lumOff val="40000"/>
                </a:schemeClr>
              </a:solidFill>
              <a:latin typeface="+mn-lt"/>
            </a:rPr>
            <a:t>2.</a:t>
          </a:r>
        </a:p>
      </dgm:t>
    </dgm:pt>
    <dgm:pt modelId="{441CD73D-85E1-42A6-BCF8-362A3247E2F3}" type="parTrans" cxnId="{537F2ED0-8BD0-4AD5-B60D-89B660EDA1AC}">
      <dgm:prSet/>
      <dgm:spPr/>
      <dgm:t>
        <a:bodyPr/>
        <a:lstStyle/>
        <a:p>
          <a:pPr algn="ctr"/>
          <a:endParaRPr lang="en-US">
            <a:latin typeface="+mn-lt"/>
          </a:endParaRPr>
        </a:p>
      </dgm:t>
    </dgm:pt>
    <dgm:pt modelId="{81CA8AA2-C0C3-4381-BA8B-413EDD578B83}" type="sibTrans" cxnId="{537F2ED0-8BD0-4AD5-B60D-89B660EDA1AC}">
      <dgm:prSet/>
      <dgm:spPr/>
      <dgm:t>
        <a:bodyPr/>
        <a:lstStyle/>
        <a:p>
          <a:pPr algn="ctr"/>
          <a:endParaRPr lang="en-US">
            <a:latin typeface="+mn-lt"/>
          </a:endParaRPr>
        </a:p>
      </dgm:t>
    </dgm:pt>
    <dgm:pt modelId="{8A04F340-E8E1-4146-9905-E7ADCAEAABD7}">
      <dgm:prSet phldrT="[Text]" phldr="0" custT="1"/>
      <dgm:spPr/>
      <dgm:t>
        <a:bodyPr/>
        <a:lstStyle/>
        <a:p>
          <a:pPr algn="ctr"/>
          <a:r>
            <a:rPr lang="en-US" sz="1800" dirty="0">
              <a:latin typeface="+mn-lt"/>
            </a:rPr>
            <a:t>Revenue streams</a:t>
          </a:r>
        </a:p>
      </dgm:t>
    </dgm:pt>
    <dgm:pt modelId="{4EBD5EC2-45ED-4ED6-8376-97D155A911AE}" type="parTrans" cxnId="{E636BFFB-0404-4D4B-B3F0-C64FDFD9DDEF}">
      <dgm:prSet/>
      <dgm:spPr/>
      <dgm:t>
        <a:bodyPr/>
        <a:lstStyle/>
        <a:p>
          <a:pPr algn="ctr"/>
          <a:endParaRPr lang="en-US">
            <a:latin typeface="+mn-lt"/>
          </a:endParaRPr>
        </a:p>
      </dgm:t>
    </dgm:pt>
    <dgm:pt modelId="{F9CD2A04-6A34-4104-A971-391788B88F55}" type="sibTrans" cxnId="{E636BFFB-0404-4D4B-B3F0-C64FDFD9DDEF}">
      <dgm:prSet/>
      <dgm:spPr/>
      <dgm:t>
        <a:bodyPr/>
        <a:lstStyle/>
        <a:p>
          <a:pPr algn="ctr"/>
          <a:endParaRPr lang="en-US">
            <a:latin typeface="+mn-lt"/>
          </a:endParaRPr>
        </a:p>
      </dgm:t>
    </dgm:pt>
    <dgm:pt modelId="{3CC73758-10C1-47F8-AFA7-1A986D4DDD60}">
      <dgm:prSet phldrT="[Text]" phldr="0"/>
      <dgm:spPr/>
      <dgm:t>
        <a:bodyPr/>
        <a:lstStyle/>
        <a:p>
          <a:pPr algn="ctr">
            <a:defRPr b="1"/>
          </a:pPr>
          <a:r>
            <a:rPr lang="en-US" dirty="0">
              <a:solidFill>
                <a:schemeClr val="accent2">
                  <a:lumMod val="60000"/>
                  <a:lumOff val="40000"/>
                </a:schemeClr>
              </a:solidFill>
              <a:latin typeface="+mn-lt"/>
            </a:rPr>
            <a:t>3.</a:t>
          </a:r>
        </a:p>
      </dgm:t>
    </dgm:pt>
    <dgm:pt modelId="{FF6AE4B6-4A2F-49EE-9316-9AF55E77838B}" type="parTrans" cxnId="{4A69F85D-5C15-48FD-893A-B3050E1BADEB}">
      <dgm:prSet/>
      <dgm:spPr/>
      <dgm:t>
        <a:bodyPr/>
        <a:lstStyle/>
        <a:p>
          <a:pPr algn="ctr"/>
          <a:endParaRPr lang="en-US">
            <a:latin typeface="+mn-lt"/>
          </a:endParaRPr>
        </a:p>
      </dgm:t>
    </dgm:pt>
    <dgm:pt modelId="{D8170BBA-6035-4773-8431-FEDD687647FF}" type="sibTrans" cxnId="{4A69F85D-5C15-48FD-893A-B3050E1BADEB}">
      <dgm:prSet/>
      <dgm:spPr/>
      <dgm:t>
        <a:bodyPr/>
        <a:lstStyle/>
        <a:p>
          <a:pPr algn="ctr"/>
          <a:endParaRPr lang="en-US">
            <a:latin typeface="+mn-lt"/>
          </a:endParaRPr>
        </a:p>
      </dgm:t>
    </dgm:pt>
    <dgm:pt modelId="{FD9CA14A-483C-4869-B0C1-7C5FB7EEDBCC}">
      <dgm:prSet phldrT="[Text]" phldr="0" custT="1"/>
      <dgm:spPr/>
      <dgm:t>
        <a:bodyPr/>
        <a:lstStyle/>
        <a:p>
          <a:pPr algn="ctr"/>
          <a:r>
            <a:rPr lang="en-US" sz="1800" dirty="0">
              <a:latin typeface="+mn-lt"/>
            </a:rPr>
            <a:t> Key players</a:t>
          </a:r>
        </a:p>
      </dgm:t>
    </dgm:pt>
    <dgm:pt modelId="{8182A92F-45BA-4CD1-8E43-0B0810A50FEB}" type="parTrans" cxnId="{5EDA943F-300F-408A-A52E-3D5140FD5C22}">
      <dgm:prSet/>
      <dgm:spPr/>
      <dgm:t>
        <a:bodyPr/>
        <a:lstStyle/>
        <a:p>
          <a:pPr algn="ctr"/>
          <a:endParaRPr lang="en-US">
            <a:latin typeface="+mn-lt"/>
          </a:endParaRPr>
        </a:p>
      </dgm:t>
    </dgm:pt>
    <dgm:pt modelId="{914BB93C-EA8A-4B5B-8F06-30DA7C7F4B7B}" type="sibTrans" cxnId="{5EDA943F-300F-408A-A52E-3D5140FD5C22}">
      <dgm:prSet/>
      <dgm:spPr/>
      <dgm:t>
        <a:bodyPr/>
        <a:lstStyle/>
        <a:p>
          <a:pPr algn="ctr"/>
          <a:endParaRPr lang="en-US">
            <a:latin typeface="+mn-lt"/>
          </a:endParaRPr>
        </a:p>
      </dgm:t>
    </dgm:pt>
    <dgm:pt modelId="{D2FE027B-4161-41E1-B4D4-02AECB2E3FA0}">
      <dgm:prSet phldrT="[Text]" phldr="0"/>
      <dgm:spPr/>
      <dgm:t>
        <a:bodyPr/>
        <a:lstStyle/>
        <a:p>
          <a:pPr algn="ctr">
            <a:defRPr b="1"/>
          </a:pPr>
          <a:r>
            <a:rPr lang="en-US" dirty="0">
              <a:solidFill>
                <a:schemeClr val="accent2">
                  <a:lumMod val="60000"/>
                  <a:lumOff val="40000"/>
                </a:schemeClr>
              </a:solidFill>
              <a:latin typeface="+mn-lt"/>
            </a:rPr>
            <a:t>4.</a:t>
          </a:r>
        </a:p>
      </dgm:t>
    </dgm:pt>
    <dgm:pt modelId="{88680CFE-3CE0-4842-B3D3-716D3B671238}" type="parTrans" cxnId="{4F4F82A2-02F1-492B-96C1-46C070BEFCE3}">
      <dgm:prSet/>
      <dgm:spPr/>
      <dgm:t>
        <a:bodyPr/>
        <a:lstStyle/>
        <a:p>
          <a:pPr algn="ctr"/>
          <a:endParaRPr lang="en-US">
            <a:latin typeface="+mn-lt"/>
          </a:endParaRPr>
        </a:p>
      </dgm:t>
    </dgm:pt>
    <dgm:pt modelId="{4D59E06B-629C-40B5-96D3-423B7A56C945}" type="sibTrans" cxnId="{4F4F82A2-02F1-492B-96C1-46C070BEFCE3}">
      <dgm:prSet/>
      <dgm:spPr/>
      <dgm:t>
        <a:bodyPr/>
        <a:lstStyle/>
        <a:p>
          <a:pPr algn="ctr"/>
          <a:endParaRPr lang="en-US">
            <a:latin typeface="+mn-lt"/>
          </a:endParaRPr>
        </a:p>
      </dgm:t>
    </dgm:pt>
    <dgm:pt modelId="{2BE415B7-7185-4956-8487-237B40BC0EE5}">
      <dgm:prSet phldrT="[Text]" phldr="0" custT="1"/>
      <dgm:spPr/>
      <dgm:t>
        <a:bodyPr/>
        <a:lstStyle/>
        <a:p>
          <a:pPr algn="ctr"/>
          <a:r>
            <a:rPr lang="en-US" sz="1800" dirty="0">
              <a:latin typeface="+mn-lt"/>
            </a:rPr>
            <a:t>Trends and challenges</a:t>
          </a:r>
        </a:p>
      </dgm:t>
    </dgm:pt>
    <dgm:pt modelId="{A38E847E-0D1D-4F40-9A71-4D5999ADE08B}" type="parTrans" cxnId="{CB32A309-9CA9-4554-941D-519A91A9E733}">
      <dgm:prSet/>
      <dgm:spPr/>
      <dgm:t>
        <a:bodyPr/>
        <a:lstStyle/>
        <a:p>
          <a:pPr algn="ctr"/>
          <a:endParaRPr lang="en-US">
            <a:latin typeface="+mn-lt"/>
          </a:endParaRPr>
        </a:p>
      </dgm:t>
    </dgm:pt>
    <dgm:pt modelId="{F0D1C61C-E3F2-49BA-A2D8-C04A81308E5D}" type="sibTrans" cxnId="{CB32A309-9CA9-4554-941D-519A91A9E733}">
      <dgm:prSet/>
      <dgm:spPr/>
      <dgm:t>
        <a:bodyPr/>
        <a:lstStyle/>
        <a:p>
          <a:pPr algn="ctr"/>
          <a:endParaRPr lang="en-US">
            <a:latin typeface="+mn-lt"/>
          </a:endParaRPr>
        </a:p>
      </dgm:t>
    </dgm:pt>
    <dgm:pt modelId="{5E71F362-34DF-4EEC-92A3-0EFE450E05E4}">
      <dgm:prSet phldrT="[Text]" phldr="0" custT="1"/>
      <dgm:spPr/>
      <dgm:t>
        <a:bodyPr/>
        <a:lstStyle/>
        <a:p>
          <a:pPr algn="ctr"/>
          <a:r>
            <a:rPr lang="en-US" sz="1800" dirty="0">
              <a:latin typeface="+mn-lt"/>
            </a:rPr>
            <a:t>Film industry value chain</a:t>
          </a:r>
        </a:p>
      </dgm:t>
    </dgm:pt>
    <dgm:pt modelId="{B208B24A-E9FD-40A9-B764-FB7C2B7ED8B9}" type="sibTrans" cxnId="{B99CA6C9-28D1-4DDB-B8EC-AED73AD115CA}">
      <dgm:prSet/>
      <dgm:spPr/>
      <dgm:t>
        <a:bodyPr/>
        <a:lstStyle/>
        <a:p>
          <a:pPr algn="ctr"/>
          <a:endParaRPr lang="en-US">
            <a:latin typeface="+mn-lt"/>
          </a:endParaRPr>
        </a:p>
      </dgm:t>
    </dgm:pt>
    <dgm:pt modelId="{8E5EE4D1-908E-455C-B8B3-281AD42DEC9A}" type="parTrans" cxnId="{B99CA6C9-28D1-4DDB-B8EC-AED73AD115CA}">
      <dgm:prSet/>
      <dgm:spPr/>
      <dgm:t>
        <a:bodyPr/>
        <a:lstStyle/>
        <a:p>
          <a:pPr algn="ctr"/>
          <a:endParaRPr lang="en-US">
            <a:latin typeface="+mn-lt"/>
          </a:endParaRPr>
        </a:p>
      </dgm:t>
    </dgm:pt>
    <dgm:pt modelId="{9FFA803F-EA25-49D8-A073-96E9747E345F}" type="pres">
      <dgm:prSet presAssocID="{A66480AC-C0DE-4E5E-9ECD-9AE37E3FCB79}" presName="root" presStyleCnt="0">
        <dgm:presLayoutVars>
          <dgm:chMax/>
          <dgm:chPref/>
          <dgm:animLvl val="lvl"/>
        </dgm:presLayoutVars>
      </dgm:prSet>
      <dgm:spPr/>
    </dgm:pt>
    <dgm:pt modelId="{EE0E6265-BE99-48D1-8879-DB5A75D6D78E}" type="pres">
      <dgm:prSet presAssocID="{A66480AC-C0DE-4E5E-9ECD-9AE37E3FCB79}" presName="divider" presStyleLbl="fgAccFollowNode1" presStyleIdx="0" presStyleCnt="1"/>
      <dgm:spPr>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tailEnd type="triangle" w="lg" len="lg"/>
        </a:ln>
        <a:effectLst/>
      </dgm:spPr>
    </dgm:pt>
    <dgm:pt modelId="{BDA8F949-88B8-486D-9E41-ABA1463A8926}" type="pres">
      <dgm:prSet presAssocID="{A66480AC-C0DE-4E5E-9ECD-9AE37E3FCB79}" presName="nodes" presStyleCnt="0">
        <dgm:presLayoutVars>
          <dgm:chMax/>
          <dgm:chPref/>
          <dgm:animLvl val="lvl"/>
        </dgm:presLayoutVars>
      </dgm:prSet>
      <dgm:spPr/>
    </dgm:pt>
    <dgm:pt modelId="{A41AEE8D-8763-4311-BB07-B499A93D76EA}" type="pres">
      <dgm:prSet presAssocID="{A8C03FBB-4A75-4460-AEA6-DEAEB9C61496}" presName="composite" presStyleCnt="0"/>
      <dgm:spPr/>
    </dgm:pt>
    <dgm:pt modelId="{FE5C7F33-9326-49FB-89A3-8A20163AD994}" type="pres">
      <dgm:prSet presAssocID="{A8C03FBB-4A75-4460-AEA6-DEAEB9C61496}" presName="L1TextContainer" presStyleLbl="revTx" presStyleIdx="0" presStyleCnt="4">
        <dgm:presLayoutVars>
          <dgm:chMax val="1"/>
          <dgm:chPref val="1"/>
          <dgm:bulletEnabled val="1"/>
        </dgm:presLayoutVars>
      </dgm:prSet>
      <dgm:spPr/>
    </dgm:pt>
    <dgm:pt modelId="{C51067AB-548D-47E7-B9DD-C7A4C9600F8C}" type="pres">
      <dgm:prSet presAssocID="{A8C03FBB-4A75-4460-AEA6-DEAEB9C61496}" presName="L2TextContainerWrapper" presStyleCnt="0">
        <dgm:presLayoutVars>
          <dgm:chMax val="0"/>
          <dgm:chPref val="0"/>
          <dgm:bulletEnabled val="1"/>
        </dgm:presLayoutVars>
      </dgm:prSet>
      <dgm:spPr/>
    </dgm:pt>
    <dgm:pt modelId="{BA29120C-7C6B-4F62-9079-4AD528BC0744}" type="pres">
      <dgm:prSet presAssocID="{A8C03FBB-4A75-4460-AEA6-DEAEB9C61496}" presName="L2TextContainer" presStyleLbl="bgAcc1" presStyleIdx="0" presStyleCnt="4"/>
      <dgm:spPr/>
    </dgm:pt>
    <dgm:pt modelId="{617B6CDA-9351-44EF-9011-41758FE93851}" type="pres">
      <dgm:prSet presAssocID="{A8C03FBB-4A75-4460-AEA6-DEAEB9C61496}" presName="FlexibleEmptyPlaceHolder" presStyleCnt="0"/>
      <dgm:spPr/>
    </dgm:pt>
    <dgm:pt modelId="{A95DB80B-444A-4D69-B205-3A801BB8524A}" type="pres">
      <dgm:prSet presAssocID="{A8C03FBB-4A75-4460-AEA6-DEAEB9C61496}" presName="ConnectLine" presStyleLbl="sibTrans1D1" presStyleIdx="0" presStyleCnt="4"/>
      <dgm:spPr>
        <a:noFill/>
        <a:ln w="6350" cap="flat" cmpd="sng" algn="ctr">
          <a:solidFill>
            <a:schemeClr val="accent2">
              <a:hueOff val="0"/>
              <a:satOff val="0"/>
              <a:lumOff val="0"/>
              <a:alphaOff val="0"/>
            </a:schemeClr>
          </a:solidFill>
          <a:prstDash val="dash"/>
          <a:miter lim="800000"/>
        </a:ln>
        <a:effectLst/>
      </dgm:spPr>
    </dgm:pt>
    <dgm:pt modelId="{FA19A0AA-8B0B-4AA8-A80D-08CFFDD3F112}" type="pres">
      <dgm:prSet presAssocID="{A8C03FBB-4A75-4460-AEA6-DEAEB9C61496}" presName="ConnectorPoint" presStyleLbl="alignNode1" presStyleIdx="0" presStyleCnt="4"/>
      <dgm:spPr/>
    </dgm:pt>
    <dgm:pt modelId="{C298CC98-EF08-4D23-94A2-F58DEE6D7DE4}" type="pres">
      <dgm:prSet presAssocID="{A8C03FBB-4A75-4460-AEA6-DEAEB9C61496}" presName="EmptyPlaceHolder" presStyleCnt="0"/>
      <dgm:spPr/>
    </dgm:pt>
    <dgm:pt modelId="{F3D981F8-7433-4E93-99E6-2B447306B973}" type="pres">
      <dgm:prSet presAssocID="{67361508-930A-4A23-8CFC-BB56DA645C3C}" presName="spaceBetweenRectangles" presStyleCnt="0"/>
      <dgm:spPr/>
    </dgm:pt>
    <dgm:pt modelId="{7D29DFA7-018B-45C9-AC1C-5CFC82FEE150}" type="pres">
      <dgm:prSet presAssocID="{91969DED-4CB8-4A14-A50B-3F7B848E46B5}" presName="composite" presStyleCnt="0"/>
      <dgm:spPr/>
    </dgm:pt>
    <dgm:pt modelId="{60D0713D-AF69-4AF8-B071-F65622790886}" type="pres">
      <dgm:prSet presAssocID="{91969DED-4CB8-4A14-A50B-3F7B848E46B5}" presName="L1TextContainer" presStyleLbl="revTx" presStyleIdx="1" presStyleCnt="4">
        <dgm:presLayoutVars>
          <dgm:chMax val="1"/>
          <dgm:chPref val="1"/>
          <dgm:bulletEnabled val="1"/>
        </dgm:presLayoutVars>
      </dgm:prSet>
      <dgm:spPr/>
    </dgm:pt>
    <dgm:pt modelId="{5DAA1547-FEA7-4F69-96D3-0E3A07601B1E}" type="pres">
      <dgm:prSet presAssocID="{91969DED-4CB8-4A14-A50B-3F7B848E46B5}" presName="L2TextContainerWrapper" presStyleCnt="0">
        <dgm:presLayoutVars>
          <dgm:chMax val="0"/>
          <dgm:chPref val="0"/>
          <dgm:bulletEnabled val="1"/>
        </dgm:presLayoutVars>
      </dgm:prSet>
      <dgm:spPr/>
    </dgm:pt>
    <dgm:pt modelId="{DADAA0C9-3E42-4088-8622-30E9F6EA139A}" type="pres">
      <dgm:prSet presAssocID="{91969DED-4CB8-4A14-A50B-3F7B848E46B5}" presName="L2TextContainer" presStyleLbl="bgAcc1" presStyleIdx="1" presStyleCnt="4"/>
      <dgm:spPr/>
    </dgm:pt>
    <dgm:pt modelId="{D2E61EE0-F306-43AF-AFF9-74A14B9CF379}" type="pres">
      <dgm:prSet presAssocID="{91969DED-4CB8-4A14-A50B-3F7B848E46B5}" presName="FlexibleEmptyPlaceHolder" presStyleCnt="0"/>
      <dgm:spPr/>
    </dgm:pt>
    <dgm:pt modelId="{DBD74D6B-057A-432C-9067-BF618C19EB2A}" type="pres">
      <dgm:prSet presAssocID="{91969DED-4CB8-4A14-A50B-3F7B848E46B5}" presName="ConnectLine" presStyleLbl="sibTrans1D1" presStyleIdx="1" presStyleCnt="4"/>
      <dgm:spPr>
        <a:noFill/>
        <a:ln w="6350" cap="flat" cmpd="sng" algn="ctr">
          <a:solidFill>
            <a:schemeClr val="accent2">
              <a:hueOff val="0"/>
              <a:satOff val="0"/>
              <a:lumOff val="0"/>
              <a:alphaOff val="0"/>
            </a:schemeClr>
          </a:solidFill>
          <a:prstDash val="dash"/>
          <a:miter lim="800000"/>
        </a:ln>
        <a:effectLst/>
      </dgm:spPr>
    </dgm:pt>
    <dgm:pt modelId="{0F979253-FD39-4920-BFCA-78C564B167EA}" type="pres">
      <dgm:prSet presAssocID="{91969DED-4CB8-4A14-A50B-3F7B848E46B5}" presName="ConnectorPoint" presStyleLbl="alignNode1" presStyleIdx="1" presStyleCnt="4"/>
      <dgm:spPr/>
    </dgm:pt>
    <dgm:pt modelId="{C9B4B298-E04C-4317-856D-E345FE5EC64B}" type="pres">
      <dgm:prSet presAssocID="{91969DED-4CB8-4A14-A50B-3F7B848E46B5}" presName="EmptyPlaceHolder" presStyleCnt="0"/>
      <dgm:spPr/>
    </dgm:pt>
    <dgm:pt modelId="{9B636147-AF19-40E0-BE7D-3BE8148CC024}" type="pres">
      <dgm:prSet presAssocID="{81CA8AA2-C0C3-4381-BA8B-413EDD578B83}" presName="spaceBetweenRectangles" presStyleCnt="0"/>
      <dgm:spPr/>
    </dgm:pt>
    <dgm:pt modelId="{76CB18D4-86E2-467C-A2CF-3ED9EFE66BEA}" type="pres">
      <dgm:prSet presAssocID="{3CC73758-10C1-47F8-AFA7-1A986D4DDD60}" presName="composite" presStyleCnt="0"/>
      <dgm:spPr/>
    </dgm:pt>
    <dgm:pt modelId="{E712D073-0B15-4887-9DCE-A27BCACBC178}" type="pres">
      <dgm:prSet presAssocID="{3CC73758-10C1-47F8-AFA7-1A986D4DDD60}" presName="L1TextContainer" presStyleLbl="revTx" presStyleIdx="2" presStyleCnt="4">
        <dgm:presLayoutVars>
          <dgm:chMax val="1"/>
          <dgm:chPref val="1"/>
          <dgm:bulletEnabled val="1"/>
        </dgm:presLayoutVars>
      </dgm:prSet>
      <dgm:spPr/>
    </dgm:pt>
    <dgm:pt modelId="{4C57E835-21E8-44E9-8CE3-1E2D478ECB2B}" type="pres">
      <dgm:prSet presAssocID="{3CC73758-10C1-47F8-AFA7-1A986D4DDD60}" presName="L2TextContainerWrapper" presStyleCnt="0">
        <dgm:presLayoutVars>
          <dgm:chMax val="0"/>
          <dgm:chPref val="0"/>
          <dgm:bulletEnabled val="1"/>
        </dgm:presLayoutVars>
      </dgm:prSet>
      <dgm:spPr/>
    </dgm:pt>
    <dgm:pt modelId="{E0D48281-565D-47A3-9B6C-576231178549}" type="pres">
      <dgm:prSet presAssocID="{3CC73758-10C1-47F8-AFA7-1A986D4DDD60}" presName="L2TextContainer" presStyleLbl="bgAcc1" presStyleIdx="2" presStyleCnt="4"/>
      <dgm:spPr/>
    </dgm:pt>
    <dgm:pt modelId="{E0365E95-CAD6-4660-956D-E490447A5CB4}" type="pres">
      <dgm:prSet presAssocID="{3CC73758-10C1-47F8-AFA7-1A986D4DDD60}" presName="FlexibleEmptyPlaceHolder" presStyleCnt="0"/>
      <dgm:spPr/>
    </dgm:pt>
    <dgm:pt modelId="{DCAE8A46-752C-4E82-84CE-E790E1F2918E}" type="pres">
      <dgm:prSet presAssocID="{3CC73758-10C1-47F8-AFA7-1A986D4DDD60}" presName="ConnectLine" presStyleLbl="sibTrans1D1" presStyleIdx="2" presStyleCnt="4"/>
      <dgm:spPr>
        <a:noFill/>
        <a:ln w="6350" cap="flat" cmpd="sng" algn="ctr">
          <a:solidFill>
            <a:schemeClr val="accent2">
              <a:hueOff val="0"/>
              <a:satOff val="0"/>
              <a:lumOff val="0"/>
              <a:alphaOff val="0"/>
            </a:schemeClr>
          </a:solidFill>
          <a:prstDash val="dash"/>
          <a:miter lim="800000"/>
        </a:ln>
        <a:effectLst/>
      </dgm:spPr>
    </dgm:pt>
    <dgm:pt modelId="{B6459BF8-D2C3-4018-9C28-98667DC203F4}" type="pres">
      <dgm:prSet presAssocID="{3CC73758-10C1-47F8-AFA7-1A986D4DDD60}" presName="ConnectorPoint" presStyleLbl="alignNode1" presStyleIdx="2" presStyleCnt="4"/>
      <dgm:spPr/>
    </dgm:pt>
    <dgm:pt modelId="{EAB0CCC2-BFF9-432D-BA8E-7ECAF2D92AF2}" type="pres">
      <dgm:prSet presAssocID="{3CC73758-10C1-47F8-AFA7-1A986D4DDD60}" presName="EmptyPlaceHolder" presStyleCnt="0"/>
      <dgm:spPr/>
    </dgm:pt>
    <dgm:pt modelId="{07073103-04B7-4C74-9AC8-048764100B10}" type="pres">
      <dgm:prSet presAssocID="{D8170BBA-6035-4773-8431-FEDD687647FF}" presName="spaceBetweenRectangles" presStyleCnt="0"/>
      <dgm:spPr/>
    </dgm:pt>
    <dgm:pt modelId="{C68762A5-E9DF-484F-B385-6C7E07325E98}" type="pres">
      <dgm:prSet presAssocID="{D2FE027B-4161-41E1-B4D4-02AECB2E3FA0}" presName="composite" presStyleCnt="0"/>
      <dgm:spPr/>
    </dgm:pt>
    <dgm:pt modelId="{F782935D-BBBD-4420-826A-F71C517659B6}" type="pres">
      <dgm:prSet presAssocID="{D2FE027B-4161-41E1-B4D4-02AECB2E3FA0}" presName="L1TextContainer" presStyleLbl="revTx" presStyleIdx="3" presStyleCnt="4">
        <dgm:presLayoutVars>
          <dgm:chMax val="1"/>
          <dgm:chPref val="1"/>
          <dgm:bulletEnabled val="1"/>
        </dgm:presLayoutVars>
      </dgm:prSet>
      <dgm:spPr/>
    </dgm:pt>
    <dgm:pt modelId="{3C71E446-482E-4CAC-8D42-2D4AC020412B}" type="pres">
      <dgm:prSet presAssocID="{D2FE027B-4161-41E1-B4D4-02AECB2E3FA0}" presName="L2TextContainerWrapper" presStyleCnt="0">
        <dgm:presLayoutVars>
          <dgm:chMax val="0"/>
          <dgm:chPref val="0"/>
          <dgm:bulletEnabled val="1"/>
        </dgm:presLayoutVars>
      </dgm:prSet>
      <dgm:spPr/>
    </dgm:pt>
    <dgm:pt modelId="{6C3A59BD-6D45-4573-B098-8CB5207F194D}" type="pres">
      <dgm:prSet presAssocID="{D2FE027B-4161-41E1-B4D4-02AECB2E3FA0}" presName="L2TextContainer" presStyleLbl="bgAcc1" presStyleIdx="3" presStyleCnt="4"/>
      <dgm:spPr/>
    </dgm:pt>
    <dgm:pt modelId="{8EB042C8-D666-4667-A1E4-E0C87151B72F}" type="pres">
      <dgm:prSet presAssocID="{D2FE027B-4161-41E1-B4D4-02AECB2E3FA0}" presName="FlexibleEmptyPlaceHolder" presStyleCnt="0"/>
      <dgm:spPr/>
    </dgm:pt>
    <dgm:pt modelId="{086FB9B1-82B2-4197-8B33-6E7FF94F8D2E}" type="pres">
      <dgm:prSet presAssocID="{D2FE027B-4161-41E1-B4D4-02AECB2E3FA0}" presName="ConnectLine" presStyleLbl="sibTrans1D1" presStyleIdx="3" presStyleCnt="4"/>
      <dgm:spPr>
        <a:noFill/>
        <a:ln w="6350" cap="flat" cmpd="sng" algn="ctr">
          <a:solidFill>
            <a:schemeClr val="accent2">
              <a:hueOff val="0"/>
              <a:satOff val="0"/>
              <a:lumOff val="0"/>
              <a:alphaOff val="0"/>
            </a:schemeClr>
          </a:solidFill>
          <a:prstDash val="dash"/>
          <a:miter lim="800000"/>
        </a:ln>
        <a:effectLst/>
      </dgm:spPr>
    </dgm:pt>
    <dgm:pt modelId="{3F359E8B-7C7E-4FD9-B106-36CCBFC731D5}" type="pres">
      <dgm:prSet presAssocID="{D2FE027B-4161-41E1-B4D4-02AECB2E3FA0}" presName="ConnectorPoint" presStyleLbl="alignNode1" presStyleIdx="3" presStyleCnt="4"/>
      <dgm:spPr/>
    </dgm:pt>
    <dgm:pt modelId="{34434334-A935-4057-946F-93B826088F38}" type="pres">
      <dgm:prSet presAssocID="{D2FE027B-4161-41E1-B4D4-02AECB2E3FA0}" presName="EmptyPlaceHolder" presStyleCnt="0"/>
      <dgm:spPr/>
    </dgm:pt>
  </dgm:ptLst>
  <dgm:cxnLst>
    <dgm:cxn modelId="{CB32A309-9CA9-4554-941D-519A91A9E733}" srcId="{D2FE027B-4161-41E1-B4D4-02AECB2E3FA0}" destId="{2BE415B7-7185-4956-8487-237B40BC0EE5}" srcOrd="0" destOrd="0" parTransId="{A38E847E-0D1D-4F40-9A71-4D5999ADE08B}" sibTransId="{F0D1C61C-E3F2-49BA-A2D8-C04A81308E5D}"/>
    <dgm:cxn modelId="{64516513-C9B3-4B52-A434-6178ACAB3599}" type="presOf" srcId="{91969DED-4CB8-4A14-A50B-3F7B848E46B5}" destId="{60D0713D-AF69-4AF8-B071-F65622790886}" srcOrd="0" destOrd="0" presId="urn:microsoft.com/office/officeart/2016/7/layout/BasicTimeline"/>
    <dgm:cxn modelId="{3760A536-08D8-4D45-9A8D-A21E58E17F8A}" type="presOf" srcId="{D2FE027B-4161-41E1-B4D4-02AECB2E3FA0}" destId="{F782935D-BBBD-4420-826A-F71C517659B6}" srcOrd="0" destOrd="0" presId="urn:microsoft.com/office/officeart/2016/7/layout/BasicTimeline"/>
    <dgm:cxn modelId="{5EDA943F-300F-408A-A52E-3D5140FD5C22}" srcId="{3CC73758-10C1-47F8-AFA7-1A986D4DDD60}" destId="{FD9CA14A-483C-4869-B0C1-7C5FB7EEDBCC}" srcOrd="0" destOrd="0" parTransId="{8182A92F-45BA-4CD1-8E43-0B0810A50FEB}" sibTransId="{914BB93C-EA8A-4B5B-8F06-30DA7C7F4B7B}"/>
    <dgm:cxn modelId="{4A69F85D-5C15-48FD-893A-B3050E1BADEB}" srcId="{A66480AC-C0DE-4E5E-9ECD-9AE37E3FCB79}" destId="{3CC73758-10C1-47F8-AFA7-1A986D4DDD60}" srcOrd="2" destOrd="0" parTransId="{FF6AE4B6-4A2F-49EE-9316-9AF55E77838B}" sibTransId="{D8170BBA-6035-4773-8431-FEDD687647FF}"/>
    <dgm:cxn modelId="{D3D81948-D963-4D1E-AE16-9705EAF510FC}" srcId="{A66480AC-C0DE-4E5E-9ECD-9AE37E3FCB79}" destId="{A8C03FBB-4A75-4460-AEA6-DEAEB9C61496}" srcOrd="0" destOrd="0" parTransId="{4E972F7F-4B1B-47AA-A25B-1FFC561F1C76}" sibTransId="{67361508-930A-4A23-8CFC-BB56DA645C3C}"/>
    <dgm:cxn modelId="{41643976-DEF5-44B7-B9E7-888F3AEFC45F}" type="presOf" srcId="{3CC73758-10C1-47F8-AFA7-1A986D4DDD60}" destId="{E712D073-0B15-4887-9DCE-A27BCACBC178}" srcOrd="0" destOrd="0" presId="urn:microsoft.com/office/officeart/2016/7/layout/BasicTimeline"/>
    <dgm:cxn modelId="{2D36C892-88AC-490F-8E33-2C73C0E22FF5}" type="presOf" srcId="{2BE415B7-7185-4956-8487-237B40BC0EE5}" destId="{6C3A59BD-6D45-4573-B098-8CB5207F194D}" srcOrd="0" destOrd="0" presId="urn:microsoft.com/office/officeart/2016/7/layout/BasicTimeline"/>
    <dgm:cxn modelId="{E5C7B693-D4EE-4A4E-97D1-4621CA0D3E91}" type="presOf" srcId="{A8C03FBB-4A75-4460-AEA6-DEAEB9C61496}" destId="{FE5C7F33-9326-49FB-89A3-8A20163AD994}" srcOrd="0" destOrd="0" presId="urn:microsoft.com/office/officeart/2016/7/layout/BasicTimeline"/>
    <dgm:cxn modelId="{4F4F82A2-02F1-492B-96C1-46C070BEFCE3}" srcId="{A66480AC-C0DE-4E5E-9ECD-9AE37E3FCB79}" destId="{D2FE027B-4161-41E1-B4D4-02AECB2E3FA0}" srcOrd="3" destOrd="0" parTransId="{88680CFE-3CE0-4842-B3D3-716D3B671238}" sibTransId="{4D59E06B-629C-40B5-96D3-423B7A56C945}"/>
    <dgm:cxn modelId="{4CE397A6-DB48-4AAE-BCFB-3D992789379D}" type="presOf" srcId="{5E71F362-34DF-4EEC-92A3-0EFE450E05E4}" destId="{BA29120C-7C6B-4F62-9079-4AD528BC0744}" srcOrd="0" destOrd="0" presId="urn:microsoft.com/office/officeart/2016/7/layout/BasicTimeline"/>
    <dgm:cxn modelId="{B99CA6C9-28D1-4DDB-B8EC-AED73AD115CA}" srcId="{A8C03FBB-4A75-4460-AEA6-DEAEB9C61496}" destId="{5E71F362-34DF-4EEC-92A3-0EFE450E05E4}" srcOrd="0" destOrd="0" parTransId="{8E5EE4D1-908E-455C-B8B3-281AD42DEC9A}" sibTransId="{B208B24A-E9FD-40A9-B764-FB7C2B7ED8B9}"/>
    <dgm:cxn modelId="{537F2ED0-8BD0-4AD5-B60D-89B660EDA1AC}" srcId="{A66480AC-C0DE-4E5E-9ECD-9AE37E3FCB79}" destId="{91969DED-4CB8-4A14-A50B-3F7B848E46B5}" srcOrd="1" destOrd="0" parTransId="{441CD73D-85E1-42A6-BCF8-362A3247E2F3}" sibTransId="{81CA8AA2-C0C3-4381-BA8B-413EDD578B83}"/>
    <dgm:cxn modelId="{403E30EA-CA23-4A5A-9D22-DF82F93CFF08}" type="presOf" srcId="{A66480AC-C0DE-4E5E-9ECD-9AE37E3FCB79}" destId="{9FFA803F-EA25-49D8-A073-96E9747E345F}" srcOrd="0" destOrd="0" presId="urn:microsoft.com/office/officeart/2016/7/layout/BasicTimeline"/>
    <dgm:cxn modelId="{252B4FF4-6466-43C7-8436-08B55881B5BC}" type="presOf" srcId="{FD9CA14A-483C-4869-B0C1-7C5FB7EEDBCC}" destId="{E0D48281-565D-47A3-9B6C-576231178549}" srcOrd="0" destOrd="0" presId="urn:microsoft.com/office/officeart/2016/7/layout/BasicTimeline"/>
    <dgm:cxn modelId="{9488AFF6-9066-454E-B3C3-57C8BC68F549}" type="presOf" srcId="{8A04F340-E8E1-4146-9905-E7ADCAEAABD7}" destId="{DADAA0C9-3E42-4088-8622-30E9F6EA139A}" srcOrd="0" destOrd="0" presId="urn:microsoft.com/office/officeart/2016/7/layout/BasicTimeline"/>
    <dgm:cxn modelId="{E636BFFB-0404-4D4B-B3F0-C64FDFD9DDEF}" srcId="{91969DED-4CB8-4A14-A50B-3F7B848E46B5}" destId="{8A04F340-E8E1-4146-9905-E7ADCAEAABD7}" srcOrd="0" destOrd="0" parTransId="{4EBD5EC2-45ED-4ED6-8376-97D155A911AE}" sibTransId="{F9CD2A04-6A34-4104-A971-391788B88F55}"/>
    <dgm:cxn modelId="{9C5E351C-4F83-42C9-8766-363923817116}" type="presParOf" srcId="{9FFA803F-EA25-49D8-A073-96E9747E345F}" destId="{EE0E6265-BE99-48D1-8879-DB5A75D6D78E}" srcOrd="0" destOrd="0" presId="urn:microsoft.com/office/officeart/2016/7/layout/BasicTimeline"/>
    <dgm:cxn modelId="{F4A239D2-791C-4FA7-8885-B0E1A7FEAC48}" type="presParOf" srcId="{9FFA803F-EA25-49D8-A073-96E9747E345F}" destId="{BDA8F949-88B8-486D-9E41-ABA1463A8926}" srcOrd="1" destOrd="0" presId="urn:microsoft.com/office/officeart/2016/7/layout/BasicTimeline"/>
    <dgm:cxn modelId="{14D4DBE1-C56F-48BE-A66B-2B0E85E7B755}" type="presParOf" srcId="{BDA8F949-88B8-486D-9E41-ABA1463A8926}" destId="{A41AEE8D-8763-4311-BB07-B499A93D76EA}" srcOrd="0" destOrd="0" presId="urn:microsoft.com/office/officeart/2016/7/layout/BasicTimeline"/>
    <dgm:cxn modelId="{2868F0B4-2D8C-4E60-A800-D7753FFE1445}" type="presParOf" srcId="{A41AEE8D-8763-4311-BB07-B499A93D76EA}" destId="{FE5C7F33-9326-49FB-89A3-8A20163AD994}" srcOrd="0" destOrd="0" presId="urn:microsoft.com/office/officeart/2016/7/layout/BasicTimeline"/>
    <dgm:cxn modelId="{6F72394A-7E16-45AE-B5C9-6D1224450F0E}" type="presParOf" srcId="{A41AEE8D-8763-4311-BB07-B499A93D76EA}" destId="{C51067AB-548D-47E7-B9DD-C7A4C9600F8C}" srcOrd="1" destOrd="0" presId="urn:microsoft.com/office/officeart/2016/7/layout/BasicTimeline"/>
    <dgm:cxn modelId="{2BF023E2-BD82-4543-9797-FF9FAF55B2A5}" type="presParOf" srcId="{C51067AB-548D-47E7-B9DD-C7A4C9600F8C}" destId="{BA29120C-7C6B-4F62-9079-4AD528BC0744}" srcOrd="0" destOrd="0" presId="urn:microsoft.com/office/officeart/2016/7/layout/BasicTimeline"/>
    <dgm:cxn modelId="{2E1DF8FC-1E3D-407B-8B7F-074787FD4D73}" type="presParOf" srcId="{C51067AB-548D-47E7-B9DD-C7A4C9600F8C}" destId="{617B6CDA-9351-44EF-9011-41758FE93851}" srcOrd="1" destOrd="0" presId="urn:microsoft.com/office/officeart/2016/7/layout/BasicTimeline"/>
    <dgm:cxn modelId="{4C3C8707-33EB-4053-85D9-0C1CF04E32CD}" type="presParOf" srcId="{A41AEE8D-8763-4311-BB07-B499A93D76EA}" destId="{A95DB80B-444A-4D69-B205-3A801BB8524A}" srcOrd="2" destOrd="0" presId="urn:microsoft.com/office/officeart/2016/7/layout/BasicTimeline"/>
    <dgm:cxn modelId="{1FE3BD8D-0AF3-46A6-AB51-EDAEC9EB4D89}" type="presParOf" srcId="{A41AEE8D-8763-4311-BB07-B499A93D76EA}" destId="{FA19A0AA-8B0B-4AA8-A80D-08CFFDD3F112}" srcOrd="3" destOrd="0" presId="urn:microsoft.com/office/officeart/2016/7/layout/BasicTimeline"/>
    <dgm:cxn modelId="{B5FDF500-80BD-45C8-BBEB-575AA1DAADE7}" type="presParOf" srcId="{A41AEE8D-8763-4311-BB07-B499A93D76EA}" destId="{C298CC98-EF08-4D23-94A2-F58DEE6D7DE4}" srcOrd="4" destOrd="0" presId="urn:microsoft.com/office/officeart/2016/7/layout/BasicTimeline"/>
    <dgm:cxn modelId="{90EDA9D9-5363-433C-811E-5513B52588D1}" type="presParOf" srcId="{BDA8F949-88B8-486D-9E41-ABA1463A8926}" destId="{F3D981F8-7433-4E93-99E6-2B447306B973}" srcOrd="1" destOrd="0" presId="urn:microsoft.com/office/officeart/2016/7/layout/BasicTimeline"/>
    <dgm:cxn modelId="{7935889E-4736-4C7F-8622-A330C126F16B}" type="presParOf" srcId="{BDA8F949-88B8-486D-9E41-ABA1463A8926}" destId="{7D29DFA7-018B-45C9-AC1C-5CFC82FEE150}" srcOrd="2" destOrd="0" presId="urn:microsoft.com/office/officeart/2016/7/layout/BasicTimeline"/>
    <dgm:cxn modelId="{EB2658D4-3F40-4748-AE39-624B8E620A96}" type="presParOf" srcId="{7D29DFA7-018B-45C9-AC1C-5CFC82FEE150}" destId="{60D0713D-AF69-4AF8-B071-F65622790886}" srcOrd="0" destOrd="0" presId="urn:microsoft.com/office/officeart/2016/7/layout/BasicTimeline"/>
    <dgm:cxn modelId="{51E99B0B-8CC3-4BC2-8250-4C73AF5F12E8}" type="presParOf" srcId="{7D29DFA7-018B-45C9-AC1C-5CFC82FEE150}" destId="{5DAA1547-FEA7-4F69-96D3-0E3A07601B1E}" srcOrd="1" destOrd="0" presId="urn:microsoft.com/office/officeart/2016/7/layout/BasicTimeline"/>
    <dgm:cxn modelId="{9826AAC2-4AE6-4C22-826D-5672547E59BD}" type="presParOf" srcId="{5DAA1547-FEA7-4F69-96D3-0E3A07601B1E}" destId="{DADAA0C9-3E42-4088-8622-30E9F6EA139A}" srcOrd="0" destOrd="0" presId="urn:microsoft.com/office/officeart/2016/7/layout/BasicTimeline"/>
    <dgm:cxn modelId="{EC270DFB-5C5B-40C9-8196-FC46A9C21D19}" type="presParOf" srcId="{5DAA1547-FEA7-4F69-96D3-0E3A07601B1E}" destId="{D2E61EE0-F306-43AF-AFF9-74A14B9CF379}" srcOrd="1" destOrd="0" presId="urn:microsoft.com/office/officeart/2016/7/layout/BasicTimeline"/>
    <dgm:cxn modelId="{CB792D24-F02F-48C4-AC1D-366893851161}" type="presParOf" srcId="{7D29DFA7-018B-45C9-AC1C-5CFC82FEE150}" destId="{DBD74D6B-057A-432C-9067-BF618C19EB2A}" srcOrd="2" destOrd="0" presId="urn:microsoft.com/office/officeart/2016/7/layout/BasicTimeline"/>
    <dgm:cxn modelId="{0B13E8C1-0B1E-425B-8D83-92D34782753B}" type="presParOf" srcId="{7D29DFA7-018B-45C9-AC1C-5CFC82FEE150}" destId="{0F979253-FD39-4920-BFCA-78C564B167EA}" srcOrd="3" destOrd="0" presId="urn:microsoft.com/office/officeart/2016/7/layout/BasicTimeline"/>
    <dgm:cxn modelId="{6B60A5F4-2BAC-4F3F-A227-CB4F69F166D3}" type="presParOf" srcId="{7D29DFA7-018B-45C9-AC1C-5CFC82FEE150}" destId="{C9B4B298-E04C-4317-856D-E345FE5EC64B}" srcOrd="4" destOrd="0" presId="urn:microsoft.com/office/officeart/2016/7/layout/BasicTimeline"/>
    <dgm:cxn modelId="{F632D135-41E2-43A9-9B84-8A9C50BA663F}" type="presParOf" srcId="{BDA8F949-88B8-486D-9E41-ABA1463A8926}" destId="{9B636147-AF19-40E0-BE7D-3BE8148CC024}" srcOrd="3" destOrd="0" presId="urn:microsoft.com/office/officeart/2016/7/layout/BasicTimeline"/>
    <dgm:cxn modelId="{3411521A-E802-4A42-B7EC-D46E6B3B7C96}" type="presParOf" srcId="{BDA8F949-88B8-486D-9E41-ABA1463A8926}" destId="{76CB18D4-86E2-467C-A2CF-3ED9EFE66BEA}" srcOrd="4" destOrd="0" presId="urn:microsoft.com/office/officeart/2016/7/layout/BasicTimeline"/>
    <dgm:cxn modelId="{88CD890C-B8E8-4CDA-B032-3A9A3F32FD79}" type="presParOf" srcId="{76CB18D4-86E2-467C-A2CF-3ED9EFE66BEA}" destId="{E712D073-0B15-4887-9DCE-A27BCACBC178}" srcOrd="0" destOrd="0" presId="urn:microsoft.com/office/officeart/2016/7/layout/BasicTimeline"/>
    <dgm:cxn modelId="{AB1754FF-81F0-4ADB-A662-440DA0FBE430}" type="presParOf" srcId="{76CB18D4-86E2-467C-A2CF-3ED9EFE66BEA}" destId="{4C57E835-21E8-44E9-8CE3-1E2D478ECB2B}" srcOrd="1" destOrd="0" presId="urn:microsoft.com/office/officeart/2016/7/layout/BasicTimeline"/>
    <dgm:cxn modelId="{03EB58B1-E5D1-49BD-8FE7-FF1A8E5CDD51}" type="presParOf" srcId="{4C57E835-21E8-44E9-8CE3-1E2D478ECB2B}" destId="{E0D48281-565D-47A3-9B6C-576231178549}" srcOrd="0" destOrd="0" presId="urn:microsoft.com/office/officeart/2016/7/layout/BasicTimeline"/>
    <dgm:cxn modelId="{C7D8A92C-6CBF-4FA3-931B-5668E18C280C}" type="presParOf" srcId="{4C57E835-21E8-44E9-8CE3-1E2D478ECB2B}" destId="{E0365E95-CAD6-4660-956D-E490447A5CB4}" srcOrd="1" destOrd="0" presId="urn:microsoft.com/office/officeart/2016/7/layout/BasicTimeline"/>
    <dgm:cxn modelId="{57009207-8976-4EFD-876A-EF1C91AB599A}" type="presParOf" srcId="{76CB18D4-86E2-467C-A2CF-3ED9EFE66BEA}" destId="{DCAE8A46-752C-4E82-84CE-E790E1F2918E}" srcOrd="2" destOrd="0" presId="urn:microsoft.com/office/officeart/2016/7/layout/BasicTimeline"/>
    <dgm:cxn modelId="{A5FB4889-2275-4DD2-ADF0-583A5D1AE1ED}" type="presParOf" srcId="{76CB18D4-86E2-467C-A2CF-3ED9EFE66BEA}" destId="{B6459BF8-D2C3-4018-9C28-98667DC203F4}" srcOrd="3" destOrd="0" presId="urn:microsoft.com/office/officeart/2016/7/layout/BasicTimeline"/>
    <dgm:cxn modelId="{8B3418BE-680A-4C04-AD26-F21B02D832B0}" type="presParOf" srcId="{76CB18D4-86E2-467C-A2CF-3ED9EFE66BEA}" destId="{EAB0CCC2-BFF9-432D-BA8E-7ECAF2D92AF2}" srcOrd="4" destOrd="0" presId="urn:microsoft.com/office/officeart/2016/7/layout/BasicTimeline"/>
    <dgm:cxn modelId="{A9042F53-7838-4B89-A14A-DC86E7759451}" type="presParOf" srcId="{BDA8F949-88B8-486D-9E41-ABA1463A8926}" destId="{07073103-04B7-4C74-9AC8-048764100B10}" srcOrd="5" destOrd="0" presId="urn:microsoft.com/office/officeart/2016/7/layout/BasicTimeline"/>
    <dgm:cxn modelId="{5290B18C-985B-476F-80AB-B000D2E28F60}" type="presParOf" srcId="{BDA8F949-88B8-486D-9E41-ABA1463A8926}" destId="{C68762A5-E9DF-484F-B385-6C7E07325E98}" srcOrd="6" destOrd="0" presId="urn:microsoft.com/office/officeart/2016/7/layout/BasicTimeline"/>
    <dgm:cxn modelId="{819C616E-63F8-4599-9A66-512521E8E9F5}" type="presParOf" srcId="{C68762A5-E9DF-484F-B385-6C7E07325E98}" destId="{F782935D-BBBD-4420-826A-F71C517659B6}" srcOrd="0" destOrd="0" presId="urn:microsoft.com/office/officeart/2016/7/layout/BasicTimeline"/>
    <dgm:cxn modelId="{8C54E232-1B89-4DC9-8E05-4736E6F4C528}" type="presParOf" srcId="{C68762A5-E9DF-484F-B385-6C7E07325E98}" destId="{3C71E446-482E-4CAC-8D42-2D4AC020412B}" srcOrd="1" destOrd="0" presId="urn:microsoft.com/office/officeart/2016/7/layout/BasicTimeline"/>
    <dgm:cxn modelId="{BC353777-539A-4864-BB21-346D8C4360C1}" type="presParOf" srcId="{3C71E446-482E-4CAC-8D42-2D4AC020412B}" destId="{6C3A59BD-6D45-4573-B098-8CB5207F194D}" srcOrd="0" destOrd="0" presId="urn:microsoft.com/office/officeart/2016/7/layout/BasicTimeline"/>
    <dgm:cxn modelId="{53E54228-74E4-4F6A-AAD7-71EB44BEEB36}" type="presParOf" srcId="{3C71E446-482E-4CAC-8D42-2D4AC020412B}" destId="{8EB042C8-D666-4667-A1E4-E0C87151B72F}" srcOrd="1" destOrd="0" presId="urn:microsoft.com/office/officeart/2016/7/layout/BasicTimeline"/>
    <dgm:cxn modelId="{CD2E3F26-566B-4E8C-9927-C3B42B77551C}" type="presParOf" srcId="{C68762A5-E9DF-484F-B385-6C7E07325E98}" destId="{086FB9B1-82B2-4197-8B33-6E7FF94F8D2E}" srcOrd="2" destOrd="0" presId="urn:microsoft.com/office/officeart/2016/7/layout/BasicTimeline"/>
    <dgm:cxn modelId="{7571835A-7BAA-40A1-945B-B991B049CBA7}" type="presParOf" srcId="{C68762A5-E9DF-484F-B385-6C7E07325E98}" destId="{3F359E8B-7C7E-4FD9-B106-36CCBFC731D5}" srcOrd="3" destOrd="0" presId="urn:microsoft.com/office/officeart/2016/7/layout/BasicTimeline"/>
    <dgm:cxn modelId="{7083DB71-225A-4FBD-A8B2-9CBA2B2F1649}" type="presParOf" srcId="{C68762A5-E9DF-484F-B385-6C7E07325E98}" destId="{34434334-A935-4057-946F-93B826088F38}" srcOrd="4" destOrd="0" presId="urn:microsoft.com/office/officeart/2016/7/layout/Basic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E6265-BE99-48D1-8879-DB5A75D6D78E}">
      <dsp:nvSpPr>
        <dsp:cNvPr id="0" name=""/>
        <dsp:cNvSpPr/>
      </dsp:nvSpPr>
      <dsp:spPr>
        <a:xfrm>
          <a:off x="0" y="1875453"/>
          <a:ext cx="8348663" cy="0"/>
        </a:xfrm>
        <a:prstGeom prst="line">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FE5C7F33-9326-49FB-89A3-8A20163AD994}">
      <dsp:nvSpPr>
        <dsp:cNvPr id="0" name=""/>
        <dsp:cNvSpPr/>
      </dsp:nvSpPr>
      <dsp:spPr>
        <a:xfrm>
          <a:off x="185195" y="2014236"/>
          <a:ext cx="2679725" cy="423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solidFill>
                <a:schemeClr val="accent2">
                  <a:lumMod val="60000"/>
                  <a:lumOff val="40000"/>
                </a:schemeClr>
              </a:solidFill>
              <a:latin typeface="+mn-lt"/>
            </a:rPr>
            <a:t>1.</a:t>
          </a:r>
          <a:endParaRPr lang="en-US" sz="2000" kern="1200" dirty="0">
            <a:solidFill>
              <a:schemeClr val="accent2">
                <a:lumMod val="60000"/>
                <a:lumOff val="40000"/>
              </a:schemeClr>
            </a:solidFill>
            <a:latin typeface="+mn-lt"/>
          </a:endParaRPr>
        </a:p>
      </dsp:txBody>
      <dsp:txXfrm>
        <a:off x="185195" y="2014236"/>
        <a:ext cx="2679725" cy="423852"/>
      </dsp:txXfrm>
    </dsp:sp>
    <dsp:sp modelId="{BA29120C-7C6B-4F62-9079-4AD528BC0744}">
      <dsp:nvSpPr>
        <dsp:cNvPr id="0" name=""/>
        <dsp:cNvSpPr/>
      </dsp:nvSpPr>
      <dsp:spPr>
        <a:xfrm>
          <a:off x="2486" y="523251"/>
          <a:ext cx="3045142" cy="639529"/>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rPr>
            <a:t>Film industry value chain</a:t>
          </a:r>
        </a:p>
      </dsp:txBody>
      <dsp:txXfrm>
        <a:off x="33705" y="554470"/>
        <a:ext cx="2982704" cy="577091"/>
      </dsp:txXfrm>
    </dsp:sp>
    <dsp:sp modelId="{A95DB80B-444A-4D69-B205-3A801BB8524A}">
      <dsp:nvSpPr>
        <dsp:cNvPr id="0" name=""/>
        <dsp:cNvSpPr/>
      </dsp:nvSpPr>
      <dsp:spPr>
        <a:xfrm>
          <a:off x="1525057" y="1162780"/>
          <a:ext cx="0" cy="712672"/>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0D0713D-AF69-4AF8-B071-F65622790886}">
      <dsp:nvSpPr>
        <dsp:cNvPr id="0" name=""/>
        <dsp:cNvSpPr/>
      </dsp:nvSpPr>
      <dsp:spPr>
        <a:xfrm>
          <a:off x="1951377" y="1312817"/>
          <a:ext cx="2679725" cy="423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dirty="0">
              <a:solidFill>
                <a:schemeClr val="accent2">
                  <a:lumMod val="60000"/>
                  <a:lumOff val="40000"/>
                </a:schemeClr>
              </a:solidFill>
              <a:latin typeface="+mn-lt"/>
            </a:rPr>
            <a:t>2.</a:t>
          </a:r>
        </a:p>
      </dsp:txBody>
      <dsp:txXfrm>
        <a:off x="1951377" y="1312817"/>
        <a:ext cx="2679725" cy="423852"/>
      </dsp:txXfrm>
    </dsp:sp>
    <dsp:sp modelId="{FA19A0AA-8B0B-4AA8-A80D-08CFFDD3F112}">
      <dsp:nvSpPr>
        <dsp:cNvPr id="0" name=""/>
        <dsp:cNvSpPr/>
      </dsp:nvSpPr>
      <dsp:spPr>
        <a:xfrm>
          <a:off x="1496925" y="1847321"/>
          <a:ext cx="56263" cy="5626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DAA0C9-3E42-4088-8622-30E9F6EA139A}">
      <dsp:nvSpPr>
        <dsp:cNvPr id="0" name=""/>
        <dsp:cNvSpPr/>
      </dsp:nvSpPr>
      <dsp:spPr>
        <a:xfrm>
          <a:off x="1768669" y="2588125"/>
          <a:ext cx="3045142" cy="639529"/>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rPr>
            <a:t>Revenue streams</a:t>
          </a:r>
        </a:p>
      </dsp:txBody>
      <dsp:txXfrm>
        <a:off x="1799888" y="2619344"/>
        <a:ext cx="2982704" cy="577091"/>
      </dsp:txXfrm>
    </dsp:sp>
    <dsp:sp modelId="{DBD74D6B-057A-432C-9067-BF618C19EB2A}">
      <dsp:nvSpPr>
        <dsp:cNvPr id="0" name=""/>
        <dsp:cNvSpPr/>
      </dsp:nvSpPr>
      <dsp:spPr>
        <a:xfrm>
          <a:off x="3291240" y="1875453"/>
          <a:ext cx="0" cy="712672"/>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712D073-0B15-4887-9DCE-A27BCACBC178}">
      <dsp:nvSpPr>
        <dsp:cNvPr id="0" name=""/>
        <dsp:cNvSpPr/>
      </dsp:nvSpPr>
      <dsp:spPr>
        <a:xfrm>
          <a:off x="3717560" y="2014236"/>
          <a:ext cx="2679725" cy="423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solidFill>
                <a:schemeClr val="accent2">
                  <a:lumMod val="60000"/>
                  <a:lumOff val="40000"/>
                </a:schemeClr>
              </a:solidFill>
              <a:latin typeface="+mn-lt"/>
            </a:rPr>
            <a:t>3.</a:t>
          </a:r>
        </a:p>
      </dsp:txBody>
      <dsp:txXfrm>
        <a:off x="3717560" y="2014236"/>
        <a:ext cx="2679725" cy="423852"/>
      </dsp:txXfrm>
    </dsp:sp>
    <dsp:sp modelId="{0F979253-FD39-4920-BFCA-78C564B167EA}">
      <dsp:nvSpPr>
        <dsp:cNvPr id="0" name=""/>
        <dsp:cNvSpPr/>
      </dsp:nvSpPr>
      <dsp:spPr>
        <a:xfrm>
          <a:off x="3263108" y="1847321"/>
          <a:ext cx="56263" cy="5626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D48281-565D-47A3-9B6C-576231178549}">
      <dsp:nvSpPr>
        <dsp:cNvPr id="0" name=""/>
        <dsp:cNvSpPr/>
      </dsp:nvSpPr>
      <dsp:spPr>
        <a:xfrm>
          <a:off x="3534851" y="523251"/>
          <a:ext cx="3045142" cy="639529"/>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rPr>
            <a:t> Key players</a:t>
          </a:r>
        </a:p>
      </dsp:txBody>
      <dsp:txXfrm>
        <a:off x="3566070" y="554470"/>
        <a:ext cx="2982704" cy="577091"/>
      </dsp:txXfrm>
    </dsp:sp>
    <dsp:sp modelId="{DCAE8A46-752C-4E82-84CE-E790E1F2918E}">
      <dsp:nvSpPr>
        <dsp:cNvPr id="0" name=""/>
        <dsp:cNvSpPr/>
      </dsp:nvSpPr>
      <dsp:spPr>
        <a:xfrm>
          <a:off x="5057422" y="1162780"/>
          <a:ext cx="0" cy="712672"/>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782935D-BBBD-4420-826A-F71C517659B6}">
      <dsp:nvSpPr>
        <dsp:cNvPr id="0" name=""/>
        <dsp:cNvSpPr/>
      </dsp:nvSpPr>
      <dsp:spPr>
        <a:xfrm>
          <a:off x="5483742" y="1312817"/>
          <a:ext cx="2679725" cy="423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dirty="0">
              <a:solidFill>
                <a:schemeClr val="accent2">
                  <a:lumMod val="60000"/>
                  <a:lumOff val="40000"/>
                </a:schemeClr>
              </a:solidFill>
              <a:latin typeface="+mn-lt"/>
            </a:rPr>
            <a:t>4.</a:t>
          </a:r>
        </a:p>
      </dsp:txBody>
      <dsp:txXfrm>
        <a:off x="5483742" y="1312817"/>
        <a:ext cx="2679725" cy="423852"/>
      </dsp:txXfrm>
    </dsp:sp>
    <dsp:sp modelId="{B6459BF8-D2C3-4018-9C28-98667DC203F4}">
      <dsp:nvSpPr>
        <dsp:cNvPr id="0" name=""/>
        <dsp:cNvSpPr/>
      </dsp:nvSpPr>
      <dsp:spPr>
        <a:xfrm>
          <a:off x="5029290" y="1847321"/>
          <a:ext cx="56263" cy="5626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3A59BD-6D45-4573-B098-8CB5207F194D}">
      <dsp:nvSpPr>
        <dsp:cNvPr id="0" name=""/>
        <dsp:cNvSpPr/>
      </dsp:nvSpPr>
      <dsp:spPr>
        <a:xfrm>
          <a:off x="5301034" y="2588125"/>
          <a:ext cx="3045142" cy="639529"/>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rPr>
            <a:t>Trends and challenges</a:t>
          </a:r>
        </a:p>
      </dsp:txBody>
      <dsp:txXfrm>
        <a:off x="5332253" y="2619344"/>
        <a:ext cx="2982704" cy="577091"/>
      </dsp:txXfrm>
    </dsp:sp>
    <dsp:sp modelId="{086FB9B1-82B2-4197-8B33-6E7FF94F8D2E}">
      <dsp:nvSpPr>
        <dsp:cNvPr id="0" name=""/>
        <dsp:cNvSpPr/>
      </dsp:nvSpPr>
      <dsp:spPr>
        <a:xfrm>
          <a:off x="6823605" y="1875453"/>
          <a:ext cx="0" cy="712672"/>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3F359E8B-7C7E-4FD9-B106-36CCBFC731D5}">
      <dsp:nvSpPr>
        <dsp:cNvPr id="0" name=""/>
        <dsp:cNvSpPr/>
      </dsp:nvSpPr>
      <dsp:spPr>
        <a:xfrm>
          <a:off x="6795473" y="1847321"/>
          <a:ext cx="56263" cy="5626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6/9/2025</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0D2594CA-29C5-062F-2EA7-C593B096C6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9" name="Slide Image Placeholder 8">
            <a:extLst>
              <a:ext uri="{FF2B5EF4-FFF2-40B4-BE49-F238E27FC236}">
                <a16:creationId xmlns:a16="http://schemas.microsoft.com/office/drawing/2014/main" id="{E04BB896-BA64-B358-A066-15B96D23BC8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a:extLst>
              <a:ext uri="{FF2B5EF4-FFF2-40B4-BE49-F238E27FC236}">
                <a16:creationId xmlns:a16="http://schemas.microsoft.com/office/drawing/2014/main" id="{5EFA2818-7747-F326-294F-EEAC9BEF6EB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1" name="Date Placeholder 10">
            <a:extLst>
              <a:ext uri="{FF2B5EF4-FFF2-40B4-BE49-F238E27FC236}">
                <a16:creationId xmlns:a16="http://schemas.microsoft.com/office/drawing/2014/main" id="{6B76E0F0-B7F9-756A-3EA4-2114B75370E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CF20C-6BCC-41A4-8C16-5A346425718D}" type="datetimeFigureOut">
              <a:rPr lang="en-US" smtClean="0"/>
              <a:t>6/9/2025</a:t>
            </a:fld>
            <a:endParaRPr lang="en-US" dirty="0"/>
          </a:p>
        </p:txBody>
      </p:sp>
      <p:sp>
        <p:nvSpPr>
          <p:cNvPr id="12" name="Notes Placeholder 11">
            <a:extLst>
              <a:ext uri="{FF2B5EF4-FFF2-40B4-BE49-F238E27FC236}">
                <a16:creationId xmlns:a16="http://schemas.microsoft.com/office/drawing/2014/main" id="{5161C21F-108C-0F07-CDDD-AFB8DDBF6941}"/>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A507CBA7-2A1E-725E-35DA-D1CFF08EC633}"/>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0679C-80C7-4E7D-9614-ABA41C5B2858}" type="slidenum">
              <a:rPr lang="en-US" smtClean="0"/>
              <a:t>‹#›</a:t>
            </a:fld>
            <a:endParaRPr lang="en-US" dirty="0"/>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681593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6</a:t>
            </a:fld>
            <a:endParaRPr lang="en-US" altLang="zh-CN" dirty="0"/>
          </a:p>
        </p:txBody>
      </p:sp>
    </p:spTree>
    <p:extLst>
      <p:ext uri="{BB962C8B-B14F-4D97-AF65-F5344CB8AC3E}">
        <p14:creationId xmlns:p14="http://schemas.microsoft.com/office/powerpoint/2010/main" val="2880906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9</a:t>
            </a:fld>
            <a:endParaRPr lang="en-US" altLang="zh-CN" noProof="0" dirty="0"/>
          </a:p>
        </p:txBody>
      </p:sp>
    </p:spTree>
    <p:extLst>
      <p:ext uri="{BB962C8B-B14F-4D97-AF65-F5344CB8AC3E}">
        <p14:creationId xmlns:p14="http://schemas.microsoft.com/office/powerpoint/2010/main" val="1377460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10</a:t>
            </a:fld>
            <a:endParaRPr lang="en-US" altLang="zh-CN" noProof="0" dirty="0"/>
          </a:p>
        </p:txBody>
      </p:sp>
    </p:spTree>
    <p:extLst>
      <p:ext uri="{BB962C8B-B14F-4D97-AF65-F5344CB8AC3E}">
        <p14:creationId xmlns:p14="http://schemas.microsoft.com/office/powerpoint/2010/main" val="2093800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22</a:t>
            </a:fld>
            <a:endParaRPr lang="en-US" altLang="zh-CN" dirty="0"/>
          </a:p>
        </p:txBody>
      </p:sp>
    </p:spTree>
    <p:extLst>
      <p:ext uri="{BB962C8B-B14F-4D97-AF65-F5344CB8AC3E}">
        <p14:creationId xmlns:p14="http://schemas.microsoft.com/office/powerpoint/2010/main" val="2424331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24</a:t>
            </a:fld>
            <a:endParaRPr lang="en-US" altLang="zh-CN" noProof="0" dirty="0"/>
          </a:p>
        </p:txBody>
      </p:sp>
    </p:spTree>
    <p:extLst>
      <p:ext uri="{BB962C8B-B14F-4D97-AF65-F5344CB8AC3E}">
        <p14:creationId xmlns:p14="http://schemas.microsoft.com/office/powerpoint/2010/main" val="11818200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userDrawn="1"/>
        </p:nvPicPr>
        <p:blipFill>
          <a:blip r:embed="rId3"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144292" y="731520"/>
            <a:ext cx="5029200" cy="3291840"/>
          </a:xfrm>
        </p:spPr>
        <p:txBody>
          <a:bodyPr anchor="b">
            <a:normAutofit/>
          </a:bodyPr>
          <a:lstStyle>
            <a:lvl1pPr>
              <a:defRPr sz="4800"/>
            </a:lvl1p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168533"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p:nvPr>
        </p:nvSpPr>
        <p:spPr>
          <a:xfrm>
            <a:off x="1260894" y="4172084"/>
            <a:ext cx="4912598" cy="914400"/>
          </a:xfrm>
          <a:prstGeom prst="rect">
            <a:avLst/>
          </a:prstGeom>
        </p:spPr>
        <p:txBody>
          <a:bodyPr>
            <a:normAutofit/>
          </a:bodyPr>
          <a:lstStyle>
            <a:lvl1pPr marL="0" indent="0">
              <a:lnSpc>
                <a:spcPct val="100000"/>
              </a:lnSpc>
              <a:buNone/>
              <a:defRPr sz="2000" b="0">
                <a:solidFill>
                  <a:schemeClr val="bg1"/>
                </a:solidFill>
              </a:defRPr>
            </a:lvl1pPr>
            <a:lvl2pPr>
              <a:defRPr sz="1000"/>
            </a:lvl2pPr>
            <a:lvl3pPr>
              <a:defRPr sz="900"/>
            </a:lvl3pPr>
            <a:lvl4pPr>
              <a:defRPr sz="800"/>
            </a:lvl4pPr>
            <a:lvl5pPr>
              <a:defRPr sz="800"/>
            </a:lvl5pPr>
          </a:lstStyle>
          <a:p>
            <a:pPr lvl="0"/>
            <a:r>
              <a:rPr lang="en-US" altLang="zh-CN" noProof="0"/>
              <a:t>Click to edit Master text styles</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914400" y="731520"/>
            <a:ext cx="7671816" cy="2103120"/>
          </a:xfrm>
        </p:spPr>
        <p:txBody>
          <a:bodyPr anchor="b" anchorCtr="0">
            <a:normAutofit/>
          </a:bodyPr>
          <a:lstStyle/>
          <a:p>
            <a:r>
              <a:rPr lang="en-US"/>
              <a:t>Click to edit Master title style</a:t>
            </a:r>
            <a:endParaRPr lang="en-US" dirty="0"/>
          </a:p>
        </p:txBody>
      </p:sp>
      <p:sp>
        <p:nvSpPr>
          <p:cNvPr id="15" name="Content Placeholder 2">
            <a:extLst>
              <a:ext uri="{FF2B5EF4-FFF2-40B4-BE49-F238E27FC236}">
                <a16:creationId xmlns:a16="http://schemas.microsoft.com/office/drawing/2014/main" id="{F9296AFE-5FB8-52A4-3111-3B53DBE4DB3E}"/>
              </a:ext>
            </a:extLst>
          </p:cNvPr>
          <p:cNvSpPr>
            <a:spLocks noGrp="1"/>
          </p:cNvSpPr>
          <p:nvPr>
            <p:ph idx="14"/>
          </p:nvPr>
        </p:nvSpPr>
        <p:spPr>
          <a:xfrm>
            <a:off x="914400" y="3200400"/>
            <a:ext cx="10149840" cy="28346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3" name="Freeform: Shape 12">
            <a:extLst>
              <a:ext uri="{FF2B5EF4-FFF2-40B4-BE49-F238E27FC236}">
                <a16:creationId xmlns:a16="http://schemas.microsoft.com/office/drawing/2014/main" id="{809C5320-0161-C582-141C-55F06D4F3BAE}"/>
              </a:ext>
            </a:extLst>
          </p:cNvPr>
          <p:cNvSpPr/>
          <p:nvPr userDrawn="1"/>
        </p:nvSpPr>
        <p:spPr>
          <a:xfrm>
            <a:off x="8893126" y="351937"/>
            <a:ext cx="1331054" cy="150249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7" name="Freeform 6">
            <a:extLst>
              <a:ext uri="{FF2B5EF4-FFF2-40B4-BE49-F238E27FC236}">
                <a16:creationId xmlns:a16="http://schemas.microsoft.com/office/drawing/2014/main" id="{29C982F3-4477-76AC-0429-350585A39FFA}"/>
              </a:ext>
            </a:extLst>
          </p:cNvPr>
          <p:cNvSpPr/>
          <p:nvPr userDrawn="1"/>
        </p:nvSpPr>
        <p:spPr>
          <a:xfrm>
            <a:off x="5255120"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5">
              <a:lumMod val="75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7">
            <a:extLst>
              <a:ext uri="{FF2B5EF4-FFF2-40B4-BE49-F238E27FC236}">
                <a16:creationId xmlns:a16="http://schemas.microsoft.com/office/drawing/2014/main" id="{87A8F7B2-0552-AAD4-9DE2-845DE10CA10A}"/>
              </a:ext>
            </a:extLst>
          </p:cNvPr>
          <p:cNvSpPr/>
          <p:nvPr userDrawn="1"/>
        </p:nvSpPr>
        <p:spPr>
          <a:xfrm>
            <a:off x="6710252"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9">
            <a:extLst>
              <a:ext uri="{FF2B5EF4-FFF2-40B4-BE49-F238E27FC236}">
                <a16:creationId xmlns:a16="http://schemas.microsoft.com/office/drawing/2014/main" id="{395DA7FF-BAA0-F04C-CA6C-16E9C2D55593}"/>
              </a:ext>
            </a:extLst>
          </p:cNvPr>
          <p:cNvSpPr/>
          <p:nvPr userDrawn="1"/>
        </p:nvSpPr>
        <p:spPr>
          <a:xfrm>
            <a:off x="879765"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1">
              <a:lumMod val="60000"/>
              <a:lumOff val="4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0">
            <a:extLst>
              <a:ext uri="{FF2B5EF4-FFF2-40B4-BE49-F238E27FC236}">
                <a16:creationId xmlns:a16="http://schemas.microsoft.com/office/drawing/2014/main" id="{468D9CEC-53B7-B8DC-B77E-E3F86681879C}"/>
              </a:ext>
            </a:extLst>
          </p:cNvPr>
          <p:cNvSpPr/>
          <p:nvPr userDrawn="1"/>
        </p:nvSpPr>
        <p:spPr>
          <a:xfrm>
            <a:off x="2336512" y="-9525"/>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1">
            <a:extLst>
              <a:ext uri="{FF2B5EF4-FFF2-40B4-BE49-F238E27FC236}">
                <a16:creationId xmlns:a16="http://schemas.microsoft.com/office/drawing/2014/main" id="{9222D4D6-56B1-C4C3-0E51-FB22F0CD902B}"/>
              </a:ext>
            </a:extLst>
          </p:cNvPr>
          <p:cNvSpPr/>
          <p:nvPr userDrawn="1"/>
        </p:nvSpPr>
        <p:spPr>
          <a:xfrm>
            <a:off x="8160084" y="-10376"/>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12">
            <a:extLst>
              <a:ext uri="{FF2B5EF4-FFF2-40B4-BE49-F238E27FC236}">
                <a16:creationId xmlns:a16="http://schemas.microsoft.com/office/drawing/2014/main" id="{0E6292F0-9E78-C98C-097B-30DEBBC1B179}"/>
              </a:ext>
            </a:extLst>
          </p:cNvPr>
          <p:cNvSpPr/>
          <p:nvPr userDrawn="1"/>
        </p:nvSpPr>
        <p:spPr>
          <a:xfrm>
            <a:off x="9615216"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2">
            <a:extLst>
              <a:ext uri="{FF2B5EF4-FFF2-40B4-BE49-F238E27FC236}">
                <a16:creationId xmlns:a16="http://schemas.microsoft.com/office/drawing/2014/main" id="{315817B3-76DB-FDD0-60F7-E385C0E84F58}"/>
              </a:ext>
            </a:extLst>
          </p:cNvPr>
          <p:cNvSpPr/>
          <p:nvPr userDrawn="1"/>
        </p:nvSpPr>
        <p:spPr>
          <a:xfrm>
            <a:off x="10342958" y="320527"/>
            <a:ext cx="1331054" cy="150249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Tree>
    <p:extLst>
      <p:ext uri="{BB962C8B-B14F-4D97-AF65-F5344CB8AC3E}">
        <p14:creationId xmlns:p14="http://schemas.microsoft.com/office/powerpoint/2010/main" val="389171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2" name="Content placeholder 47">
            <a:extLst>
              <a:ext uri="{FF2B5EF4-FFF2-40B4-BE49-F238E27FC236}">
                <a16:creationId xmlns:a16="http://schemas.microsoft.com/office/drawing/2014/main" id="{117BCD91-6BBA-AACD-3424-C3A4E5C1AB1D}"/>
              </a:ext>
            </a:extLst>
          </p:cNvPr>
          <p:cNvSpPr>
            <a:spLocks noGrp="1" noChangeAspect="1"/>
          </p:cNvSpPr>
          <p:nvPr>
            <p:ph type="pic" sz="quarter" idx="48"/>
          </p:nvPr>
        </p:nvSpPr>
        <p:spPr>
          <a:xfrm>
            <a:off x="914400" y="539496"/>
            <a:ext cx="5025207" cy="577900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a:t>Click icon to add picture</a:t>
            </a:r>
            <a:endParaRPr lang="en-US" altLang="zh-CN" noProof="0" dirty="0"/>
          </a:p>
        </p:txBody>
      </p:sp>
      <p:pic>
        <p:nvPicPr>
          <p:cNvPr id="7" name="Shape 33">
            <a:extLst>
              <a:ext uri="{FF2B5EF4-FFF2-40B4-BE49-F238E27FC236}">
                <a16:creationId xmlns:a16="http://schemas.microsoft.com/office/drawing/2014/main" id="{78B6A20E-2402-E586-7E92-A2C0D0B854D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a:xfrm>
            <a:off x="352010" y="4038403"/>
            <a:ext cx="1438713" cy="1645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3" name="Freeform: Shape 11">
            <a:extLst>
              <a:ext uri="{FF2B5EF4-FFF2-40B4-BE49-F238E27FC236}">
                <a16:creationId xmlns:a16="http://schemas.microsoft.com/office/drawing/2014/main" id="{20E24AA2-A4D8-FFB3-C801-0E57990B8CB6}"/>
              </a:ext>
            </a:extLst>
          </p:cNvPr>
          <p:cNvSpPr/>
          <p:nvPr userDrawn="1"/>
        </p:nvSpPr>
        <p:spPr>
          <a:xfrm>
            <a:off x="1360235" y="5541405"/>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1">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9" name="Freeform: Shape 5">
            <a:extLst>
              <a:ext uri="{FF2B5EF4-FFF2-40B4-BE49-F238E27FC236}">
                <a16:creationId xmlns:a16="http://schemas.microsoft.com/office/drawing/2014/main" id="{1FEC53F3-5030-5BCF-54CA-ABB14457C073}"/>
              </a:ext>
            </a:extLst>
          </p:cNvPr>
          <p:cNvSpPr/>
          <p:nvPr userDrawn="1"/>
        </p:nvSpPr>
        <p:spPr>
          <a:xfrm>
            <a:off x="5429027" y="393334"/>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Tree>
    <p:extLst>
      <p:ext uri="{BB962C8B-B14F-4D97-AF65-F5344CB8AC3E}">
        <p14:creationId xmlns:p14="http://schemas.microsoft.com/office/powerpoint/2010/main" val="3407711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86721E85-C7DE-A05F-D33D-97CAF161E33A}"/>
              </a:ext>
            </a:extLst>
          </p:cNvPr>
          <p:cNvSpPr/>
          <p:nvPr userDrawn="1"/>
        </p:nvSpPr>
        <p:spPr>
          <a:xfrm>
            <a:off x="0" y="2860787"/>
            <a:ext cx="2004570" cy="3676532"/>
          </a:xfrm>
          <a:custGeom>
            <a:avLst/>
            <a:gdLst>
              <a:gd name="connsiteX0" fmla="*/ 417538 w 2004570"/>
              <a:gd name="connsiteY0" fmla="*/ 0 h 3676532"/>
              <a:gd name="connsiteX1" fmla="*/ 2004570 w 2004570"/>
              <a:gd name="connsiteY1" fmla="*/ 925683 h 3676532"/>
              <a:gd name="connsiteX2" fmla="*/ 2004570 w 2004570"/>
              <a:gd name="connsiteY2" fmla="*/ 2763949 h 3676532"/>
              <a:gd name="connsiteX3" fmla="*/ 413202 w 2004570"/>
              <a:gd name="connsiteY3" fmla="*/ 3676532 h 3676532"/>
              <a:gd name="connsiteX4" fmla="*/ 0 w 2004570"/>
              <a:gd name="connsiteY4" fmla="*/ 3439338 h 3676532"/>
              <a:gd name="connsiteX5" fmla="*/ 0 w 2004570"/>
              <a:gd name="connsiteY5" fmla="*/ 24107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570" h="3676532">
                <a:moveTo>
                  <a:pt x="417538" y="0"/>
                </a:moveTo>
                <a:lnTo>
                  <a:pt x="2004570" y="925683"/>
                </a:lnTo>
                <a:lnTo>
                  <a:pt x="2004570" y="2763949"/>
                </a:lnTo>
                <a:lnTo>
                  <a:pt x="413202" y="3676532"/>
                </a:lnTo>
                <a:lnTo>
                  <a:pt x="0" y="3439338"/>
                </a:lnTo>
                <a:lnTo>
                  <a:pt x="0" y="241075"/>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657773" y="5253270"/>
            <a:ext cx="1710765" cy="1621875"/>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275432"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3465576" y="1499616"/>
            <a:ext cx="7955280" cy="1335024"/>
          </a:xfrm>
        </p:spPr>
        <p:txBody>
          <a:bodyPr anchor="b">
            <a:normAutofit/>
          </a:bodyPr>
          <a:lstStyle>
            <a:lvl1pPr>
              <a:defRPr sz="3600"/>
            </a:lvl1pPr>
          </a:lstStyle>
          <a:p>
            <a:r>
              <a:rPr lang="en-US"/>
              <a:t>Click to edit Master title style</a:t>
            </a:r>
            <a:endParaRPr lang="en-US" dirty="0"/>
          </a:p>
        </p:txBody>
      </p:sp>
      <p:sp>
        <p:nvSpPr>
          <p:cNvPr id="4" name="Content Placeholder 2">
            <a:extLst>
              <a:ext uri="{FF2B5EF4-FFF2-40B4-BE49-F238E27FC236}">
                <a16:creationId xmlns:a16="http://schemas.microsoft.com/office/drawing/2014/main" id="{6FFF81D2-C0B4-3B82-8DF6-D10CC07C441C}"/>
              </a:ext>
            </a:extLst>
          </p:cNvPr>
          <p:cNvSpPr>
            <a:spLocks noGrp="1"/>
          </p:cNvSpPr>
          <p:nvPr>
            <p:ph idx="14"/>
          </p:nvPr>
        </p:nvSpPr>
        <p:spPr>
          <a:xfrm>
            <a:off x="3465576" y="3108960"/>
            <a:ext cx="4572000" cy="3108960"/>
          </a:xfrm>
        </p:spPr>
        <p:txBody>
          <a:bodyPr/>
          <a:lstStyle>
            <a:lvl1pPr marL="512064" indent="-512064">
              <a:buFont typeface="+mj-lt"/>
              <a:buAutoNum type="arabicPeriod"/>
              <a:defRPr sz="1800"/>
            </a:lvl1pPr>
            <a:lvl2pPr marL="1097280" indent="-512064">
              <a:buFont typeface="+mj-lt"/>
              <a:buAutoNum type="alphaLcPeriod"/>
              <a:defRPr sz="1800"/>
            </a:lvl2pPr>
            <a:lvl3pPr marL="1645920" indent="-512064">
              <a:buFont typeface="+mj-lt"/>
              <a:buAutoNum type="romanLcPeriod"/>
              <a:defRPr sz="1800"/>
            </a:lvl3pPr>
            <a:lvl4pPr marL="2194560" indent="-512064">
              <a:buFont typeface="+mj-lt"/>
              <a:buAutoNum type="arabicParen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a:extLst>
              <a:ext uri="{FF2B5EF4-FFF2-40B4-BE49-F238E27FC236}">
                <a16:creationId xmlns:a16="http://schemas.microsoft.com/office/drawing/2014/main" id="{F190F721-56C7-251D-948D-117696095C32}"/>
              </a:ext>
            </a:extLst>
          </p:cNvPr>
          <p:cNvSpPr>
            <a:spLocks noGrp="1"/>
          </p:cNvSpPr>
          <p:nvPr>
            <p:ph idx="1"/>
          </p:nvPr>
        </p:nvSpPr>
        <p:spPr>
          <a:xfrm>
            <a:off x="8229600" y="3108960"/>
            <a:ext cx="3017520" cy="3108960"/>
          </a:xfrm>
        </p:spPr>
        <p:txBody>
          <a:bodyPr/>
          <a:lstStyle>
            <a:lvl1pPr marL="0" indent="0">
              <a:lnSpc>
                <a:spcPct val="100000"/>
              </a:lnSpc>
              <a:spcBef>
                <a:spcPts val="0"/>
              </a:spcBef>
              <a:spcAft>
                <a:spcPts val="600"/>
              </a:spcAft>
              <a:buNone/>
              <a:defRPr sz="1800"/>
            </a:lvl1pPr>
            <a:lvl2pPr>
              <a:lnSpc>
                <a:spcPct val="100000"/>
              </a:lnSpc>
              <a:spcBef>
                <a:spcPts val="0"/>
              </a:spcBef>
              <a:spcAft>
                <a:spcPts val="600"/>
              </a:spcAft>
              <a:defRPr sz="1800"/>
            </a:lvl2pPr>
            <a:lvl3pPr>
              <a:lnSpc>
                <a:spcPct val="100000"/>
              </a:lnSpc>
              <a:spcBef>
                <a:spcPts val="0"/>
              </a:spcBef>
              <a:spcAft>
                <a:spcPts val="600"/>
              </a:spcAft>
              <a:defRPr sz="1800"/>
            </a:lvl3pPr>
            <a:lvl4pPr>
              <a:lnSpc>
                <a:spcPct val="100000"/>
              </a:lnSpc>
              <a:spcBef>
                <a:spcPts val="0"/>
              </a:spcBef>
              <a:spcAft>
                <a:spcPts val="600"/>
              </a:spcAft>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Footer Placeholder 7">
            <a:extLst>
              <a:ext uri="{FF2B5EF4-FFF2-40B4-BE49-F238E27FC236}">
                <a16:creationId xmlns:a16="http://schemas.microsoft.com/office/drawing/2014/main" id="{6C94E8A0-C02C-2322-50C1-50080A793F84}"/>
              </a:ext>
            </a:extLst>
          </p:cNvPr>
          <p:cNvSpPr>
            <a:spLocks noGrp="1"/>
          </p:cNvSpPr>
          <p:nvPr>
            <p:ph type="ftr" sz="quarter" idx="41"/>
          </p:nvPr>
        </p:nvSpPr>
        <p:spPr>
          <a:xfrm>
            <a:off x="3465576" y="6217920"/>
            <a:ext cx="4114800" cy="365125"/>
          </a:xfrm>
        </p:spPr>
        <p:txBody>
          <a:bodyPr/>
          <a:lstStyle/>
          <a:p>
            <a:endParaRPr lang="en-US" noProof="0"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
        <p:nvSpPr>
          <p:cNvPr id="2" name="Freeform: Shape 12">
            <a:extLst>
              <a:ext uri="{FF2B5EF4-FFF2-40B4-BE49-F238E27FC236}">
                <a16:creationId xmlns:a16="http://schemas.microsoft.com/office/drawing/2014/main" id="{0750FD92-E143-4402-D455-30DC417CBDBE}"/>
              </a:ext>
            </a:extLst>
          </p:cNvPr>
          <p:cNvSpPr/>
          <p:nvPr userDrawn="1"/>
        </p:nvSpPr>
        <p:spPr>
          <a:xfrm>
            <a:off x="1198465" y="958947"/>
            <a:ext cx="1544735" cy="174369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9" name="Freeform 28">
            <a:extLst>
              <a:ext uri="{FF2B5EF4-FFF2-40B4-BE49-F238E27FC236}">
                <a16:creationId xmlns:a16="http://schemas.microsoft.com/office/drawing/2014/main" id="{6B13E9E2-D67B-E75B-D60D-CE3782A4FC67}"/>
              </a:ext>
            </a:extLst>
          </p:cNvPr>
          <p:cNvSpPr/>
          <p:nvPr userDrawn="1"/>
        </p:nvSpPr>
        <p:spPr>
          <a:xfrm>
            <a:off x="326738" y="0"/>
            <a:ext cx="1544359" cy="1254845"/>
          </a:xfrm>
          <a:custGeom>
            <a:avLst/>
            <a:gdLst>
              <a:gd name="connsiteX0" fmla="*/ 0 w 1544359"/>
              <a:gd name="connsiteY0" fmla="*/ 0 h 1254845"/>
              <a:gd name="connsiteX1" fmla="*/ 1544359 w 1544359"/>
              <a:gd name="connsiteY1" fmla="*/ 0 h 1254845"/>
              <a:gd name="connsiteX2" fmla="*/ 1543519 w 1544359"/>
              <a:gd name="connsiteY2" fmla="*/ 822090 h 1254845"/>
              <a:gd name="connsiteX3" fmla="*/ 772206 w 1544359"/>
              <a:gd name="connsiteY3" fmla="*/ 1254845 h 1254845"/>
              <a:gd name="connsiteX4" fmla="*/ 0 w 1544359"/>
              <a:gd name="connsiteY4" fmla="*/ 822027 h 1254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4359" h="1254845">
                <a:moveTo>
                  <a:pt x="0" y="0"/>
                </a:moveTo>
                <a:lnTo>
                  <a:pt x="1544359" y="0"/>
                </a:lnTo>
                <a:lnTo>
                  <a:pt x="1543519" y="822090"/>
                </a:lnTo>
                <a:lnTo>
                  <a:pt x="772206" y="1254845"/>
                </a:lnTo>
                <a:lnTo>
                  <a:pt x="0" y="822027"/>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662113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04">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Hexagon 21">
            <a:extLst>
              <a:ext uri="{FF2B5EF4-FFF2-40B4-BE49-F238E27FC236}">
                <a16:creationId xmlns:a16="http://schemas.microsoft.com/office/drawing/2014/main" id="{AA088CB3-68C2-8BF7-640B-511D7AD708D4}"/>
              </a:ext>
            </a:extLst>
          </p:cNvPr>
          <p:cNvSpPr/>
          <p:nvPr userDrawn="1"/>
        </p:nvSpPr>
        <p:spPr>
          <a:xfrm>
            <a:off x="2757266" y="2493385"/>
            <a:ext cx="1467568" cy="1305975"/>
          </a:xfrm>
          <a:prstGeom prst="hexagon">
            <a:avLst>
              <a:gd name="adj" fmla="val 28413"/>
              <a:gd name="vf" fmla="val 115470"/>
            </a:avLst>
          </a:prstGeom>
          <a:noFill/>
          <a:ln w="19050">
            <a:solidFill>
              <a:srgbClr val="D84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Hexagon 28">
            <a:extLst>
              <a:ext uri="{FF2B5EF4-FFF2-40B4-BE49-F238E27FC236}">
                <a16:creationId xmlns:a16="http://schemas.microsoft.com/office/drawing/2014/main" id="{E4EF439B-1CC3-CA39-B62A-E54F83ED70D2}"/>
              </a:ext>
            </a:extLst>
          </p:cNvPr>
          <p:cNvSpPr/>
          <p:nvPr userDrawn="1"/>
        </p:nvSpPr>
        <p:spPr>
          <a:xfrm>
            <a:off x="396269" y="2511644"/>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Hexagon 21">
            <a:extLst>
              <a:ext uri="{FF2B5EF4-FFF2-40B4-BE49-F238E27FC236}">
                <a16:creationId xmlns:a16="http://schemas.microsoft.com/office/drawing/2014/main" id="{A38FF139-88E9-67A9-6010-4EDFB851076B}"/>
              </a:ext>
            </a:extLst>
          </p:cNvPr>
          <p:cNvSpPr/>
          <p:nvPr userDrawn="1"/>
        </p:nvSpPr>
        <p:spPr>
          <a:xfrm>
            <a:off x="5150156" y="5261378"/>
            <a:ext cx="1455521" cy="1266696"/>
          </a:xfrm>
          <a:prstGeom prst="hexagon">
            <a:avLst>
              <a:gd name="adj" fmla="val 28413"/>
              <a:gd name="vf" fmla="val 115470"/>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Hexagon 21">
            <a:extLst>
              <a:ext uri="{FF2B5EF4-FFF2-40B4-BE49-F238E27FC236}">
                <a16:creationId xmlns:a16="http://schemas.microsoft.com/office/drawing/2014/main" id="{99956147-4454-5EA6-FC9C-94C08EE35F28}"/>
              </a:ext>
            </a:extLst>
          </p:cNvPr>
          <p:cNvSpPr/>
          <p:nvPr userDrawn="1"/>
        </p:nvSpPr>
        <p:spPr>
          <a:xfrm>
            <a:off x="3948599" y="3206642"/>
            <a:ext cx="1455521" cy="1266696"/>
          </a:xfrm>
          <a:prstGeom prst="hexagon">
            <a:avLst>
              <a:gd name="adj" fmla="val 28413"/>
              <a:gd name="vf" fmla="val 1154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35040" y="731520"/>
            <a:ext cx="5394960" cy="2103120"/>
          </a:xfrm>
        </p:spPr>
        <p:txBody>
          <a:bodyPr anchor="b">
            <a:normAutofit/>
          </a:bodyPr>
          <a:lstStyle/>
          <a:p>
            <a:r>
              <a:rPr lang="en-US"/>
              <a:t>Click to edit Master title style</a:t>
            </a:r>
            <a:endParaRPr lang="en-US"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p:nvPr>
        </p:nvSpPr>
        <p:spPr>
          <a:xfrm>
            <a:off x="6035040" y="3108960"/>
            <a:ext cx="5394960" cy="1879791"/>
          </a:xfrm>
          <a:prstGeom prst="rect">
            <a:avLst/>
          </a:prstGeom>
        </p:spPr>
        <p:txBody>
          <a:bodyPr anchor="t">
            <a:norm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a:t>Click to edit Master text styles</a:t>
            </a:r>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914400" y="3429000"/>
            <a:ext cx="4206240" cy="2377440"/>
          </a:xfrm>
        </p:spPr>
        <p:txBody>
          <a:bodyPr anchor="t">
            <a:noAutofit/>
          </a:bodyPr>
          <a:lstStyle>
            <a:lvl1pPr>
              <a:defRPr sz="3600"/>
            </a:lvl1pPr>
          </a:lstStyle>
          <a:p>
            <a:r>
              <a:rPr lang="en-US" noProof="0"/>
              <a:t>Click to edit Master title style</a:t>
            </a:r>
            <a:endParaRPr lang="en-US" noProof="0" dirty="0"/>
          </a:p>
        </p:txBody>
      </p:sp>
      <p:sp>
        <p:nvSpPr>
          <p:cNvPr id="6" name="Content Placeholder 4">
            <a:extLst>
              <a:ext uri="{FF2B5EF4-FFF2-40B4-BE49-F238E27FC236}">
                <a16:creationId xmlns:a16="http://schemas.microsoft.com/office/drawing/2014/main" id="{73CCCCFD-E0FE-BDB7-CF9D-FCA345E6BA55}"/>
              </a:ext>
            </a:extLst>
          </p:cNvPr>
          <p:cNvSpPr>
            <a:spLocks noGrp="1"/>
          </p:cNvSpPr>
          <p:nvPr>
            <p:ph sz="quarter" idx="35"/>
          </p:nvPr>
        </p:nvSpPr>
        <p:spPr>
          <a:xfrm>
            <a:off x="5394325" y="3429000"/>
            <a:ext cx="3475038" cy="2378075"/>
          </a:xfrm>
        </p:spPr>
        <p:txBody>
          <a:bodyPr anchor="ctr"/>
          <a:lstStyle>
            <a:lvl1pPr marL="347472">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endParaRPr lang="en-US" noProof="0"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
        <p:nvSpPr>
          <p:cNvPr id="8" name="Freeform 7">
            <a:extLst>
              <a:ext uri="{FF2B5EF4-FFF2-40B4-BE49-F238E27FC236}">
                <a16:creationId xmlns:a16="http://schemas.microsoft.com/office/drawing/2014/main" id="{24C8F37E-3F74-F3FA-C9D8-7083DF2BBECC}"/>
              </a:ext>
            </a:extLst>
          </p:cNvPr>
          <p:cNvSpPr/>
          <p:nvPr userDrawn="1"/>
        </p:nvSpPr>
        <p:spPr>
          <a:xfrm>
            <a:off x="7325349" y="0"/>
            <a:ext cx="1911968" cy="866964"/>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FB905CE6-1C2F-E053-4D14-6B86F4EFDC10}"/>
              </a:ext>
            </a:extLst>
          </p:cNvPr>
          <p:cNvSpPr/>
          <p:nvPr userDrawn="1"/>
        </p:nvSpPr>
        <p:spPr>
          <a:xfrm>
            <a:off x="9416816" y="0"/>
            <a:ext cx="1911968" cy="866964"/>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12">
            <a:extLst>
              <a:ext uri="{FF2B5EF4-FFF2-40B4-BE49-F238E27FC236}">
                <a16:creationId xmlns:a16="http://schemas.microsoft.com/office/drawing/2014/main" id="{0B2D3BF4-495E-23C2-9911-15BC9E0D8EA7}"/>
              </a:ext>
            </a:extLst>
          </p:cNvPr>
          <p:cNvSpPr/>
          <p:nvPr userDrawn="1"/>
        </p:nvSpPr>
        <p:spPr>
          <a:xfrm>
            <a:off x="1571157" y="505838"/>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8" name="Freeform 17">
            <a:extLst>
              <a:ext uri="{FF2B5EF4-FFF2-40B4-BE49-F238E27FC236}">
                <a16:creationId xmlns:a16="http://schemas.microsoft.com/office/drawing/2014/main" id="{62629C19-89EB-BC19-9230-7F7675E16EFF}"/>
              </a:ext>
            </a:extLst>
          </p:cNvPr>
          <p:cNvSpPr/>
          <p:nvPr userDrawn="1"/>
        </p:nvSpPr>
        <p:spPr>
          <a:xfrm>
            <a:off x="521034" y="0"/>
            <a:ext cx="1911968" cy="866964"/>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2"/>
          </a:solidFill>
          <a:ln w="190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143481105"/>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5998464" y="731520"/>
            <a:ext cx="5029200" cy="3291840"/>
          </a:xfrm>
        </p:spPr>
        <p:txBody>
          <a:bodyPr anchor="b">
            <a:normAutofit/>
          </a:bodyPr>
          <a:lstStyle/>
          <a:p>
            <a:r>
              <a:rPr lang="en-US" noProof="0"/>
              <a:t>Click to edit Master title style</a:t>
            </a:r>
            <a:endParaRPr lang="en-US" noProof="0" dirty="0"/>
          </a:p>
        </p:txBody>
      </p: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p:nvPr>
        </p:nvSpPr>
        <p:spPr>
          <a:xfrm>
            <a:off x="6117336" y="4172084"/>
            <a:ext cx="4910328" cy="1005840"/>
          </a:xfrm>
          <a:prstGeom prst="rect">
            <a:avLst/>
          </a:prstGeom>
        </p:spPr>
        <p:txBody>
          <a:bodyPr>
            <a:norm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text styles</a:t>
            </a:r>
          </a:p>
        </p:txBody>
      </p:sp>
      <p:sp>
        <p:nvSpPr>
          <p:cNvPr id="2" name="Freeform: Shape 5">
            <a:extLst>
              <a:ext uri="{FF2B5EF4-FFF2-40B4-BE49-F238E27FC236}">
                <a16:creationId xmlns:a16="http://schemas.microsoft.com/office/drawing/2014/main" id="{B17C1EC9-3787-8D41-B5F1-BF16FD5C7ACB}"/>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4" name="Freeform: Shape 6">
            <a:extLst>
              <a:ext uri="{FF2B5EF4-FFF2-40B4-BE49-F238E27FC236}">
                <a16:creationId xmlns:a16="http://schemas.microsoft.com/office/drawing/2014/main" id="{E945D8B2-8BED-B43F-8D56-AB19D0D29970}"/>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5" name="Freeform: Shape 7">
            <a:extLst>
              <a:ext uri="{FF2B5EF4-FFF2-40B4-BE49-F238E27FC236}">
                <a16:creationId xmlns:a16="http://schemas.microsoft.com/office/drawing/2014/main" id="{3853EA5E-735A-20F3-684A-C0AD030EC2D4}"/>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6" name="Freeform: Shape 11">
            <a:extLst>
              <a:ext uri="{FF2B5EF4-FFF2-40B4-BE49-F238E27FC236}">
                <a16:creationId xmlns:a16="http://schemas.microsoft.com/office/drawing/2014/main" id="{75DB4848-0824-8316-ED27-44DF37AD6F3D}"/>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cxnSp>
        <p:nvCxnSpPr>
          <p:cNvPr id="7" name="Straight Connector 2">
            <a:extLst>
              <a:ext uri="{FF2B5EF4-FFF2-40B4-BE49-F238E27FC236}">
                <a16:creationId xmlns:a16="http://schemas.microsoft.com/office/drawing/2014/main" id="{8784B377-2FE4-4091-C29F-46938ECFA73E}"/>
              </a:ext>
            </a:extLst>
          </p:cNvPr>
          <p:cNvCxnSpPr/>
          <p:nvPr userDrawn="1"/>
        </p:nvCxnSpPr>
        <p:spPr>
          <a:xfrm>
            <a:off x="5998709" y="4172084"/>
            <a:ext cx="0" cy="760288"/>
          </a:xfrm>
          <a:prstGeom prst="line">
            <a:avLst/>
          </a:prstGeom>
          <a:noFill/>
          <a:ln w="19050" cap="flat" cmpd="sng" algn="ctr">
            <a:solidFill>
              <a:srgbClr val="D84400"/>
            </a:solidFill>
            <a:prstDash val="solid"/>
            <a:miter lim="800000"/>
          </a:ln>
          <a:effectLst/>
        </p:spPr>
      </p:cxnSp>
    </p:spTree>
    <p:extLst>
      <p:ext uri="{BB962C8B-B14F-4D97-AF65-F5344CB8AC3E}">
        <p14:creationId xmlns:p14="http://schemas.microsoft.com/office/powerpoint/2010/main" val="2612047778"/>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01">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820F9CA-E84D-E159-524A-398712EC6AFE}"/>
              </a:ext>
            </a:extLst>
          </p:cNvPr>
          <p:cNvGrpSpPr/>
          <p:nvPr userDrawn="1"/>
        </p:nvGrpSpPr>
        <p:grpSpPr>
          <a:xfrm>
            <a:off x="879765" y="-10376"/>
            <a:ext cx="10794247" cy="1864808"/>
            <a:chOff x="879765" y="-10376"/>
            <a:chExt cx="10794247" cy="1864808"/>
          </a:xfrm>
        </p:grpSpPr>
        <p:sp>
          <p:nvSpPr>
            <p:cNvPr id="12" name="Freeform: Shape 12">
              <a:extLst>
                <a:ext uri="{FF2B5EF4-FFF2-40B4-BE49-F238E27FC236}">
                  <a16:creationId xmlns:a16="http://schemas.microsoft.com/office/drawing/2014/main" id="{7674207A-3643-0D40-E3B5-F11FCACBAA74}"/>
                </a:ext>
              </a:extLst>
            </p:cNvPr>
            <p:cNvSpPr/>
            <p:nvPr/>
          </p:nvSpPr>
          <p:spPr>
            <a:xfrm>
              <a:off x="8893126" y="351937"/>
              <a:ext cx="1331054" cy="150249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7" name="Freeform: Shape 12">
              <a:extLst>
                <a:ext uri="{FF2B5EF4-FFF2-40B4-BE49-F238E27FC236}">
                  <a16:creationId xmlns:a16="http://schemas.microsoft.com/office/drawing/2014/main" id="{9619B847-88FE-63C2-96AC-161C08F5934F}"/>
                </a:ext>
              </a:extLst>
            </p:cNvPr>
            <p:cNvSpPr/>
            <p:nvPr/>
          </p:nvSpPr>
          <p:spPr>
            <a:xfrm>
              <a:off x="5985740" y="345168"/>
              <a:ext cx="1331054" cy="150249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8" name="Freeform 6">
              <a:extLst>
                <a:ext uri="{FF2B5EF4-FFF2-40B4-BE49-F238E27FC236}">
                  <a16:creationId xmlns:a16="http://schemas.microsoft.com/office/drawing/2014/main" id="{228172F9-6711-D31B-2F7B-A4ECDEAB360C}"/>
                </a:ext>
              </a:extLst>
            </p:cNvPr>
            <p:cNvSpPr/>
            <p:nvPr/>
          </p:nvSpPr>
          <p:spPr>
            <a:xfrm>
              <a:off x="5255120"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1">
                <a:lumMod val="60000"/>
                <a:lumOff val="4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7">
              <a:extLst>
                <a:ext uri="{FF2B5EF4-FFF2-40B4-BE49-F238E27FC236}">
                  <a16:creationId xmlns:a16="http://schemas.microsoft.com/office/drawing/2014/main" id="{1732E38F-F657-48F0-5783-63C7EDB52F87}"/>
                </a:ext>
              </a:extLst>
            </p:cNvPr>
            <p:cNvSpPr/>
            <p:nvPr/>
          </p:nvSpPr>
          <p:spPr>
            <a:xfrm>
              <a:off x="6710252"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12">
              <a:extLst>
                <a:ext uri="{FF2B5EF4-FFF2-40B4-BE49-F238E27FC236}">
                  <a16:creationId xmlns:a16="http://schemas.microsoft.com/office/drawing/2014/main" id="{601F8F38-CEFA-8374-19C9-69BA4F7D10DF}"/>
                </a:ext>
              </a:extLst>
            </p:cNvPr>
            <p:cNvSpPr/>
            <p:nvPr/>
          </p:nvSpPr>
          <p:spPr>
            <a:xfrm>
              <a:off x="1610385" y="351937"/>
              <a:ext cx="1331054" cy="150249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1" name="Freeform 9">
              <a:extLst>
                <a:ext uri="{FF2B5EF4-FFF2-40B4-BE49-F238E27FC236}">
                  <a16:creationId xmlns:a16="http://schemas.microsoft.com/office/drawing/2014/main" id="{0659428E-002A-3B5E-D9E8-A2B206826D40}"/>
                </a:ext>
              </a:extLst>
            </p:cNvPr>
            <p:cNvSpPr/>
            <p:nvPr/>
          </p:nvSpPr>
          <p:spPr>
            <a:xfrm>
              <a:off x="879765"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1">
                <a:lumMod val="60000"/>
                <a:lumOff val="4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12">
              <a:extLst>
                <a:ext uri="{FF2B5EF4-FFF2-40B4-BE49-F238E27FC236}">
                  <a16:creationId xmlns:a16="http://schemas.microsoft.com/office/drawing/2014/main" id="{F3F6BB30-EA63-53B6-1493-0B0220BC1FF8}"/>
                </a:ext>
              </a:extLst>
            </p:cNvPr>
            <p:cNvSpPr/>
            <p:nvPr/>
          </p:nvSpPr>
          <p:spPr>
            <a:xfrm>
              <a:off x="2336512" y="-10376"/>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3B6E5B6F-28D6-E7F3-B009-0B5623E38F22}"/>
                </a:ext>
              </a:extLst>
            </p:cNvPr>
            <p:cNvSpPr/>
            <p:nvPr/>
          </p:nvSpPr>
          <p:spPr>
            <a:xfrm>
              <a:off x="8160084" y="-10376"/>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4817D92F-B8AA-2300-DC90-9AA1D5E54408}"/>
                </a:ext>
              </a:extLst>
            </p:cNvPr>
            <p:cNvSpPr/>
            <p:nvPr/>
          </p:nvSpPr>
          <p:spPr>
            <a:xfrm>
              <a:off x="9615216"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2">
              <a:extLst>
                <a:ext uri="{FF2B5EF4-FFF2-40B4-BE49-F238E27FC236}">
                  <a16:creationId xmlns:a16="http://schemas.microsoft.com/office/drawing/2014/main" id="{F40AC1C2-6632-AEFE-E7DF-2E1BB06D857A}"/>
                </a:ext>
              </a:extLst>
            </p:cNvPr>
            <p:cNvSpPr/>
            <p:nvPr/>
          </p:nvSpPr>
          <p:spPr>
            <a:xfrm>
              <a:off x="10342958" y="320527"/>
              <a:ext cx="1331054" cy="150249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grpSp>
      <p:sp>
        <p:nvSpPr>
          <p:cNvPr id="2" name="Title 1"/>
          <p:cNvSpPr>
            <a:spLocks noGrp="1"/>
          </p:cNvSpPr>
          <p:nvPr>
            <p:ph type="title"/>
          </p:nvPr>
        </p:nvSpPr>
        <p:spPr>
          <a:xfrm>
            <a:off x="914400" y="2487168"/>
            <a:ext cx="4572000" cy="3383280"/>
          </a:xfrm>
        </p:spPr>
        <p:txBody>
          <a:bodyPr anchor="t">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6217920" y="2487168"/>
            <a:ext cx="5029200" cy="3383280"/>
          </a:xfrm>
        </p:spPr>
        <p:txBody>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453787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143000" y="3200400"/>
            <a:ext cx="5029200" cy="2743200"/>
          </a:xfrm>
        </p:spPr>
        <p:txBody>
          <a:bodyPr anchor="t">
            <a:normAutofit/>
          </a:bodyPr>
          <a:lstStyle>
            <a:lvl1pPr>
              <a:defRPr sz="4800"/>
            </a:lvl1pPr>
          </a:lstStyle>
          <a:p>
            <a:r>
              <a:rPr lang="en-US" noProof="0"/>
              <a:t>Click to edit Master title style</a:t>
            </a:r>
            <a:endParaRPr lang="en-US" noProof="0" dirty="0"/>
          </a:p>
        </p:txBody>
      </p:sp>
      <p:pic>
        <p:nvPicPr>
          <p:cNvPr id="10" name="Picture Placeholder 31">
            <a:extLst>
              <a:ext uri="{FF2B5EF4-FFF2-40B4-BE49-F238E27FC236}">
                <a16:creationId xmlns:a16="http://schemas.microsoft.com/office/drawing/2014/main" id="{373D33A6-83B0-5538-2873-8856E4E60DC0}"/>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accent5">
              <a:alpha val="30000"/>
            </a:schemeClr>
          </a:solidFill>
        </p:spPr>
      </p:pic>
      <p:sp>
        <p:nvSpPr>
          <p:cNvPr id="7" name="Content placeholder 47">
            <a:extLst>
              <a:ext uri="{FF2B5EF4-FFF2-40B4-BE49-F238E27FC236}">
                <a16:creationId xmlns:a16="http://schemas.microsoft.com/office/drawing/2014/main" id="{3944D979-8121-82AA-A130-38072F1EA83F}"/>
              </a:ext>
            </a:extLst>
          </p:cNvPr>
          <p:cNvSpPr>
            <a:spLocks noGrp="1"/>
          </p:cNvSpPr>
          <p:nvPr>
            <p:ph type="pic" sz="quarter" idx="47" hasCustomPrompt="1"/>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p:nvPr>
        </p:nvSpPr>
        <p:spPr>
          <a:xfrm>
            <a:off x="1261872" y="2240280"/>
            <a:ext cx="5029200" cy="760288"/>
          </a:xfrm>
          <a:prstGeom prst="rect">
            <a:avLst/>
          </a:prstGeom>
        </p:spPr>
        <p:txBody>
          <a:bodyPr anchor="b">
            <a:normAutofit/>
          </a:bodyPr>
          <a:lstStyle>
            <a:lvl1pPr marL="0" indent="0">
              <a:lnSpc>
                <a:spcPct val="100000"/>
              </a:lnSpc>
              <a:buNone/>
              <a:defRPr sz="2000" b="0">
                <a:solidFill>
                  <a:schemeClr val="bg1"/>
                </a:solidFill>
              </a:defRPr>
            </a:lvl1pPr>
            <a:lvl2pPr>
              <a:defRPr sz="1000"/>
            </a:lvl2pPr>
            <a:lvl3pPr>
              <a:defRPr sz="900"/>
            </a:lvl3pPr>
            <a:lvl4pPr>
              <a:defRPr sz="800"/>
            </a:lvl4pPr>
            <a:lvl5pPr>
              <a:defRPr sz="800"/>
            </a:lvl5pPr>
          </a:lstStyle>
          <a:p>
            <a:pPr lvl="0"/>
            <a:r>
              <a:rPr lang="en-US" altLang="zh-CN" noProof="0"/>
              <a:t>Click to edit Master text styles</a:t>
            </a:r>
          </a:p>
        </p:txBody>
      </p:sp>
      <p:sp>
        <p:nvSpPr>
          <p:cNvPr id="5" name="Freeform: Shape 25">
            <a:extLst>
              <a:ext uri="{FF2B5EF4-FFF2-40B4-BE49-F238E27FC236}">
                <a16:creationId xmlns:a16="http://schemas.microsoft.com/office/drawing/2014/main" id="{8A1DBD66-3066-DF70-EF94-95DF0D7A6503}"/>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11">
            <a:extLst>
              <a:ext uri="{FF2B5EF4-FFF2-40B4-BE49-F238E27FC236}">
                <a16:creationId xmlns:a16="http://schemas.microsoft.com/office/drawing/2014/main" id="{D2CC929C-40BF-4EF5-7910-7F657CAF8CA9}"/>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cxnSp>
        <p:nvCxnSpPr>
          <p:cNvPr id="9" name="Straight Connector 2">
            <a:extLst>
              <a:ext uri="{FF2B5EF4-FFF2-40B4-BE49-F238E27FC236}">
                <a16:creationId xmlns:a16="http://schemas.microsoft.com/office/drawing/2014/main" id="{66E94398-47F0-267C-6791-5C30B1CEF496}"/>
              </a:ext>
            </a:extLst>
          </p:cNvPr>
          <p:cNvCxnSpPr/>
          <p:nvPr userDrawn="1"/>
        </p:nvCxnSpPr>
        <p:spPr>
          <a:xfrm>
            <a:off x="1142663" y="2282891"/>
            <a:ext cx="0" cy="760288"/>
          </a:xfrm>
          <a:prstGeom prst="line">
            <a:avLst/>
          </a:prstGeom>
          <a:noFill/>
          <a:ln w="19050" cap="flat" cmpd="sng" algn="ctr">
            <a:solidFill>
              <a:srgbClr val="D84400"/>
            </a:solidFill>
            <a:prstDash val="solid"/>
            <a:miter lim="800000"/>
          </a:ln>
          <a:effectLst/>
        </p:spPr>
      </p:cxnSp>
    </p:spTree>
    <p:extLst>
      <p:ext uri="{BB962C8B-B14F-4D97-AF65-F5344CB8AC3E}">
        <p14:creationId xmlns:p14="http://schemas.microsoft.com/office/powerpoint/2010/main" val="777926280"/>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01">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914400" y="731520"/>
            <a:ext cx="4663440" cy="1737360"/>
          </a:xfrm>
          <a:prstGeom prst="rect">
            <a:avLst/>
          </a:prstGeom>
        </p:spPr>
        <p:txBody>
          <a:bodyPr vert="horz" lIns="91440" tIns="45720" rIns="91440" bIns="45720" rtlCol="0"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E7A93C-2947-B6E4-C693-7C485DDC0135}"/>
              </a:ext>
            </a:extLst>
          </p:cNvPr>
          <p:cNvSpPr>
            <a:spLocks noGrp="1"/>
          </p:cNvSpPr>
          <p:nvPr>
            <p:ph idx="1"/>
          </p:nvPr>
        </p:nvSpPr>
        <p:spPr>
          <a:xfrm>
            <a:off x="5852160" y="731520"/>
            <a:ext cx="5486400" cy="173736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a:extLst>
              <a:ext uri="{FF2B5EF4-FFF2-40B4-BE49-F238E27FC236}">
                <a16:creationId xmlns:a16="http://schemas.microsoft.com/office/drawing/2014/main" id="{E8A3F288-990F-014E-F099-1E3091477CA7}"/>
              </a:ext>
            </a:extLst>
          </p:cNvPr>
          <p:cNvSpPr>
            <a:spLocks noGrp="1"/>
          </p:cNvSpPr>
          <p:nvPr>
            <p:ph idx="30"/>
          </p:nvPr>
        </p:nvSpPr>
        <p:spPr>
          <a:xfrm>
            <a:off x="914400" y="2743200"/>
            <a:ext cx="8348472" cy="3374136"/>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endParaRPr lang="en-US" noProof="0"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914400" y="731520"/>
            <a:ext cx="3931920" cy="2103120"/>
          </a:xfrm>
        </p:spPr>
        <p:txBody>
          <a:bodyPr anchor="b">
            <a:normAutofit/>
          </a:bodyPr>
          <a:lstStyle>
            <a:lvl1pPr>
              <a:defRPr sz="360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2317990C-ED42-30BE-0501-F9C5B4A48B73}"/>
              </a:ext>
            </a:extLst>
          </p:cNvPr>
          <p:cNvSpPr>
            <a:spLocks noGrp="1"/>
          </p:cNvSpPr>
          <p:nvPr>
            <p:ph idx="1"/>
          </p:nvPr>
        </p:nvSpPr>
        <p:spPr>
          <a:xfrm>
            <a:off x="914400" y="3108960"/>
            <a:ext cx="3931920" cy="265176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Picture Placeholder 7">
            <a:extLst>
              <a:ext uri="{FF2B5EF4-FFF2-40B4-BE49-F238E27FC236}">
                <a16:creationId xmlns:a16="http://schemas.microsoft.com/office/drawing/2014/main" id="{4AC62875-1B1B-E814-6549-162A8DBF8929}"/>
              </a:ext>
            </a:extLst>
          </p:cNvPr>
          <p:cNvSpPr>
            <a:spLocks noGrp="1"/>
          </p:cNvSpPr>
          <p:nvPr>
            <p:ph type="pic" sz="quarter" idx="54"/>
          </p:nvPr>
        </p:nvSpPr>
        <p:spPr>
          <a:xfrm>
            <a:off x="5745002" y="0"/>
            <a:ext cx="6446999" cy="6858000"/>
          </a:xfrm>
          <a:custGeom>
            <a:avLst/>
            <a:gdLst>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close/>
              </a:path>
            </a:pathLst>
          </a:custGeom>
        </p:spPr>
        <p:txBody>
          <a:bodyPr wrap="square" anchor="ctr">
            <a:noAutofit/>
          </a:bodyPr>
          <a:lstStyle>
            <a:lvl1pPr marL="0" indent="0">
              <a:buNone/>
              <a:defRPr sz="1600"/>
            </a:lvl1pPr>
          </a:lstStyle>
          <a:p>
            <a:r>
              <a:rPr lang="en-US"/>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endParaRPr lang="en-US" noProof="0"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
        <p:nvSpPr>
          <p:cNvPr id="2" name="Freeform: Shape 1">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userDrawn="1"/>
        </p:nvSpPr>
        <p:spPr>
          <a:xfrm>
            <a:off x="5203802" y="480395"/>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F7D952"/>
              </a:solidFill>
              <a:effectLst/>
              <a:uLnTx/>
              <a:uFillTx/>
              <a:latin typeface="Posterama Text SemiBold"/>
              <a:ea typeface="+mn-ea"/>
              <a:cs typeface="+mn-cs"/>
            </a:endParaRPr>
          </a:p>
        </p:txBody>
      </p:sp>
    </p:spTree>
    <p:extLst>
      <p:ext uri="{BB962C8B-B14F-4D97-AF65-F5344CB8AC3E}">
        <p14:creationId xmlns:p14="http://schemas.microsoft.com/office/powerpoint/2010/main" val="4161259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02">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reeform: Shape 19">
            <a:extLst>
              <a:ext uri="{FF2B5EF4-FFF2-40B4-BE49-F238E27FC236}">
                <a16:creationId xmlns:a16="http://schemas.microsoft.com/office/drawing/2014/main" id="{9D307BA6-8A60-85D7-CC8B-894256DC4B90}"/>
              </a:ext>
            </a:extLst>
          </p:cNvPr>
          <p:cNvSpPr/>
          <p:nvPr userDrawn="1"/>
        </p:nvSpPr>
        <p:spPr>
          <a:xfrm>
            <a:off x="8517470" y="2248218"/>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a:off x="9578882" y="460803"/>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a:off x="9522496"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a:off x="11034052" y="3709992"/>
            <a:ext cx="117318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914400" y="1060704"/>
            <a:ext cx="7132320" cy="1773936"/>
          </a:xfrm>
        </p:spPr>
        <p:txBody>
          <a:bodyPr anchor="b">
            <a:normAutofit/>
          </a:bodyPr>
          <a:lstStyle>
            <a:lvl1pPr>
              <a:defRPr sz="3600"/>
            </a:lvl1pPr>
          </a:lstStyle>
          <a:p>
            <a:r>
              <a:rPr lang="en-US" noProof="0"/>
              <a:t>Click to edit Master title style</a:t>
            </a:r>
            <a:endParaRPr lang="en-US" noProof="0" dirty="0"/>
          </a:p>
        </p:txBody>
      </p:sp>
      <p:sp>
        <p:nvSpPr>
          <p:cNvPr id="3" name="Content Placeholder 2">
            <a:extLst>
              <a:ext uri="{FF2B5EF4-FFF2-40B4-BE49-F238E27FC236}">
                <a16:creationId xmlns:a16="http://schemas.microsoft.com/office/drawing/2014/main" id="{E3E34C76-4814-6AFA-CEFD-F82B9ED9BB1D}"/>
              </a:ext>
            </a:extLst>
          </p:cNvPr>
          <p:cNvSpPr>
            <a:spLocks noGrp="1"/>
          </p:cNvSpPr>
          <p:nvPr>
            <p:ph idx="1"/>
          </p:nvPr>
        </p:nvSpPr>
        <p:spPr>
          <a:xfrm>
            <a:off x="914400" y="3108960"/>
            <a:ext cx="3291840" cy="2651760"/>
          </a:xfrm>
        </p:spPr>
        <p:txBody>
          <a:bodyPr/>
          <a:lstStyle>
            <a:lvl1pPr marL="0" indent="0">
              <a:buNone/>
              <a:defRPr sz="1800"/>
            </a:lvl1pPr>
            <a:lvl2pPr marL="347472">
              <a:defRPr sz="1800"/>
            </a:lvl2pPr>
            <a:lvl3pPr marL="731520">
              <a:defRPr sz="1800"/>
            </a:lvl3pPr>
            <a:lvl4pPr marL="109728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a:extLst>
              <a:ext uri="{FF2B5EF4-FFF2-40B4-BE49-F238E27FC236}">
                <a16:creationId xmlns:a16="http://schemas.microsoft.com/office/drawing/2014/main" id="{D42F254A-B4C7-D072-FEB9-22F9A2B0CA64}"/>
              </a:ext>
            </a:extLst>
          </p:cNvPr>
          <p:cNvSpPr>
            <a:spLocks noGrp="1"/>
          </p:cNvSpPr>
          <p:nvPr>
            <p:ph idx="56"/>
          </p:nvPr>
        </p:nvSpPr>
        <p:spPr>
          <a:xfrm>
            <a:off x="4754880" y="3108960"/>
            <a:ext cx="3291840" cy="2651760"/>
          </a:xfrm>
        </p:spPr>
        <p:txBody>
          <a:bodyPr/>
          <a:lstStyle>
            <a:lvl1pPr marL="0" indent="0">
              <a:buNone/>
              <a:defRPr sz="1800"/>
            </a:lvl1pPr>
            <a:lvl2pPr marL="347472">
              <a:defRPr sz="1800"/>
            </a:lvl2pPr>
            <a:lvl3pPr marL="731520">
              <a:defRPr sz="1800"/>
            </a:lvl3pPr>
            <a:lvl4pPr marL="109728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Footer Placeholder 8">
            <a:extLst>
              <a:ext uri="{FF2B5EF4-FFF2-40B4-BE49-F238E27FC236}">
                <a16:creationId xmlns:a16="http://schemas.microsoft.com/office/drawing/2014/main" id="{85DBF4DF-D0B4-1DA6-0271-5D4033A9C19C}"/>
              </a:ext>
            </a:extLst>
          </p:cNvPr>
          <p:cNvSpPr>
            <a:spLocks noGrp="1"/>
          </p:cNvSpPr>
          <p:nvPr>
            <p:ph type="ftr" sz="quarter" idx="57"/>
          </p:nvPr>
        </p:nvSpPr>
        <p:spPr/>
        <p:txBody>
          <a:bodyPr/>
          <a:lstStyle/>
          <a:p>
            <a:endParaRPr lang="en-US" noProof="0" dirty="0"/>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wo content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914400" y="731520"/>
            <a:ext cx="4389120" cy="2103120"/>
          </a:xfrm>
        </p:spPr>
        <p:txBody>
          <a:bodyPr anchor="b" anchorCtr="0">
            <a:normAutofit/>
          </a:bodyPr>
          <a:lstStyle>
            <a:lvl1pPr>
              <a:defRPr sz="3600"/>
            </a:lvl1pPr>
          </a:lstStyle>
          <a:p>
            <a:r>
              <a:rPr lang="en-US"/>
              <a:t>Click to edit Master title style</a:t>
            </a:r>
          </a:p>
        </p:txBody>
      </p:sp>
      <p:sp>
        <p:nvSpPr>
          <p:cNvPr id="4" name="Content Placeholder 2">
            <a:extLst>
              <a:ext uri="{FF2B5EF4-FFF2-40B4-BE49-F238E27FC236}">
                <a16:creationId xmlns:a16="http://schemas.microsoft.com/office/drawing/2014/main" id="{C403123E-E3E0-5E2A-E1FB-EC28A2C68EEB}"/>
              </a:ext>
            </a:extLst>
          </p:cNvPr>
          <p:cNvSpPr>
            <a:spLocks noGrp="1"/>
          </p:cNvSpPr>
          <p:nvPr>
            <p:ph idx="14"/>
          </p:nvPr>
        </p:nvSpPr>
        <p:spPr>
          <a:xfrm>
            <a:off x="914400" y="3108960"/>
            <a:ext cx="4389120" cy="1920240"/>
          </a:xfrm>
        </p:spPr>
        <p:txBody>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9" name="Content Placeholder 2">
            <a:extLst>
              <a:ext uri="{FF2B5EF4-FFF2-40B4-BE49-F238E27FC236}">
                <a16:creationId xmlns:a16="http://schemas.microsoft.com/office/drawing/2014/main" id="{5B0A6B95-C59B-C125-7957-8C41B37891E1}"/>
              </a:ext>
            </a:extLst>
          </p:cNvPr>
          <p:cNvSpPr>
            <a:spLocks noGrp="1"/>
          </p:cNvSpPr>
          <p:nvPr>
            <p:ph idx="1"/>
          </p:nvPr>
        </p:nvSpPr>
        <p:spPr>
          <a:xfrm>
            <a:off x="5852160" y="731520"/>
            <a:ext cx="5367528" cy="5212080"/>
          </a:xfrm>
        </p:spPr>
        <p:txBody>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12" name="Freeform 11">
            <a:extLst>
              <a:ext uri="{FF2B5EF4-FFF2-40B4-BE49-F238E27FC236}">
                <a16:creationId xmlns:a16="http://schemas.microsoft.com/office/drawing/2014/main" id="{18CD2E87-8426-FC12-6665-A6E2F64FEA93}"/>
              </a:ext>
            </a:extLst>
          </p:cNvPr>
          <p:cNvSpPr>
            <a:spLocks noChangeAspect="1"/>
          </p:cNvSpPr>
          <p:nvPr userDrawn="1"/>
        </p:nvSpPr>
        <p:spPr>
          <a:xfrm flipH="1">
            <a:off x="-9525" y="5039331"/>
            <a:ext cx="986377" cy="128016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1">
            <a:extLst>
              <a:ext uri="{FF2B5EF4-FFF2-40B4-BE49-F238E27FC236}">
                <a16:creationId xmlns:a16="http://schemas.microsoft.com/office/drawing/2014/main" id="{D35CF771-1335-6C94-6AA8-AF68EADDDF00}"/>
              </a:ext>
            </a:extLst>
          </p:cNvPr>
          <p:cNvSpPr/>
          <p:nvPr userDrawn="1"/>
        </p:nvSpPr>
        <p:spPr>
          <a:xfrm>
            <a:off x="1140014" y="5142797"/>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bg2">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924390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914400"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endParaRPr lang="en-US" noProof="0"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71" r:id="rId2"/>
    <p:sldLayoutId id="2147483674" r:id="rId3"/>
    <p:sldLayoutId id="2147483670" r:id="rId4"/>
    <p:sldLayoutId id="2147483669" r:id="rId5"/>
    <p:sldLayoutId id="2147483655" r:id="rId6"/>
    <p:sldLayoutId id="2147483651" r:id="rId7"/>
    <p:sldLayoutId id="2147483662" r:id="rId8"/>
    <p:sldLayoutId id="2147483672" r:id="rId9"/>
    <p:sldLayoutId id="2147483673" r:id="rId10"/>
    <p:sldLayoutId id="2147483653" r:id="rId11"/>
    <p:sldLayoutId id="2147483663" r:id="rId12"/>
    <p:sldLayoutId id="2147483665" r:id="rId13"/>
  </p:sldLayoutIdLst>
  <p:hf hdr="0" ft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347472"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1pPr>
      <a:lvl2pPr marL="73152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2pPr>
      <a:lvl3pPr marL="109728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3pPr>
      <a:lvl4pPr marL="146304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4pPr>
      <a:lvl5pPr marL="182880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144292" y="731520"/>
            <a:ext cx="5029200" cy="2926080"/>
          </a:xfrm>
        </p:spPr>
        <p:txBody>
          <a:bodyPr lIns="0" anchor="b" anchorCtr="0"/>
          <a:lstStyle/>
          <a:p>
            <a:r>
              <a:rPr lang="en-US" dirty="0"/>
              <a:t>Movie insights project</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202593" y="3769567"/>
            <a:ext cx="4912598" cy="2565918"/>
          </a:xfrm>
        </p:spPr>
        <p:txBody>
          <a:bodyPr>
            <a:normAutofit/>
          </a:bodyPr>
          <a:lstStyle/>
          <a:p>
            <a:r>
              <a:rPr lang="en-US" sz="1400" dirty="0"/>
              <a:t>Wamuyu Gitonga</a:t>
            </a:r>
          </a:p>
          <a:p>
            <a:r>
              <a:rPr lang="en-US" sz="1400" dirty="0"/>
              <a:t>Lilian Wangui</a:t>
            </a:r>
          </a:p>
          <a:p>
            <a:r>
              <a:rPr lang="en-US" sz="1400" dirty="0"/>
              <a:t>Natalie Wanjiku</a:t>
            </a:r>
          </a:p>
          <a:p>
            <a:r>
              <a:rPr lang="en-US" sz="1400" dirty="0"/>
              <a:t>John Njogu</a:t>
            </a:r>
          </a:p>
          <a:p>
            <a:r>
              <a:rPr lang="en-US" sz="1400" dirty="0"/>
              <a:t>Leejay </a:t>
            </a:r>
            <a:r>
              <a:rPr lang="en-US" sz="1400" dirty="0" err="1"/>
              <a:t>Mwakereti</a:t>
            </a:r>
            <a:endParaRPr lang="en-US" sz="1400" dirty="0"/>
          </a:p>
          <a:p>
            <a:r>
              <a:rPr lang="en-US" sz="1400" dirty="0"/>
              <a:t>Vanessa Sandra</a:t>
            </a:r>
          </a:p>
        </p:txBody>
      </p:sp>
      <p:pic>
        <p:nvPicPr>
          <p:cNvPr id="20" name="Picture Placeholder 19" descr="Two people looking at a laptop at a table">
            <a:extLst>
              <a:ext uri="{FF2B5EF4-FFF2-40B4-BE49-F238E27FC236}">
                <a16:creationId xmlns:a16="http://schemas.microsoft.com/office/drawing/2014/main" id="{E83BB08F-E403-8715-0B24-AD9E4B72C80E}"/>
              </a:ext>
            </a:extLst>
          </p:cNvPr>
          <p:cNvPicPr>
            <a:picLocks noGrp="1" noChangeAspect="1"/>
          </p:cNvPicPr>
          <p:nvPr>
            <p:ph type="pic" sz="quarter" idx="47"/>
          </p:nvPr>
        </p:nvPicPr>
        <p:blipFill>
          <a:blip r:embed="rId3"/>
          <a:srcRect l="23" r="23"/>
          <a:stretch/>
        </p:blipFill>
        <p:spPr>
          <a:xfrm>
            <a:off x="6742557" y="821836"/>
            <a:ext cx="4405503" cy="5066346"/>
          </a:xfrm>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914400" y="1060704"/>
            <a:ext cx="7132320" cy="1773936"/>
          </a:xfrm>
        </p:spPr>
        <p:txBody>
          <a:bodyPr/>
          <a:lstStyle/>
          <a:p>
            <a:r>
              <a:rPr lang="en-US" dirty="0"/>
              <a:t>Data description</a:t>
            </a:r>
          </a:p>
        </p:txBody>
      </p:sp>
      <p:sp>
        <p:nvSpPr>
          <p:cNvPr id="43" name="Text Placeholder 42">
            <a:extLst>
              <a:ext uri="{FF2B5EF4-FFF2-40B4-BE49-F238E27FC236}">
                <a16:creationId xmlns:a16="http://schemas.microsoft.com/office/drawing/2014/main" id="{520E98B6-7B33-8FD4-A662-31DD4B85E22E}"/>
              </a:ext>
            </a:extLst>
          </p:cNvPr>
          <p:cNvSpPr>
            <a:spLocks noGrp="1"/>
          </p:cNvSpPr>
          <p:nvPr>
            <p:ph idx="1"/>
          </p:nvPr>
        </p:nvSpPr>
        <p:spPr>
          <a:xfrm>
            <a:off x="914400" y="3108960"/>
            <a:ext cx="3291840" cy="2651760"/>
          </a:xfrm>
        </p:spPr>
        <p:txBody>
          <a:bodyPr/>
          <a:lstStyle/>
          <a:p>
            <a:r>
              <a:rPr lang="en-US" sz="2000" dirty="0"/>
              <a:t>The IMDB and TMDB databases  contain general movie descriptions including their production crews and their biographies,  movie ratings, and fan and critical reviews etc.</a:t>
            </a:r>
          </a:p>
          <a:p>
            <a:endParaRPr lang="en-US" dirty="0"/>
          </a:p>
        </p:txBody>
      </p:sp>
      <p:sp>
        <p:nvSpPr>
          <p:cNvPr id="44" name="Text Placeholder 43">
            <a:extLst>
              <a:ext uri="{FF2B5EF4-FFF2-40B4-BE49-F238E27FC236}">
                <a16:creationId xmlns:a16="http://schemas.microsoft.com/office/drawing/2014/main" id="{78466807-A2DA-EC5D-ACDE-B83D6F7169EA}"/>
              </a:ext>
            </a:extLst>
          </p:cNvPr>
          <p:cNvSpPr>
            <a:spLocks noGrp="1"/>
          </p:cNvSpPr>
          <p:nvPr>
            <p:ph idx="56"/>
          </p:nvPr>
        </p:nvSpPr>
        <p:spPr>
          <a:xfrm>
            <a:off x="4754880" y="3108960"/>
            <a:ext cx="3291840" cy="2651760"/>
          </a:xfrm>
        </p:spPr>
        <p:txBody>
          <a:bodyPr/>
          <a:lstStyle/>
          <a:p>
            <a:r>
              <a:rPr lang="en-US" sz="2000" dirty="0"/>
              <a:t>The TN and BOM datasets contain tracked systematic and algorithmic domestic and foreign box office revenues</a:t>
            </a:r>
            <a:r>
              <a:rPr lang="en-US" dirty="0"/>
              <a:t>.</a:t>
            </a:r>
          </a:p>
        </p:txBody>
      </p:sp>
      <p:sp>
        <p:nvSpPr>
          <p:cNvPr id="11" name="Slide Number Placeholder 13">
            <a:extLst>
              <a:ext uri="{FF2B5EF4-FFF2-40B4-BE49-F238E27FC236}">
                <a16:creationId xmlns:a16="http://schemas.microsoft.com/office/drawing/2014/main" id="{930FF33C-2E3C-37EC-75C2-1BE4513D9B62}"/>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altLang="zh-CN" sz="1200" u="none" strike="noStrike" kern="1200" cap="none" spc="0" normalizeH="0" baseline="0" dirty="0">
              <a:ln>
                <a:noFill/>
              </a:ln>
              <a:solidFill>
                <a:schemeClr val="bg1"/>
              </a:solidFill>
              <a:effectLst/>
              <a:uLnTx/>
              <a:uFillTx/>
            </a:endParaRPr>
          </a:p>
        </p:txBody>
      </p:sp>
      <p:sp>
        <p:nvSpPr>
          <p:cNvPr id="2" name="Slide Number Placeholder 1">
            <a:extLst>
              <a:ext uri="{FF2B5EF4-FFF2-40B4-BE49-F238E27FC236}">
                <a16:creationId xmlns:a16="http://schemas.microsoft.com/office/drawing/2014/main" id="{2222DE72-77CB-CB24-A4D1-2FAC47307AC9}"/>
              </a:ext>
            </a:extLst>
          </p:cNvPr>
          <p:cNvSpPr>
            <a:spLocks noGrp="1"/>
          </p:cNvSpPr>
          <p:nvPr>
            <p:ph type="sldNum" sz="quarter" idx="55"/>
          </p:nvPr>
        </p:nvSpPr>
        <p:spPr/>
        <p:txBody>
          <a:bodyPr/>
          <a:lstStyle/>
          <a:p>
            <a:fld id="{47FEACEE-25B4-4A2D-B147-27296E36371D}" type="slidenum">
              <a:rPr lang="en-US" altLang="zh-CN" noProof="0" smtClean="0"/>
              <a:pPr/>
              <a:t>10</a:t>
            </a:fld>
            <a:endParaRPr lang="en-US" altLang="zh-CN" noProof="0" dirty="0"/>
          </a:p>
        </p:txBody>
      </p:sp>
    </p:spTree>
    <p:extLst>
      <p:ext uri="{BB962C8B-B14F-4D97-AF65-F5344CB8AC3E}">
        <p14:creationId xmlns:p14="http://schemas.microsoft.com/office/powerpoint/2010/main" val="4182148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B9C5B-91A1-9CA7-5F9D-5B9404AC410E}"/>
              </a:ext>
            </a:extLst>
          </p:cNvPr>
          <p:cNvSpPr>
            <a:spLocks noGrp="1"/>
          </p:cNvSpPr>
          <p:nvPr>
            <p:ph type="title"/>
          </p:nvPr>
        </p:nvSpPr>
        <p:spPr/>
        <p:txBody>
          <a:bodyPr/>
          <a:lstStyle/>
          <a:p>
            <a:r>
              <a:rPr lang="en-US" dirty="0"/>
              <a:t>Methods</a:t>
            </a:r>
          </a:p>
        </p:txBody>
      </p:sp>
      <p:sp>
        <p:nvSpPr>
          <p:cNvPr id="3" name="Text Placeholder 2">
            <a:extLst>
              <a:ext uri="{FF2B5EF4-FFF2-40B4-BE49-F238E27FC236}">
                <a16:creationId xmlns:a16="http://schemas.microsoft.com/office/drawing/2014/main" id="{1C608FD8-ED2B-D6C0-AC12-FE3A1EA33033}"/>
              </a:ext>
            </a:extLst>
          </p:cNvPr>
          <p:cNvSpPr>
            <a:spLocks noGrp="1"/>
          </p:cNvSpPr>
          <p:nvPr>
            <p:ph type="body" sz="quarter" idx="28"/>
          </p:nvPr>
        </p:nvSpPr>
        <p:spPr/>
        <p:txBody>
          <a:bodyPr/>
          <a:lstStyle/>
          <a:p>
            <a:r>
              <a:rPr lang="en-US" dirty="0"/>
              <a:t>Analysis methods used in the project</a:t>
            </a:r>
          </a:p>
        </p:txBody>
      </p:sp>
    </p:spTree>
    <p:extLst>
      <p:ext uri="{BB962C8B-B14F-4D97-AF65-F5344CB8AC3E}">
        <p14:creationId xmlns:p14="http://schemas.microsoft.com/office/powerpoint/2010/main" val="3659330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BB73D-79F1-87E7-7EF8-0ACE1252EB1C}"/>
              </a:ext>
            </a:extLst>
          </p:cNvPr>
          <p:cNvSpPr>
            <a:spLocks noGrp="1"/>
          </p:cNvSpPr>
          <p:nvPr>
            <p:ph type="title"/>
          </p:nvPr>
        </p:nvSpPr>
        <p:spPr>
          <a:xfrm>
            <a:off x="914400" y="1978090"/>
            <a:ext cx="4572000" cy="662473"/>
          </a:xfrm>
        </p:spPr>
        <p:txBody>
          <a:bodyPr/>
          <a:lstStyle/>
          <a:p>
            <a:r>
              <a:rPr lang="en-US" dirty="0"/>
              <a:t>Approach</a:t>
            </a:r>
          </a:p>
        </p:txBody>
      </p:sp>
      <p:sp>
        <p:nvSpPr>
          <p:cNvPr id="3" name="Content Placeholder 2">
            <a:extLst>
              <a:ext uri="{FF2B5EF4-FFF2-40B4-BE49-F238E27FC236}">
                <a16:creationId xmlns:a16="http://schemas.microsoft.com/office/drawing/2014/main" id="{C01E7D90-8FEA-881B-095B-FCA7DFFF617F}"/>
              </a:ext>
            </a:extLst>
          </p:cNvPr>
          <p:cNvSpPr>
            <a:spLocks noGrp="1"/>
          </p:cNvSpPr>
          <p:nvPr>
            <p:ph idx="1"/>
          </p:nvPr>
        </p:nvSpPr>
        <p:spPr>
          <a:xfrm>
            <a:off x="6217920" y="2640563"/>
            <a:ext cx="5029200" cy="3229884"/>
          </a:xfrm>
        </p:spPr>
        <p:txBody>
          <a:bodyPr>
            <a:normAutofit/>
          </a:bodyPr>
          <a:lstStyle/>
          <a:p>
            <a:pPr marL="0" indent="0">
              <a:buNone/>
            </a:pPr>
            <a:r>
              <a:rPr lang="en-US" sz="2000" b="1" dirty="0"/>
              <a:t>Prescriptive analysis</a:t>
            </a:r>
          </a:p>
          <a:p>
            <a:pPr>
              <a:buFont typeface="Wingdings" panose="05000000000000000000" pitchFamily="2" charset="2"/>
              <a:buChar char="Ø"/>
            </a:pPr>
            <a:r>
              <a:rPr lang="en-US" dirty="0"/>
              <a:t>Post drill-down analysis, we made recommendations based on the analysis findings. </a:t>
            </a:r>
          </a:p>
          <a:p>
            <a:pPr marL="0" indent="0">
              <a:buNone/>
            </a:pPr>
            <a:r>
              <a:rPr lang="en-US" sz="2000" b="1" dirty="0"/>
              <a:t>Predictive analysis</a:t>
            </a:r>
          </a:p>
          <a:p>
            <a:pPr>
              <a:buFont typeface="Wingdings" panose="05000000000000000000" pitchFamily="2" charset="2"/>
              <a:buChar char="Ø"/>
            </a:pPr>
            <a:r>
              <a:rPr lang="en-US" dirty="0"/>
              <a:t>The team also made some predictions.</a:t>
            </a:r>
          </a:p>
          <a:p>
            <a:pPr marL="0" indent="0">
              <a:buNone/>
            </a:pPr>
            <a:endParaRPr lang="en-US" dirty="0"/>
          </a:p>
        </p:txBody>
      </p:sp>
      <p:sp>
        <p:nvSpPr>
          <p:cNvPr id="4" name="Slide Number Placeholder 3">
            <a:extLst>
              <a:ext uri="{FF2B5EF4-FFF2-40B4-BE49-F238E27FC236}">
                <a16:creationId xmlns:a16="http://schemas.microsoft.com/office/drawing/2014/main" id="{2B7497EC-4BC2-88F4-DA24-CFE60D6BF5BB}"/>
              </a:ext>
            </a:extLst>
          </p:cNvPr>
          <p:cNvSpPr>
            <a:spLocks noGrp="1"/>
          </p:cNvSpPr>
          <p:nvPr>
            <p:ph type="sldNum" sz="quarter" idx="12"/>
          </p:nvPr>
        </p:nvSpPr>
        <p:spPr/>
        <p:txBody>
          <a:bodyPr/>
          <a:lstStyle/>
          <a:p>
            <a:fld id="{69E57DC2-970A-4B3E-BB1C-7A09969E49DF}" type="slidenum">
              <a:rPr lang="en-US" smtClean="0"/>
              <a:t>12</a:t>
            </a:fld>
            <a:endParaRPr lang="en-US" dirty="0"/>
          </a:p>
        </p:txBody>
      </p:sp>
      <p:sp>
        <p:nvSpPr>
          <p:cNvPr id="6" name="Content Placeholder 2">
            <a:extLst>
              <a:ext uri="{FF2B5EF4-FFF2-40B4-BE49-F238E27FC236}">
                <a16:creationId xmlns:a16="http://schemas.microsoft.com/office/drawing/2014/main" id="{43F4FE9A-0175-A354-6D1F-B0B1850736E0}"/>
              </a:ext>
            </a:extLst>
          </p:cNvPr>
          <p:cNvSpPr txBox="1">
            <a:spLocks/>
          </p:cNvSpPr>
          <p:nvPr/>
        </p:nvSpPr>
        <p:spPr>
          <a:xfrm>
            <a:off x="944881" y="2640562"/>
            <a:ext cx="5029200" cy="3229885"/>
          </a:xfrm>
          <a:prstGeom prst="rect">
            <a:avLst/>
          </a:prstGeom>
        </p:spPr>
        <p:txBody>
          <a:bodyPr vert="horz" lIns="91440" tIns="45720" rIns="91440" bIns="45720" rtlCol="0">
            <a:normAutofit/>
          </a:bodyPr>
          <a:lstStyle>
            <a:lvl1pPr marL="347472" indent="-347472" algn="l" defTabSz="914400" rtl="0" eaLnBrk="1" latinLnBrk="0" hangingPunct="1">
              <a:lnSpc>
                <a:spcPct val="90000"/>
              </a:lnSpc>
              <a:spcBef>
                <a:spcPts val="1500"/>
              </a:spcBef>
              <a:buFont typeface="Arial" panose="020B0604020202020204" pitchFamily="34" charset="0"/>
              <a:buChar char="•"/>
              <a:defRPr sz="1800" kern="1200">
                <a:solidFill>
                  <a:schemeClr val="bg1"/>
                </a:solidFill>
                <a:latin typeface="+mn-lt"/>
                <a:ea typeface="+mn-ea"/>
                <a:cs typeface="+mn-cs"/>
              </a:defRPr>
            </a:lvl1pPr>
            <a:lvl2pPr marL="731520" indent="-347472" algn="l" defTabSz="914400" rtl="0" eaLnBrk="1" latinLnBrk="0" hangingPunct="1">
              <a:lnSpc>
                <a:spcPct val="90000"/>
              </a:lnSpc>
              <a:spcBef>
                <a:spcPts val="1500"/>
              </a:spcBef>
              <a:buFont typeface="Arial" panose="020B0604020202020204" pitchFamily="34" charset="0"/>
              <a:buChar char="•"/>
              <a:defRPr sz="1800" kern="1200">
                <a:solidFill>
                  <a:schemeClr val="bg1"/>
                </a:solidFill>
                <a:latin typeface="+mn-lt"/>
                <a:ea typeface="+mn-ea"/>
                <a:cs typeface="+mn-cs"/>
              </a:defRPr>
            </a:lvl2pPr>
            <a:lvl3pPr marL="1097280" indent="-347472" algn="l" defTabSz="914400" rtl="0" eaLnBrk="1" latinLnBrk="0" hangingPunct="1">
              <a:lnSpc>
                <a:spcPct val="90000"/>
              </a:lnSpc>
              <a:spcBef>
                <a:spcPts val="1500"/>
              </a:spcBef>
              <a:buFont typeface="Arial" panose="020B0604020202020204" pitchFamily="34" charset="0"/>
              <a:buChar char="•"/>
              <a:defRPr sz="1800" kern="1200">
                <a:solidFill>
                  <a:schemeClr val="bg1"/>
                </a:solidFill>
                <a:latin typeface="+mn-lt"/>
                <a:ea typeface="+mn-ea"/>
                <a:cs typeface="+mn-cs"/>
              </a:defRPr>
            </a:lvl3pPr>
            <a:lvl4pPr marL="1463040" indent="-347472" algn="l" defTabSz="914400" rtl="0" eaLnBrk="1" latinLnBrk="0" hangingPunct="1">
              <a:lnSpc>
                <a:spcPct val="90000"/>
              </a:lnSpc>
              <a:spcBef>
                <a:spcPts val="1500"/>
              </a:spcBef>
              <a:buFont typeface="Arial" panose="020B0604020202020204" pitchFamily="34" charset="0"/>
              <a:buChar char="•"/>
              <a:defRPr sz="1800" kern="1200">
                <a:solidFill>
                  <a:schemeClr val="bg1"/>
                </a:solidFill>
                <a:latin typeface="+mn-lt"/>
                <a:ea typeface="+mn-ea"/>
                <a:cs typeface="+mn-cs"/>
              </a:defRPr>
            </a:lvl4pPr>
            <a:lvl5pPr marL="1828800" indent="-347472" algn="l" defTabSz="914400" rtl="0" eaLnBrk="1" latinLnBrk="0" hangingPunct="1">
              <a:lnSpc>
                <a:spcPct val="90000"/>
              </a:lnSpc>
              <a:spcBef>
                <a:spcPts val="1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Content analysis</a:t>
            </a:r>
          </a:p>
          <a:p>
            <a:pPr marL="285750" indent="-285750">
              <a:buFont typeface="Wingdings" panose="05000000000000000000" pitchFamily="2" charset="2"/>
              <a:buChar char="Ø"/>
            </a:pPr>
            <a:r>
              <a:rPr lang="en-US" dirty="0"/>
              <a:t>The team e</a:t>
            </a:r>
            <a:r>
              <a:rPr lang="en-US" dirty="0">
                <a:cs typeface="Biome Light" panose="020B0303030204020804" pitchFamily="34" charset="0"/>
              </a:rPr>
              <a:t>xamined the contents of the data for pattern identification and, analyzed the behavior of each column over specific periods of time.</a:t>
            </a:r>
            <a:endParaRPr lang="en-US" sz="2000" dirty="0"/>
          </a:p>
          <a:p>
            <a:pPr marL="0" indent="0">
              <a:buNone/>
            </a:pPr>
            <a:r>
              <a:rPr lang="en-US" sz="2000" b="1" dirty="0"/>
              <a:t>Drill-down analysis</a:t>
            </a:r>
          </a:p>
          <a:p>
            <a:pPr marL="285750" indent="-285750">
              <a:buFont typeface="Wingdings" panose="05000000000000000000" pitchFamily="2" charset="2"/>
              <a:buChar char="Ø"/>
            </a:pPr>
            <a:r>
              <a:rPr lang="en-US" dirty="0"/>
              <a:t>We also explored the datasets at an increased level of detail to understand the patterns we observed.</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74651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E838-2896-6275-D4B5-F8FEDA036E85}"/>
              </a:ext>
            </a:extLst>
          </p:cNvPr>
          <p:cNvSpPr>
            <a:spLocks noGrp="1"/>
          </p:cNvSpPr>
          <p:nvPr>
            <p:ph type="title"/>
          </p:nvPr>
        </p:nvSpPr>
        <p:spPr>
          <a:xfrm>
            <a:off x="1142999" y="3200400"/>
            <a:ext cx="5724331" cy="2743200"/>
          </a:xfrm>
        </p:spPr>
        <p:txBody>
          <a:bodyPr/>
          <a:lstStyle/>
          <a:p>
            <a:r>
              <a:rPr lang="en-US" dirty="0"/>
              <a:t>Recommendations</a:t>
            </a:r>
          </a:p>
        </p:txBody>
      </p:sp>
      <p:pic>
        <p:nvPicPr>
          <p:cNvPr id="6" name="Picture Placeholder 5">
            <a:extLst>
              <a:ext uri="{FF2B5EF4-FFF2-40B4-BE49-F238E27FC236}">
                <a16:creationId xmlns:a16="http://schemas.microsoft.com/office/drawing/2014/main" id="{EACB8A80-4897-3639-CBFF-D25CD242723D}"/>
              </a:ext>
            </a:extLst>
          </p:cNvPr>
          <p:cNvPicPr>
            <a:picLocks noGrp="1" noChangeAspect="1"/>
          </p:cNvPicPr>
          <p:nvPr>
            <p:ph type="pic" sz="quarter" idx="47"/>
          </p:nvPr>
        </p:nvPicPr>
        <p:blipFill>
          <a:blip r:embed="rId2"/>
          <a:srcRect l="20095" r="20095"/>
          <a:stretch>
            <a:fillRect/>
          </a:stretch>
        </p:blipFill>
        <p:spPr/>
      </p:pic>
      <p:sp>
        <p:nvSpPr>
          <p:cNvPr id="4" name="Text Placeholder 3">
            <a:extLst>
              <a:ext uri="{FF2B5EF4-FFF2-40B4-BE49-F238E27FC236}">
                <a16:creationId xmlns:a16="http://schemas.microsoft.com/office/drawing/2014/main" id="{D8FFF239-A182-8BC8-6E43-BA57756658C6}"/>
              </a:ext>
            </a:extLst>
          </p:cNvPr>
          <p:cNvSpPr>
            <a:spLocks noGrp="1"/>
          </p:cNvSpPr>
          <p:nvPr>
            <p:ph type="body" sz="quarter" idx="28"/>
          </p:nvPr>
        </p:nvSpPr>
        <p:spPr/>
        <p:txBody>
          <a:bodyPr/>
          <a:lstStyle/>
          <a:p>
            <a:r>
              <a:rPr lang="en-US" dirty="0"/>
              <a:t>Our future.</a:t>
            </a:r>
          </a:p>
        </p:txBody>
      </p:sp>
    </p:spTree>
    <p:extLst>
      <p:ext uri="{BB962C8B-B14F-4D97-AF65-F5344CB8AC3E}">
        <p14:creationId xmlns:p14="http://schemas.microsoft.com/office/powerpoint/2010/main" val="2136231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xfrm>
            <a:off x="914400" y="731520"/>
            <a:ext cx="7671816" cy="1321215"/>
          </a:xfrm>
          <a:noFill/>
        </p:spPr>
        <p:txBody>
          <a:bodyPr anchor="b" anchorCtr="0">
            <a:noAutofit/>
          </a:bodyPr>
          <a:lstStyle/>
          <a:p>
            <a:r>
              <a:rPr lang="en-US" dirty="0"/>
              <a:t>Genre recommendations.</a:t>
            </a:r>
          </a:p>
        </p:txBody>
      </p:sp>
      <p:sp>
        <p:nvSpPr>
          <p:cNvPr id="3" name="Slide Number Placeholder 2">
            <a:extLst>
              <a:ext uri="{FF2B5EF4-FFF2-40B4-BE49-F238E27FC236}">
                <a16:creationId xmlns:a16="http://schemas.microsoft.com/office/drawing/2014/main" id="{C5231D8C-5C7D-BFD9-19A4-7628C1400A37}"/>
              </a:ext>
            </a:extLst>
          </p:cNvPr>
          <p:cNvSpPr>
            <a:spLocks noGrp="1"/>
          </p:cNvSpPr>
          <p:nvPr>
            <p:ph type="sldNum" sz="quarter" idx="12"/>
          </p:nvPr>
        </p:nvSpPr>
        <p:spPr/>
        <p:txBody>
          <a:bodyPr/>
          <a:lstStyle/>
          <a:p>
            <a:fld id="{CBD12358-51D2-46B3-9BDE-DF29528B9454}" type="slidenum">
              <a:rPr lang="en-US" smtClean="0"/>
              <a:t>14</a:t>
            </a:fld>
            <a:endParaRPr lang="en-US" dirty="0"/>
          </a:p>
        </p:txBody>
      </p:sp>
      <p:sp>
        <p:nvSpPr>
          <p:cNvPr id="5" name="Content Placeholder 4">
            <a:extLst>
              <a:ext uri="{FF2B5EF4-FFF2-40B4-BE49-F238E27FC236}">
                <a16:creationId xmlns:a16="http://schemas.microsoft.com/office/drawing/2014/main" id="{6BABA10E-E4E3-F2A6-18EC-C639C65110CC}"/>
              </a:ext>
            </a:extLst>
          </p:cNvPr>
          <p:cNvSpPr>
            <a:spLocks noGrp="1"/>
          </p:cNvSpPr>
          <p:nvPr>
            <p:ph idx="14"/>
          </p:nvPr>
        </p:nvSpPr>
        <p:spPr>
          <a:xfrm>
            <a:off x="914400" y="2267339"/>
            <a:ext cx="10149840" cy="3767701"/>
          </a:xfrm>
        </p:spPr>
        <p:txBody>
          <a:bodyPr>
            <a:normAutofit/>
          </a:bodyPr>
          <a:lstStyle/>
          <a:p>
            <a:r>
              <a:rPr lang="en-US" sz="2000" dirty="0"/>
              <a:t>We strongly recommend that the company focus on  highly profitable genres such as animation, horror, documentary and thriller. We found that these genres have the best returns per dollar and often succeed even with lower production budgets.</a:t>
            </a:r>
          </a:p>
          <a:p>
            <a:r>
              <a:rPr lang="en-US" sz="2000" dirty="0"/>
              <a:t>We also recommend that the company balance high-profit, high-budget genres such as Adventure, Action, Fantasy, and Sci-Fi. However, we caution that not all blockbuster films succeed therefore we counsel that you consider making only 1/2 blockbuster movies per year while balancing smaller projects.</a:t>
            </a:r>
          </a:p>
          <a:p>
            <a:r>
              <a:rPr lang="en-US" sz="2000" dirty="0"/>
              <a:t>Lastly, we recommend exploring international markets. Animation, Thriller, and Action genres have strong international appeal. Additionally, Action, Sci-Fi and Fantasy genres have strong franchise potential</a:t>
            </a:r>
          </a:p>
        </p:txBody>
      </p:sp>
    </p:spTree>
    <p:extLst>
      <p:ext uri="{BB962C8B-B14F-4D97-AF65-F5344CB8AC3E}">
        <p14:creationId xmlns:p14="http://schemas.microsoft.com/office/powerpoint/2010/main" val="3604630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EBE68-DC21-573D-CEE2-22D7333A7DE9}"/>
              </a:ext>
            </a:extLst>
          </p:cNvPr>
          <p:cNvSpPr>
            <a:spLocks noGrp="1"/>
          </p:cNvSpPr>
          <p:nvPr>
            <p:ph type="title"/>
          </p:nvPr>
        </p:nvSpPr>
        <p:spPr>
          <a:xfrm>
            <a:off x="914400" y="731520"/>
            <a:ext cx="7671816" cy="752047"/>
          </a:xfrm>
        </p:spPr>
        <p:txBody>
          <a:bodyPr>
            <a:normAutofit fontScale="90000"/>
          </a:bodyPr>
          <a:lstStyle/>
          <a:p>
            <a:r>
              <a:rPr lang="en-US" dirty="0"/>
              <a:t>Gross/budget ratios per genre</a:t>
            </a:r>
          </a:p>
        </p:txBody>
      </p:sp>
      <p:pic>
        <p:nvPicPr>
          <p:cNvPr id="6" name="Content Placeholder 5">
            <a:extLst>
              <a:ext uri="{FF2B5EF4-FFF2-40B4-BE49-F238E27FC236}">
                <a16:creationId xmlns:a16="http://schemas.microsoft.com/office/drawing/2014/main" id="{C7CBE32C-64E0-D8BE-8296-DAB3063EFDBF}"/>
              </a:ext>
            </a:extLst>
          </p:cNvPr>
          <p:cNvPicPr>
            <a:picLocks noGrp="1" noChangeAspect="1"/>
          </p:cNvPicPr>
          <p:nvPr>
            <p:ph idx="14"/>
          </p:nvPr>
        </p:nvPicPr>
        <p:blipFill>
          <a:blip r:embed="rId2"/>
          <a:stretch>
            <a:fillRect/>
          </a:stretch>
        </p:blipFill>
        <p:spPr>
          <a:xfrm>
            <a:off x="839755" y="1828800"/>
            <a:ext cx="9386597" cy="4206875"/>
          </a:xfrm>
        </p:spPr>
      </p:pic>
      <p:sp>
        <p:nvSpPr>
          <p:cNvPr id="4" name="Slide Number Placeholder 3">
            <a:extLst>
              <a:ext uri="{FF2B5EF4-FFF2-40B4-BE49-F238E27FC236}">
                <a16:creationId xmlns:a16="http://schemas.microsoft.com/office/drawing/2014/main" id="{4F23ACD4-87DA-2501-B5F6-7F106FF0836F}"/>
              </a:ext>
            </a:extLst>
          </p:cNvPr>
          <p:cNvSpPr>
            <a:spLocks noGrp="1"/>
          </p:cNvSpPr>
          <p:nvPr>
            <p:ph type="sldNum" sz="quarter" idx="12"/>
          </p:nvPr>
        </p:nvSpPr>
        <p:spPr/>
        <p:txBody>
          <a:bodyPr/>
          <a:lstStyle/>
          <a:p>
            <a:fld id="{CBD12358-51D2-46B3-9BDE-DF29528B9454}" type="slidenum">
              <a:rPr lang="en-US" smtClean="0"/>
              <a:t>15</a:t>
            </a:fld>
            <a:endParaRPr lang="en-US" dirty="0"/>
          </a:p>
        </p:txBody>
      </p:sp>
    </p:spTree>
    <p:extLst>
      <p:ext uri="{BB962C8B-B14F-4D97-AF65-F5344CB8AC3E}">
        <p14:creationId xmlns:p14="http://schemas.microsoft.com/office/powerpoint/2010/main" val="3477506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DCAAE-4193-7778-F126-FA0AB92483FE}"/>
              </a:ext>
            </a:extLst>
          </p:cNvPr>
          <p:cNvSpPr>
            <a:spLocks noGrp="1"/>
          </p:cNvSpPr>
          <p:nvPr>
            <p:ph type="title"/>
          </p:nvPr>
        </p:nvSpPr>
        <p:spPr>
          <a:xfrm>
            <a:off x="914400" y="731520"/>
            <a:ext cx="7671816" cy="985313"/>
          </a:xfrm>
        </p:spPr>
        <p:txBody>
          <a:bodyPr>
            <a:normAutofit/>
          </a:bodyPr>
          <a:lstStyle/>
          <a:p>
            <a:r>
              <a:rPr lang="en-US" dirty="0"/>
              <a:t>Runtime recommendations</a:t>
            </a:r>
          </a:p>
        </p:txBody>
      </p:sp>
      <p:pic>
        <p:nvPicPr>
          <p:cNvPr id="6" name="Content Placeholder 5">
            <a:extLst>
              <a:ext uri="{FF2B5EF4-FFF2-40B4-BE49-F238E27FC236}">
                <a16:creationId xmlns:a16="http://schemas.microsoft.com/office/drawing/2014/main" id="{0731B17D-5697-749A-0B0C-3B32E0AB29B6}"/>
              </a:ext>
            </a:extLst>
          </p:cNvPr>
          <p:cNvPicPr>
            <a:picLocks noGrp="1" noChangeAspect="1"/>
          </p:cNvPicPr>
          <p:nvPr>
            <p:ph idx="14"/>
          </p:nvPr>
        </p:nvPicPr>
        <p:blipFill>
          <a:blip r:embed="rId2"/>
          <a:stretch>
            <a:fillRect/>
          </a:stretch>
        </p:blipFill>
        <p:spPr>
          <a:xfrm>
            <a:off x="4627984" y="2033588"/>
            <a:ext cx="6811347" cy="4184331"/>
          </a:xfrm>
        </p:spPr>
      </p:pic>
      <p:sp>
        <p:nvSpPr>
          <p:cNvPr id="4" name="Slide Number Placeholder 3">
            <a:extLst>
              <a:ext uri="{FF2B5EF4-FFF2-40B4-BE49-F238E27FC236}">
                <a16:creationId xmlns:a16="http://schemas.microsoft.com/office/drawing/2014/main" id="{61C7C042-4DF6-E108-A091-F5468A48B50D}"/>
              </a:ext>
            </a:extLst>
          </p:cNvPr>
          <p:cNvSpPr>
            <a:spLocks noGrp="1"/>
          </p:cNvSpPr>
          <p:nvPr>
            <p:ph type="sldNum" sz="quarter" idx="12"/>
          </p:nvPr>
        </p:nvSpPr>
        <p:spPr/>
        <p:txBody>
          <a:bodyPr/>
          <a:lstStyle/>
          <a:p>
            <a:fld id="{CBD12358-51D2-46B3-9BDE-DF29528B9454}" type="slidenum">
              <a:rPr lang="en-US" smtClean="0"/>
              <a:t>16</a:t>
            </a:fld>
            <a:endParaRPr lang="en-US" dirty="0"/>
          </a:p>
        </p:txBody>
      </p:sp>
      <p:sp>
        <p:nvSpPr>
          <p:cNvPr id="7" name="Content Placeholder 2">
            <a:extLst>
              <a:ext uri="{FF2B5EF4-FFF2-40B4-BE49-F238E27FC236}">
                <a16:creationId xmlns:a16="http://schemas.microsoft.com/office/drawing/2014/main" id="{B1B8E6E5-4273-D396-731C-CABA3A22C48E}"/>
              </a:ext>
            </a:extLst>
          </p:cNvPr>
          <p:cNvSpPr txBox="1">
            <a:spLocks/>
          </p:cNvSpPr>
          <p:nvPr/>
        </p:nvSpPr>
        <p:spPr>
          <a:xfrm>
            <a:off x="681135" y="2033588"/>
            <a:ext cx="3331028" cy="4092891"/>
          </a:xfrm>
          <a:prstGeom prst="rect">
            <a:avLst/>
          </a:prstGeom>
        </p:spPr>
        <p:txBody>
          <a:bodyPr vert="horz" lIns="91440" tIns="45720" rIns="91440" bIns="45720" rtlCol="0">
            <a:normAutofit/>
          </a:bodyPr>
          <a:lstStyle>
            <a:lvl1pPr marL="347472" indent="-347472" algn="l" defTabSz="914400" rtl="0" eaLnBrk="1" latinLnBrk="0" hangingPunct="1">
              <a:lnSpc>
                <a:spcPct val="90000"/>
              </a:lnSpc>
              <a:spcBef>
                <a:spcPts val="1500"/>
              </a:spcBef>
              <a:buFont typeface="Arial" panose="020B0604020202020204" pitchFamily="34" charset="0"/>
              <a:buChar char="•"/>
              <a:defRPr sz="1800" kern="1200">
                <a:solidFill>
                  <a:schemeClr val="bg1"/>
                </a:solidFill>
                <a:latin typeface="+mn-lt"/>
                <a:ea typeface="+mn-ea"/>
                <a:cs typeface="+mn-cs"/>
              </a:defRPr>
            </a:lvl1pPr>
            <a:lvl2pPr marL="731520" indent="-347472" algn="l" defTabSz="914400" rtl="0" eaLnBrk="1" latinLnBrk="0" hangingPunct="1">
              <a:lnSpc>
                <a:spcPct val="90000"/>
              </a:lnSpc>
              <a:spcBef>
                <a:spcPts val="1500"/>
              </a:spcBef>
              <a:buFont typeface="Arial" panose="020B0604020202020204" pitchFamily="34" charset="0"/>
              <a:buChar char="•"/>
              <a:defRPr sz="1800" kern="1200">
                <a:solidFill>
                  <a:schemeClr val="bg1"/>
                </a:solidFill>
                <a:latin typeface="+mn-lt"/>
                <a:ea typeface="+mn-ea"/>
                <a:cs typeface="+mn-cs"/>
              </a:defRPr>
            </a:lvl2pPr>
            <a:lvl3pPr marL="1097280" indent="-347472" algn="l" defTabSz="914400" rtl="0" eaLnBrk="1" latinLnBrk="0" hangingPunct="1">
              <a:lnSpc>
                <a:spcPct val="90000"/>
              </a:lnSpc>
              <a:spcBef>
                <a:spcPts val="1500"/>
              </a:spcBef>
              <a:buFont typeface="Arial" panose="020B0604020202020204" pitchFamily="34" charset="0"/>
              <a:buChar char="•"/>
              <a:defRPr sz="1800" kern="1200">
                <a:solidFill>
                  <a:schemeClr val="bg1"/>
                </a:solidFill>
                <a:latin typeface="+mn-lt"/>
                <a:ea typeface="+mn-ea"/>
                <a:cs typeface="+mn-cs"/>
              </a:defRPr>
            </a:lvl3pPr>
            <a:lvl4pPr marL="1463040" indent="-347472" algn="l" defTabSz="914400" rtl="0" eaLnBrk="1" latinLnBrk="0" hangingPunct="1">
              <a:lnSpc>
                <a:spcPct val="90000"/>
              </a:lnSpc>
              <a:spcBef>
                <a:spcPts val="1500"/>
              </a:spcBef>
              <a:buFont typeface="Arial" panose="020B0604020202020204" pitchFamily="34" charset="0"/>
              <a:buChar char="•"/>
              <a:defRPr sz="1800" kern="1200">
                <a:solidFill>
                  <a:schemeClr val="bg1"/>
                </a:solidFill>
                <a:latin typeface="+mn-lt"/>
                <a:ea typeface="+mn-ea"/>
                <a:cs typeface="+mn-cs"/>
              </a:defRPr>
            </a:lvl4pPr>
            <a:lvl5pPr marL="1828800" indent="-347472" algn="l" defTabSz="914400" rtl="0" eaLnBrk="1" latinLnBrk="0" hangingPunct="1">
              <a:lnSpc>
                <a:spcPct val="90000"/>
              </a:lnSpc>
              <a:spcBef>
                <a:spcPts val="1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Runtime-ratings relationship.</a:t>
            </a:r>
          </a:p>
          <a:p>
            <a:r>
              <a:rPr lang="en-US" dirty="0"/>
              <a:t>We recommend that production teams prioritize films with runtimes between 90-120 minutes.</a:t>
            </a:r>
          </a:p>
          <a:p>
            <a:r>
              <a:rPr lang="en-US" dirty="0"/>
              <a:t>We found that scripts and edits that target this "sweet spot" tend to maximize commercial and critical success.</a:t>
            </a:r>
          </a:p>
        </p:txBody>
      </p:sp>
    </p:spTree>
    <p:extLst>
      <p:ext uri="{BB962C8B-B14F-4D97-AF65-F5344CB8AC3E}">
        <p14:creationId xmlns:p14="http://schemas.microsoft.com/office/powerpoint/2010/main" val="2105566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034608-FA17-F5C9-15B8-4768A36E163E}"/>
              </a:ext>
            </a:extLst>
          </p:cNvPr>
          <p:cNvSpPr>
            <a:spLocks noGrp="1"/>
          </p:cNvSpPr>
          <p:nvPr>
            <p:ph idx="14"/>
          </p:nvPr>
        </p:nvSpPr>
        <p:spPr>
          <a:xfrm>
            <a:off x="681135" y="889209"/>
            <a:ext cx="3331028" cy="3328228"/>
          </a:xfrm>
        </p:spPr>
        <p:txBody>
          <a:bodyPr/>
          <a:lstStyle/>
          <a:p>
            <a:pPr marL="0" indent="0">
              <a:buNone/>
            </a:pPr>
            <a:r>
              <a:rPr lang="en-US" b="1" dirty="0"/>
              <a:t>Genre-specific engagements</a:t>
            </a:r>
          </a:p>
          <a:p>
            <a:r>
              <a:rPr lang="en-US" dirty="0"/>
              <a:t>We recommend the use of genre-specific benchmarks when planning film length to optimize viewer satisfaction and engagement.</a:t>
            </a:r>
          </a:p>
          <a:p>
            <a:r>
              <a:rPr lang="en-US" dirty="0"/>
              <a:t>For example; Action, Drama, and Sci-Fi genres perform well with longer runtimes.</a:t>
            </a:r>
          </a:p>
        </p:txBody>
      </p:sp>
      <p:pic>
        <p:nvPicPr>
          <p:cNvPr id="7" name="Content Placeholder 6">
            <a:extLst>
              <a:ext uri="{FF2B5EF4-FFF2-40B4-BE49-F238E27FC236}">
                <a16:creationId xmlns:a16="http://schemas.microsoft.com/office/drawing/2014/main" id="{37D1CF0F-D8FF-A1A3-9787-98B1E67D7823}"/>
              </a:ext>
            </a:extLst>
          </p:cNvPr>
          <p:cNvPicPr>
            <a:picLocks noGrp="1" noChangeAspect="1"/>
          </p:cNvPicPr>
          <p:nvPr>
            <p:ph idx="1"/>
          </p:nvPr>
        </p:nvPicPr>
        <p:blipFill>
          <a:blip r:embed="rId2"/>
          <a:stretch>
            <a:fillRect/>
          </a:stretch>
        </p:blipFill>
        <p:spPr>
          <a:xfrm>
            <a:off x="4133461" y="531844"/>
            <a:ext cx="7837715" cy="5686075"/>
          </a:xfrm>
        </p:spPr>
      </p:pic>
      <p:sp>
        <p:nvSpPr>
          <p:cNvPr id="5" name="Slide Number Placeholder 4">
            <a:extLst>
              <a:ext uri="{FF2B5EF4-FFF2-40B4-BE49-F238E27FC236}">
                <a16:creationId xmlns:a16="http://schemas.microsoft.com/office/drawing/2014/main" id="{DDE121B8-97ED-4042-6DB5-C2877FCD8951}"/>
              </a:ext>
            </a:extLst>
          </p:cNvPr>
          <p:cNvSpPr>
            <a:spLocks noGrp="1"/>
          </p:cNvSpPr>
          <p:nvPr>
            <p:ph type="sldNum" sz="quarter" idx="12"/>
          </p:nvPr>
        </p:nvSpPr>
        <p:spPr/>
        <p:txBody>
          <a:bodyPr/>
          <a:lstStyle/>
          <a:p>
            <a:fld id="{CBD12358-51D2-46B3-9BDE-DF29528B9454}" type="slidenum">
              <a:rPr lang="en-US" smtClean="0"/>
              <a:t>17</a:t>
            </a:fld>
            <a:endParaRPr lang="en-US" dirty="0"/>
          </a:p>
        </p:txBody>
      </p:sp>
    </p:spTree>
    <p:extLst>
      <p:ext uri="{BB962C8B-B14F-4D97-AF65-F5344CB8AC3E}">
        <p14:creationId xmlns:p14="http://schemas.microsoft.com/office/powerpoint/2010/main" val="2338632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F721544-84FA-1954-714E-7CBA122EB378}"/>
              </a:ext>
            </a:extLst>
          </p:cNvPr>
          <p:cNvPicPr>
            <a:picLocks noGrp="1" noChangeAspect="1"/>
          </p:cNvPicPr>
          <p:nvPr>
            <p:ph idx="14"/>
          </p:nvPr>
        </p:nvPicPr>
        <p:blipFill>
          <a:blip r:embed="rId2"/>
          <a:stretch>
            <a:fillRect/>
          </a:stretch>
        </p:blipFill>
        <p:spPr>
          <a:xfrm>
            <a:off x="765110" y="2308393"/>
            <a:ext cx="8784445" cy="3909527"/>
          </a:xfrm>
        </p:spPr>
      </p:pic>
      <p:sp>
        <p:nvSpPr>
          <p:cNvPr id="4" name="Slide Number Placeholder 3">
            <a:extLst>
              <a:ext uri="{FF2B5EF4-FFF2-40B4-BE49-F238E27FC236}">
                <a16:creationId xmlns:a16="http://schemas.microsoft.com/office/drawing/2014/main" id="{A1D0C12D-F250-1B6A-4210-1375ADA33C9D}"/>
              </a:ext>
            </a:extLst>
          </p:cNvPr>
          <p:cNvSpPr>
            <a:spLocks noGrp="1"/>
          </p:cNvSpPr>
          <p:nvPr>
            <p:ph type="sldNum" sz="quarter" idx="12"/>
          </p:nvPr>
        </p:nvSpPr>
        <p:spPr/>
        <p:txBody>
          <a:bodyPr/>
          <a:lstStyle/>
          <a:p>
            <a:fld id="{CBD12358-51D2-46B3-9BDE-DF29528B9454}" type="slidenum">
              <a:rPr lang="en-US" smtClean="0"/>
              <a:t>18</a:t>
            </a:fld>
            <a:endParaRPr lang="en-US" dirty="0"/>
          </a:p>
        </p:txBody>
      </p:sp>
      <p:sp>
        <p:nvSpPr>
          <p:cNvPr id="7" name="Content Placeholder 2">
            <a:extLst>
              <a:ext uri="{FF2B5EF4-FFF2-40B4-BE49-F238E27FC236}">
                <a16:creationId xmlns:a16="http://schemas.microsoft.com/office/drawing/2014/main" id="{55A00531-7E6D-9896-0F94-5F518FEDF8F8}"/>
              </a:ext>
            </a:extLst>
          </p:cNvPr>
          <p:cNvSpPr txBox="1">
            <a:spLocks/>
          </p:cNvSpPr>
          <p:nvPr/>
        </p:nvSpPr>
        <p:spPr>
          <a:xfrm>
            <a:off x="681134" y="942392"/>
            <a:ext cx="7828383" cy="1352939"/>
          </a:xfrm>
          <a:prstGeom prst="rect">
            <a:avLst/>
          </a:prstGeom>
        </p:spPr>
        <p:txBody>
          <a:bodyPr vert="horz" lIns="91440" tIns="45720" rIns="91440" bIns="45720" rtlCol="0">
            <a:normAutofit/>
          </a:bodyPr>
          <a:lstStyle>
            <a:lvl1pPr marL="347472" indent="-347472" algn="l" defTabSz="914400" rtl="0" eaLnBrk="1" latinLnBrk="0" hangingPunct="1">
              <a:lnSpc>
                <a:spcPct val="90000"/>
              </a:lnSpc>
              <a:spcBef>
                <a:spcPts val="1500"/>
              </a:spcBef>
              <a:buFont typeface="Arial" panose="020B0604020202020204" pitchFamily="34" charset="0"/>
              <a:buChar char="•"/>
              <a:defRPr sz="1800" kern="1200">
                <a:solidFill>
                  <a:schemeClr val="bg1"/>
                </a:solidFill>
                <a:latin typeface="+mn-lt"/>
                <a:ea typeface="+mn-ea"/>
                <a:cs typeface="+mn-cs"/>
              </a:defRPr>
            </a:lvl1pPr>
            <a:lvl2pPr marL="731520" indent="-347472" algn="l" defTabSz="914400" rtl="0" eaLnBrk="1" latinLnBrk="0" hangingPunct="1">
              <a:lnSpc>
                <a:spcPct val="90000"/>
              </a:lnSpc>
              <a:spcBef>
                <a:spcPts val="1500"/>
              </a:spcBef>
              <a:buFont typeface="Arial" panose="020B0604020202020204" pitchFamily="34" charset="0"/>
              <a:buChar char="•"/>
              <a:defRPr sz="1800" kern="1200">
                <a:solidFill>
                  <a:schemeClr val="bg1"/>
                </a:solidFill>
                <a:latin typeface="+mn-lt"/>
                <a:ea typeface="+mn-ea"/>
                <a:cs typeface="+mn-cs"/>
              </a:defRPr>
            </a:lvl2pPr>
            <a:lvl3pPr marL="1097280" indent="-347472" algn="l" defTabSz="914400" rtl="0" eaLnBrk="1" latinLnBrk="0" hangingPunct="1">
              <a:lnSpc>
                <a:spcPct val="90000"/>
              </a:lnSpc>
              <a:spcBef>
                <a:spcPts val="1500"/>
              </a:spcBef>
              <a:buFont typeface="Arial" panose="020B0604020202020204" pitchFamily="34" charset="0"/>
              <a:buChar char="•"/>
              <a:defRPr sz="1800" kern="1200">
                <a:solidFill>
                  <a:schemeClr val="bg1"/>
                </a:solidFill>
                <a:latin typeface="+mn-lt"/>
                <a:ea typeface="+mn-ea"/>
                <a:cs typeface="+mn-cs"/>
              </a:defRPr>
            </a:lvl3pPr>
            <a:lvl4pPr marL="1463040" indent="-347472" algn="l" defTabSz="914400" rtl="0" eaLnBrk="1" latinLnBrk="0" hangingPunct="1">
              <a:lnSpc>
                <a:spcPct val="90000"/>
              </a:lnSpc>
              <a:spcBef>
                <a:spcPts val="1500"/>
              </a:spcBef>
              <a:buFont typeface="Arial" panose="020B0604020202020204" pitchFamily="34" charset="0"/>
              <a:buChar char="•"/>
              <a:defRPr sz="1800" kern="1200">
                <a:solidFill>
                  <a:schemeClr val="bg1"/>
                </a:solidFill>
                <a:latin typeface="+mn-lt"/>
                <a:ea typeface="+mn-ea"/>
                <a:cs typeface="+mn-cs"/>
              </a:defRPr>
            </a:lvl4pPr>
            <a:lvl5pPr marL="1828800" indent="-347472" algn="l" defTabSz="914400" rtl="0" eaLnBrk="1" latinLnBrk="0" hangingPunct="1">
              <a:lnSpc>
                <a:spcPct val="90000"/>
              </a:lnSpc>
              <a:spcBef>
                <a:spcPts val="1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Worldwide gross by runtime and ratings</a:t>
            </a:r>
          </a:p>
          <a:p>
            <a:r>
              <a:rPr lang="en-US" dirty="0"/>
              <a:t>Encourage teams to avoid runtimes at either extreme (too short or too long) to reduce audience drop-off and improve retention.</a:t>
            </a:r>
          </a:p>
          <a:p>
            <a:pPr marL="0" indent="0">
              <a:buNone/>
            </a:pPr>
            <a:endParaRPr lang="en-US" dirty="0"/>
          </a:p>
        </p:txBody>
      </p:sp>
    </p:spTree>
    <p:extLst>
      <p:ext uri="{BB962C8B-B14F-4D97-AF65-F5344CB8AC3E}">
        <p14:creationId xmlns:p14="http://schemas.microsoft.com/office/powerpoint/2010/main" val="1336987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2BDAD-4BD7-E002-8B53-334F15F204EF}"/>
              </a:ext>
            </a:extLst>
          </p:cNvPr>
          <p:cNvSpPr>
            <a:spLocks noGrp="1"/>
          </p:cNvSpPr>
          <p:nvPr>
            <p:ph type="title"/>
          </p:nvPr>
        </p:nvSpPr>
        <p:spPr>
          <a:xfrm>
            <a:off x="914400" y="391886"/>
            <a:ext cx="7671816" cy="757645"/>
          </a:xfrm>
        </p:spPr>
        <p:txBody>
          <a:bodyPr>
            <a:normAutofit/>
          </a:bodyPr>
          <a:lstStyle/>
          <a:p>
            <a:r>
              <a:rPr lang="en-US" dirty="0"/>
              <a:t>Talent recommendations</a:t>
            </a:r>
          </a:p>
        </p:txBody>
      </p:sp>
      <p:pic>
        <p:nvPicPr>
          <p:cNvPr id="7" name="Content Placeholder 6">
            <a:extLst>
              <a:ext uri="{FF2B5EF4-FFF2-40B4-BE49-F238E27FC236}">
                <a16:creationId xmlns:a16="http://schemas.microsoft.com/office/drawing/2014/main" id="{A9FE8011-B146-DE31-0036-8E7C2ABEE116}"/>
              </a:ext>
            </a:extLst>
          </p:cNvPr>
          <p:cNvPicPr>
            <a:picLocks noGrp="1" noChangeAspect="1"/>
          </p:cNvPicPr>
          <p:nvPr>
            <p:ph idx="14"/>
          </p:nvPr>
        </p:nvPicPr>
        <p:blipFill>
          <a:blip r:embed="rId2"/>
          <a:stretch>
            <a:fillRect/>
          </a:stretch>
        </p:blipFill>
        <p:spPr>
          <a:xfrm>
            <a:off x="914400" y="2590178"/>
            <a:ext cx="10279769" cy="3536302"/>
          </a:xfrm>
        </p:spPr>
      </p:pic>
      <p:sp>
        <p:nvSpPr>
          <p:cNvPr id="4" name="Slide Number Placeholder 3">
            <a:extLst>
              <a:ext uri="{FF2B5EF4-FFF2-40B4-BE49-F238E27FC236}">
                <a16:creationId xmlns:a16="http://schemas.microsoft.com/office/drawing/2014/main" id="{5A32647B-D28F-2237-D80F-F08127B407BD}"/>
              </a:ext>
            </a:extLst>
          </p:cNvPr>
          <p:cNvSpPr>
            <a:spLocks noGrp="1"/>
          </p:cNvSpPr>
          <p:nvPr>
            <p:ph type="sldNum" sz="quarter" idx="12"/>
          </p:nvPr>
        </p:nvSpPr>
        <p:spPr/>
        <p:txBody>
          <a:bodyPr/>
          <a:lstStyle/>
          <a:p>
            <a:fld id="{CBD12358-51D2-46B3-9BDE-DF29528B9454}" type="slidenum">
              <a:rPr lang="en-US" smtClean="0"/>
              <a:t>19</a:t>
            </a:fld>
            <a:endParaRPr lang="en-US" dirty="0"/>
          </a:p>
        </p:txBody>
      </p:sp>
      <p:sp>
        <p:nvSpPr>
          <p:cNvPr id="5" name="Content Placeholder 2">
            <a:extLst>
              <a:ext uri="{FF2B5EF4-FFF2-40B4-BE49-F238E27FC236}">
                <a16:creationId xmlns:a16="http://schemas.microsoft.com/office/drawing/2014/main" id="{6E626275-E686-55B9-91C6-3904BA948A43}"/>
              </a:ext>
            </a:extLst>
          </p:cNvPr>
          <p:cNvSpPr txBox="1">
            <a:spLocks/>
          </p:cNvSpPr>
          <p:nvPr/>
        </p:nvSpPr>
        <p:spPr>
          <a:xfrm>
            <a:off x="914400" y="1604865"/>
            <a:ext cx="9694505" cy="1483568"/>
          </a:xfrm>
          <a:prstGeom prst="rect">
            <a:avLst/>
          </a:prstGeom>
        </p:spPr>
        <p:txBody>
          <a:bodyPr vert="horz" lIns="91440" tIns="45720" rIns="91440" bIns="45720" rtlCol="0">
            <a:normAutofit/>
          </a:bodyPr>
          <a:lstStyle>
            <a:lvl1pPr marL="347472" indent="-347472" algn="l" defTabSz="914400" rtl="0" eaLnBrk="1" latinLnBrk="0" hangingPunct="1">
              <a:lnSpc>
                <a:spcPct val="90000"/>
              </a:lnSpc>
              <a:spcBef>
                <a:spcPts val="1500"/>
              </a:spcBef>
              <a:buFont typeface="Arial" panose="020B0604020202020204" pitchFamily="34" charset="0"/>
              <a:buChar char="•"/>
              <a:defRPr sz="1800" kern="1200">
                <a:solidFill>
                  <a:schemeClr val="bg1"/>
                </a:solidFill>
                <a:latin typeface="+mn-lt"/>
                <a:ea typeface="+mn-ea"/>
                <a:cs typeface="+mn-cs"/>
              </a:defRPr>
            </a:lvl1pPr>
            <a:lvl2pPr marL="731520" indent="-347472" algn="l" defTabSz="914400" rtl="0" eaLnBrk="1" latinLnBrk="0" hangingPunct="1">
              <a:lnSpc>
                <a:spcPct val="90000"/>
              </a:lnSpc>
              <a:spcBef>
                <a:spcPts val="1500"/>
              </a:spcBef>
              <a:buFont typeface="Arial" panose="020B0604020202020204" pitchFamily="34" charset="0"/>
              <a:buChar char="•"/>
              <a:defRPr sz="1800" kern="1200">
                <a:solidFill>
                  <a:schemeClr val="bg1"/>
                </a:solidFill>
                <a:latin typeface="+mn-lt"/>
                <a:ea typeface="+mn-ea"/>
                <a:cs typeface="+mn-cs"/>
              </a:defRPr>
            </a:lvl2pPr>
            <a:lvl3pPr marL="1097280" indent="-347472" algn="l" defTabSz="914400" rtl="0" eaLnBrk="1" latinLnBrk="0" hangingPunct="1">
              <a:lnSpc>
                <a:spcPct val="90000"/>
              </a:lnSpc>
              <a:spcBef>
                <a:spcPts val="1500"/>
              </a:spcBef>
              <a:buFont typeface="Arial" panose="020B0604020202020204" pitchFamily="34" charset="0"/>
              <a:buChar char="•"/>
              <a:defRPr sz="1800" kern="1200">
                <a:solidFill>
                  <a:schemeClr val="bg1"/>
                </a:solidFill>
                <a:latin typeface="+mn-lt"/>
                <a:ea typeface="+mn-ea"/>
                <a:cs typeface="+mn-cs"/>
              </a:defRPr>
            </a:lvl3pPr>
            <a:lvl4pPr marL="1463040" indent="-347472" algn="l" defTabSz="914400" rtl="0" eaLnBrk="1" latinLnBrk="0" hangingPunct="1">
              <a:lnSpc>
                <a:spcPct val="90000"/>
              </a:lnSpc>
              <a:spcBef>
                <a:spcPts val="1500"/>
              </a:spcBef>
              <a:buFont typeface="Arial" panose="020B0604020202020204" pitchFamily="34" charset="0"/>
              <a:buChar char="•"/>
              <a:defRPr sz="1800" kern="1200">
                <a:solidFill>
                  <a:schemeClr val="bg1"/>
                </a:solidFill>
                <a:latin typeface="+mn-lt"/>
                <a:ea typeface="+mn-ea"/>
                <a:cs typeface="+mn-cs"/>
              </a:defRPr>
            </a:lvl4pPr>
            <a:lvl5pPr marL="1828800" indent="-347472" algn="l" defTabSz="914400" rtl="0" eaLnBrk="1" latinLnBrk="0" hangingPunct="1">
              <a:lnSpc>
                <a:spcPct val="90000"/>
              </a:lnSpc>
              <a:spcBef>
                <a:spcPts val="1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8" name="Content Placeholder 2">
            <a:extLst>
              <a:ext uri="{FF2B5EF4-FFF2-40B4-BE49-F238E27FC236}">
                <a16:creationId xmlns:a16="http://schemas.microsoft.com/office/drawing/2014/main" id="{9A97F1CF-3920-E40F-A3A8-85DA97AF2BF5}"/>
              </a:ext>
            </a:extLst>
          </p:cNvPr>
          <p:cNvSpPr txBox="1">
            <a:spLocks/>
          </p:cNvSpPr>
          <p:nvPr/>
        </p:nvSpPr>
        <p:spPr>
          <a:xfrm>
            <a:off x="914400" y="1028233"/>
            <a:ext cx="8462865" cy="1470505"/>
          </a:xfrm>
          <a:prstGeom prst="rect">
            <a:avLst/>
          </a:prstGeom>
        </p:spPr>
        <p:txBody>
          <a:bodyPr vert="horz" lIns="91440" tIns="45720" rIns="91440" bIns="45720" rtlCol="0">
            <a:normAutofit/>
          </a:bodyPr>
          <a:lstStyle>
            <a:lvl1pPr marL="347472" indent="-347472" algn="l" defTabSz="914400" rtl="0" eaLnBrk="1" latinLnBrk="0" hangingPunct="1">
              <a:lnSpc>
                <a:spcPct val="90000"/>
              </a:lnSpc>
              <a:spcBef>
                <a:spcPts val="1500"/>
              </a:spcBef>
              <a:buFont typeface="Arial" panose="020B0604020202020204" pitchFamily="34" charset="0"/>
              <a:buChar char="•"/>
              <a:defRPr sz="1800" kern="1200">
                <a:solidFill>
                  <a:schemeClr val="bg1"/>
                </a:solidFill>
                <a:latin typeface="+mn-lt"/>
                <a:ea typeface="+mn-ea"/>
                <a:cs typeface="+mn-cs"/>
              </a:defRPr>
            </a:lvl1pPr>
            <a:lvl2pPr marL="731520" indent="-347472" algn="l" defTabSz="914400" rtl="0" eaLnBrk="1" latinLnBrk="0" hangingPunct="1">
              <a:lnSpc>
                <a:spcPct val="90000"/>
              </a:lnSpc>
              <a:spcBef>
                <a:spcPts val="1500"/>
              </a:spcBef>
              <a:buFont typeface="Arial" panose="020B0604020202020204" pitchFamily="34" charset="0"/>
              <a:buChar char="•"/>
              <a:defRPr sz="1800" kern="1200">
                <a:solidFill>
                  <a:schemeClr val="bg1"/>
                </a:solidFill>
                <a:latin typeface="+mn-lt"/>
                <a:ea typeface="+mn-ea"/>
                <a:cs typeface="+mn-cs"/>
              </a:defRPr>
            </a:lvl2pPr>
            <a:lvl3pPr marL="1097280" indent="-347472" algn="l" defTabSz="914400" rtl="0" eaLnBrk="1" latinLnBrk="0" hangingPunct="1">
              <a:lnSpc>
                <a:spcPct val="90000"/>
              </a:lnSpc>
              <a:spcBef>
                <a:spcPts val="1500"/>
              </a:spcBef>
              <a:buFont typeface="Arial" panose="020B0604020202020204" pitchFamily="34" charset="0"/>
              <a:buChar char="•"/>
              <a:defRPr sz="1800" kern="1200">
                <a:solidFill>
                  <a:schemeClr val="bg1"/>
                </a:solidFill>
                <a:latin typeface="+mn-lt"/>
                <a:ea typeface="+mn-ea"/>
                <a:cs typeface="+mn-cs"/>
              </a:defRPr>
            </a:lvl3pPr>
            <a:lvl4pPr marL="1463040" indent="-347472" algn="l" defTabSz="914400" rtl="0" eaLnBrk="1" latinLnBrk="0" hangingPunct="1">
              <a:lnSpc>
                <a:spcPct val="90000"/>
              </a:lnSpc>
              <a:spcBef>
                <a:spcPts val="1500"/>
              </a:spcBef>
              <a:buFont typeface="Arial" panose="020B0604020202020204" pitchFamily="34" charset="0"/>
              <a:buChar char="•"/>
              <a:defRPr sz="1800" kern="1200">
                <a:solidFill>
                  <a:schemeClr val="bg1"/>
                </a:solidFill>
                <a:latin typeface="+mn-lt"/>
                <a:ea typeface="+mn-ea"/>
                <a:cs typeface="+mn-cs"/>
              </a:defRPr>
            </a:lvl4pPr>
            <a:lvl5pPr marL="1828800" indent="-347472" algn="l" defTabSz="914400" rtl="0" eaLnBrk="1" latinLnBrk="0" hangingPunct="1">
              <a:lnSpc>
                <a:spcPct val="90000"/>
              </a:lnSpc>
              <a:spcBef>
                <a:spcPts val="1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Directors.</a:t>
            </a:r>
          </a:p>
          <a:p>
            <a:pPr marL="0" indent="0">
              <a:buNone/>
            </a:pPr>
            <a:r>
              <a:rPr lang="en-US" dirty="0"/>
              <a:t>We recommend directors such as 'Steven Spielberg', 'Mike Mitchell', 'M. Night Shyamalan', 'Ridley Scott’, and 'Tim Burton’ be a part of the company’s production team. These are some of the directors who directed several high-revenue movies.</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115084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F021C-3CEB-0FBA-DA89-C9C82E741BB3}"/>
              </a:ext>
            </a:extLst>
          </p:cNvPr>
          <p:cNvSpPr>
            <a:spLocks noGrp="1"/>
          </p:cNvSpPr>
          <p:nvPr>
            <p:ph type="title"/>
          </p:nvPr>
        </p:nvSpPr>
        <p:spPr>
          <a:xfrm>
            <a:off x="914400" y="2817210"/>
            <a:ext cx="4206240" cy="2989230"/>
          </a:xfrm>
        </p:spPr>
        <p:txBody>
          <a:bodyPr anchor="t" anchorCtr="0"/>
          <a:lstStyle/>
          <a:p>
            <a:r>
              <a:rPr lang="en-US" dirty="0"/>
              <a:t>Agenda </a:t>
            </a:r>
          </a:p>
        </p:txBody>
      </p:sp>
      <p:sp>
        <p:nvSpPr>
          <p:cNvPr id="3" name="Text Placeholder 2">
            <a:extLst>
              <a:ext uri="{FF2B5EF4-FFF2-40B4-BE49-F238E27FC236}">
                <a16:creationId xmlns:a16="http://schemas.microsoft.com/office/drawing/2014/main" id="{3C6746B3-AFD9-641E-7CBF-9A783646B368}"/>
              </a:ext>
            </a:extLst>
          </p:cNvPr>
          <p:cNvSpPr>
            <a:spLocks noGrp="1"/>
          </p:cNvSpPr>
          <p:nvPr>
            <p:ph sz="quarter" idx="35"/>
          </p:nvPr>
        </p:nvSpPr>
        <p:spPr>
          <a:xfrm>
            <a:off x="5394325" y="2982362"/>
            <a:ext cx="3475038" cy="2989230"/>
          </a:xfrm>
        </p:spPr>
        <p:txBody>
          <a:bodyPr anchor="t" anchorCtr="0">
            <a:normAutofit lnSpcReduction="10000"/>
          </a:bodyPr>
          <a:lstStyle/>
          <a:p>
            <a:r>
              <a:rPr lang="en-US" dirty="0"/>
              <a:t>Introduction</a:t>
            </a:r>
          </a:p>
          <a:p>
            <a:r>
              <a:rPr lang="en-US" dirty="0"/>
              <a:t>Business understanding</a:t>
            </a:r>
          </a:p>
          <a:p>
            <a:r>
              <a:rPr lang="en-US" dirty="0"/>
              <a:t>Data understanding</a:t>
            </a:r>
          </a:p>
          <a:p>
            <a:r>
              <a:rPr lang="en-US" dirty="0"/>
              <a:t>Methods</a:t>
            </a:r>
          </a:p>
          <a:p>
            <a:r>
              <a:rPr lang="en-US" dirty="0"/>
              <a:t>Recommendations</a:t>
            </a:r>
          </a:p>
          <a:p>
            <a:r>
              <a:rPr lang="en-US" dirty="0"/>
              <a:t>Q &amp; A</a:t>
            </a:r>
          </a:p>
          <a:p>
            <a:r>
              <a:rPr lang="en-US" dirty="0"/>
              <a:t>Conclusion</a:t>
            </a:r>
          </a:p>
        </p:txBody>
      </p:sp>
      <p:sp>
        <p:nvSpPr>
          <p:cNvPr id="4" name="Slide Number Placeholder 3">
            <a:extLst>
              <a:ext uri="{FF2B5EF4-FFF2-40B4-BE49-F238E27FC236}">
                <a16:creationId xmlns:a16="http://schemas.microsoft.com/office/drawing/2014/main" id="{5D559569-83D5-A20B-653C-B9D6C8D98164}"/>
              </a:ext>
            </a:extLst>
          </p:cNvPr>
          <p:cNvSpPr>
            <a:spLocks noGrp="1"/>
          </p:cNvSpPr>
          <p:nvPr>
            <p:ph type="sldNum" sz="quarter" idx="34"/>
          </p:nvPr>
        </p:nvSpPr>
        <p:spPr/>
        <p:txBody>
          <a:bodyPr/>
          <a:lstStyle/>
          <a:p>
            <a:fld id="{47FEACEE-25B4-4A2D-B147-27296E36371D}" type="slidenum">
              <a:rPr lang="en-US" altLang="zh-CN" noProof="0" smtClean="0"/>
              <a:pPr/>
              <a:t>2</a:t>
            </a:fld>
            <a:endParaRPr lang="en-US" altLang="zh-CN" noProof="0" dirty="0"/>
          </a:p>
        </p:txBody>
      </p:sp>
    </p:spTree>
    <p:extLst>
      <p:ext uri="{BB962C8B-B14F-4D97-AF65-F5344CB8AC3E}">
        <p14:creationId xmlns:p14="http://schemas.microsoft.com/office/powerpoint/2010/main" val="1485080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B280568-D403-4C9F-A158-EB0957001132}"/>
              </a:ext>
            </a:extLst>
          </p:cNvPr>
          <p:cNvPicPr>
            <a:picLocks noGrp="1" noChangeAspect="1"/>
          </p:cNvPicPr>
          <p:nvPr>
            <p:ph idx="14"/>
          </p:nvPr>
        </p:nvPicPr>
        <p:blipFill>
          <a:blip r:embed="rId2"/>
          <a:stretch>
            <a:fillRect/>
          </a:stretch>
        </p:blipFill>
        <p:spPr>
          <a:xfrm>
            <a:off x="914400" y="2659224"/>
            <a:ext cx="10279769" cy="3648270"/>
          </a:xfrm>
        </p:spPr>
      </p:pic>
      <p:sp>
        <p:nvSpPr>
          <p:cNvPr id="4" name="Slide Number Placeholder 3">
            <a:extLst>
              <a:ext uri="{FF2B5EF4-FFF2-40B4-BE49-F238E27FC236}">
                <a16:creationId xmlns:a16="http://schemas.microsoft.com/office/drawing/2014/main" id="{D622DC8B-94CB-8BD5-DBD7-9273AAA54A1C}"/>
              </a:ext>
            </a:extLst>
          </p:cNvPr>
          <p:cNvSpPr>
            <a:spLocks noGrp="1"/>
          </p:cNvSpPr>
          <p:nvPr>
            <p:ph type="sldNum" sz="quarter" idx="12"/>
          </p:nvPr>
        </p:nvSpPr>
        <p:spPr/>
        <p:txBody>
          <a:bodyPr/>
          <a:lstStyle/>
          <a:p>
            <a:fld id="{CBD12358-51D2-46B3-9BDE-DF29528B9454}" type="slidenum">
              <a:rPr lang="en-US" smtClean="0"/>
              <a:t>20</a:t>
            </a:fld>
            <a:endParaRPr lang="en-US" dirty="0"/>
          </a:p>
        </p:txBody>
      </p:sp>
      <p:sp>
        <p:nvSpPr>
          <p:cNvPr id="7" name="Content Placeholder 2">
            <a:extLst>
              <a:ext uri="{FF2B5EF4-FFF2-40B4-BE49-F238E27FC236}">
                <a16:creationId xmlns:a16="http://schemas.microsoft.com/office/drawing/2014/main" id="{092FBB8D-0B51-DEF1-AF7E-A15F03FBFFE4}"/>
              </a:ext>
            </a:extLst>
          </p:cNvPr>
          <p:cNvSpPr txBox="1">
            <a:spLocks/>
          </p:cNvSpPr>
          <p:nvPr/>
        </p:nvSpPr>
        <p:spPr>
          <a:xfrm>
            <a:off x="914400" y="671805"/>
            <a:ext cx="8546841" cy="1826934"/>
          </a:xfrm>
          <a:prstGeom prst="rect">
            <a:avLst/>
          </a:prstGeom>
        </p:spPr>
        <p:txBody>
          <a:bodyPr vert="horz" lIns="91440" tIns="45720" rIns="91440" bIns="45720" rtlCol="0">
            <a:normAutofit/>
          </a:bodyPr>
          <a:lstStyle>
            <a:lvl1pPr marL="347472" indent="-347472" algn="l" defTabSz="914400" rtl="0" eaLnBrk="1" latinLnBrk="0" hangingPunct="1">
              <a:lnSpc>
                <a:spcPct val="90000"/>
              </a:lnSpc>
              <a:spcBef>
                <a:spcPts val="1500"/>
              </a:spcBef>
              <a:buFont typeface="Arial" panose="020B0604020202020204" pitchFamily="34" charset="0"/>
              <a:buChar char="•"/>
              <a:defRPr sz="1800" kern="1200">
                <a:solidFill>
                  <a:schemeClr val="bg1"/>
                </a:solidFill>
                <a:latin typeface="+mn-lt"/>
                <a:ea typeface="+mn-ea"/>
                <a:cs typeface="+mn-cs"/>
              </a:defRPr>
            </a:lvl1pPr>
            <a:lvl2pPr marL="731520" indent="-347472" algn="l" defTabSz="914400" rtl="0" eaLnBrk="1" latinLnBrk="0" hangingPunct="1">
              <a:lnSpc>
                <a:spcPct val="90000"/>
              </a:lnSpc>
              <a:spcBef>
                <a:spcPts val="1500"/>
              </a:spcBef>
              <a:buFont typeface="Arial" panose="020B0604020202020204" pitchFamily="34" charset="0"/>
              <a:buChar char="•"/>
              <a:defRPr sz="1800" kern="1200">
                <a:solidFill>
                  <a:schemeClr val="bg1"/>
                </a:solidFill>
                <a:latin typeface="+mn-lt"/>
                <a:ea typeface="+mn-ea"/>
                <a:cs typeface="+mn-cs"/>
              </a:defRPr>
            </a:lvl2pPr>
            <a:lvl3pPr marL="1097280" indent="-347472" algn="l" defTabSz="914400" rtl="0" eaLnBrk="1" latinLnBrk="0" hangingPunct="1">
              <a:lnSpc>
                <a:spcPct val="90000"/>
              </a:lnSpc>
              <a:spcBef>
                <a:spcPts val="1500"/>
              </a:spcBef>
              <a:buFont typeface="Arial" panose="020B0604020202020204" pitchFamily="34" charset="0"/>
              <a:buChar char="•"/>
              <a:defRPr sz="1800" kern="1200">
                <a:solidFill>
                  <a:schemeClr val="bg1"/>
                </a:solidFill>
                <a:latin typeface="+mn-lt"/>
                <a:ea typeface="+mn-ea"/>
                <a:cs typeface="+mn-cs"/>
              </a:defRPr>
            </a:lvl3pPr>
            <a:lvl4pPr marL="1463040" indent="-347472" algn="l" defTabSz="914400" rtl="0" eaLnBrk="1" latinLnBrk="0" hangingPunct="1">
              <a:lnSpc>
                <a:spcPct val="90000"/>
              </a:lnSpc>
              <a:spcBef>
                <a:spcPts val="1500"/>
              </a:spcBef>
              <a:buFont typeface="Arial" panose="020B0604020202020204" pitchFamily="34" charset="0"/>
              <a:buChar char="•"/>
              <a:defRPr sz="1800" kern="1200">
                <a:solidFill>
                  <a:schemeClr val="bg1"/>
                </a:solidFill>
                <a:latin typeface="+mn-lt"/>
                <a:ea typeface="+mn-ea"/>
                <a:cs typeface="+mn-cs"/>
              </a:defRPr>
            </a:lvl4pPr>
            <a:lvl5pPr marL="1828800" indent="-347472" algn="l" defTabSz="914400" rtl="0" eaLnBrk="1" latinLnBrk="0" hangingPunct="1">
              <a:lnSpc>
                <a:spcPct val="90000"/>
              </a:lnSpc>
              <a:spcBef>
                <a:spcPts val="1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Actors</a:t>
            </a:r>
          </a:p>
          <a:p>
            <a:pPr marL="0" indent="0">
              <a:buNone/>
            </a:pPr>
            <a:r>
              <a:rPr lang="en-US" dirty="0"/>
              <a:t>We recommend hiring and including actors like 'Dwayne Johnson', 'Jennifer Lawrence', 'Johnny Depp', 'Bradley Cooper', 'Samuel L. Jackson', 'Robert Downey Jr.', 'Liam Neeson', 'Anne Hathaway', 'Tom Cruise’, and 'Ben Kingsley’, in the studio’s contents. These are some of the actors who appeared severally in high-earning films therefore cementing our beliefs that they have influence in the film industry.</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52971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AD5E5F-BD73-7F58-E674-7528CEF4408F}"/>
              </a:ext>
            </a:extLst>
          </p:cNvPr>
          <p:cNvSpPr>
            <a:spLocks noGrp="1"/>
          </p:cNvSpPr>
          <p:nvPr>
            <p:ph type="sldNum" sz="quarter" idx="12"/>
          </p:nvPr>
        </p:nvSpPr>
        <p:spPr/>
        <p:txBody>
          <a:bodyPr/>
          <a:lstStyle/>
          <a:p>
            <a:fld id="{CBD12358-51D2-46B3-9BDE-DF29528B9454}" type="slidenum">
              <a:rPr lang="en-US" smtClean="0"/>
              <a:t>21</a:t>
            </a:fld>
            <a:endParaRPr lang="en-US" dirty="0"/>
          </a:p>
        </p:txBody>
      </p:sp>
      <p:pic>
        <p:nvPicPr>
          <p:cNvPr id="12" name="Content Placeholder 11">
            <a:extLst>
              <a:ext uri="{FF2B5EF4-FFF2-40B4-BE49-F238E27FC236}">
                <a16:creationId xmlns:a16="http://schemas.microsoft.com/office/drawing/2014/main" id="{FD51269C-6A6E-096B-6A2D-B88FFAE1B098}"/>
              </a:ext>
            </a:extLst>
          </p:cNvPr>
          <p:cNvPicPr>
            <a:picLocks noGrp="1" noChangeAspect="1"/>
          </p:cNvPicPr>
          <p:nvPr>
            <p:ph idx="14"/>
          </p:nvPr>
        </p:nvPicPr>
        <p:blipFill>
          <a:blip r:embed="rId2"/>
          <a:stretch>
            <a:fillRect/>
          </a:stretch>
        </p:blipFill>
        <p:spPr>
          <a:xfrm>
            <a:off x="914400" y="2481943"/>
            <a:ext cx="10189029" cy="3644537"/>
          </a:xfrm>
        </p:spPr>
      </p:pic>
      <p:sp>
        <p:nvSpPr>
          <p:cNvPr id="13" name="Content Placeholder 2">
            <a:extLst>
              <a:ext uri="{FF2B5EF4-FFF2-40B4-BE49-F238E27FC236}">
                <a16:creationId xmlns:a16="http://schemas.microsoft.com/office/drawing/2014/main" id="{BAE5F68F-4D66-32ED-AEE6-5B9312A1FD92}"/>
              </a:ext>
            </a:extLst>
          </p:cNvPr>
          <p:cNvSpPr txBox="1">
            <a:spLocks/>
          </p:cNvSpPr>
          <p:nvPr/>
        </p:nvSpPr>
        <p:spPr>
          <a:xfrm>
            <a:off x="914400" y="671805"/>
            <a:ext cx="8546841" cy="1826934"/>
          </a:xfrm>
          <a:prstGeom prst="rect">
            <a:avLst/>
          </a:prstGeom>
        </p:spPr>
        <p:txBody>
          <a:bodyPr vert="horz" lIns="91440" tIns="45720" rIns="91440" bIns="45720" rtlCol="0">
            <a:normAutofit/>
          </a:bodyPr>
          <a:lstStyle>
            <a:lvl1pPr marL="347472" indent="-347472" algn="l" defTabSz="914400" rtl="0" eaLnBrk="1" latinLnBrk="0" hangingPunct="1">
              <a:lnSpc>
                <a:spcPct val="90000"/>
              </a:lnSpc>
              <a:spcBef>
                <a:spcPts val="1500"/>
              </a:spcBef>
              <a:buFont typeface="Arial" panose="020B0604020202020204" pitchFamily="34" charset="0"/>
              <a:buChar char="•"/>
              <a:defRPr sz="1800" kern="1200">
                <a:solidFill>
                  <a:schemeClr val="bg1"/>
                </a:solidFill>
                <a:latin typeface="+mn-lt"/>
                <a:ea typeface="+mn-ea"/>
                <a:cs typeface="+mn-cs"/>
              </a:defRPr>
            </a:lvl1pPr>
            <a:lvl2pPr marL="731520" indent="-347472" algn="l" defTabSz="914400" rtl="0" eaLnBrk="1" latinLnBrk="0" hangingPunct="1">
              <a:lnSpc>
                <a:spcPct val="90000"/>
              </a:lnSpc>
              <a:spcBef>
                <a:spcPts val="1500"/>
              </a:spcBef>
              <a:buFont typeface="Arial" panose="020B0604020202020204" pitchFamily="34" charset="0"/>
              <a:buChar char="•"/>
              <a:defRPr sz="1800" kern="1200">
                <a:solidFill>
                  <a:schemeClr val="bg1"/>
                </a:solidFill>
                <a:latin typeface="+mn-lt"/>
                <a:ea typeface="+mn-ea"/>
                <a:cs typeface="+mn-cs"/>
              </a:defRPr>
            </a:lvl2pPr>
            <a:lvl3pPr marL="1097280" indent="-347472" algn="l" defTabSz="914400" rtl="0" eaLnBrk="1" latinLnBrk="0" hangingPunct="1">
              <a:lnSpc>
                <a:spcPct val="90000"/>
              </a:lnSpc>
              <a:spcBef>
                <a:spcPts val="1500"/>
              </a:spcBef>
              <a:buFont typeface="Arial" panose="020B0604020202020204" pitchFamily="34" charset="0"/>
              <a:buChar char="•"/>
              <a:defRPr sz="1800" kern="1200">
                <a:solidFill>
                  <a:schemeClr val="bg1"/>
                </a:solidFill>
                <a:latin typeface="+mn-lt"/>
                <a:ea typeface="+mn-ea"/>
                <a:cs typeface="+mn-cs"/>
              </a:defRPr>
            </a:lvl3pPr>
            <a:lvl4pPr marL="1463040" indent="-347472" algn="l" defTabSz="914400" rtl="0" eaLnBrk="1" latinLnBrk="0" hangingPunct="1">
              <a:lnSpc>
                <a:spcPct val="90000"/>
              </a:lnSpc>
              <a:spcBef>
                <a:spcPts val="1500"/>
              </a:spcBef>
              <a:buFont typeface="Arial" panose="020B0604020202020204" pitchFamily="34" charset="0"/>
              <a:buChar char="•"/>
              <a:defRPr sz="1800" kern="1200">
                <a:solidFill>
                  <a:schemeClr val="bg1"/>
                </a:solidFill>
                <a:latin typeface="+mn-lt"/>
                <a:ea typeface="+mn-ea"/>
                <a:cs typeface="+mn-cs"/>
              </a:defRPr>
            </a:lvl4pPr>
            <a:lvl5pPr marL="1828800" indent="-347472" algn="l" defTabSz="914400" rtl="0" eaLnBrk="1" latinLnBrk="0" hangingPunct="1">
              <a:lnSpc>
                <a:spcPct val="90000"/>
              </a:lnSpc>
              <a:spcBef>
                <a:spcPts val="1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Writers</a:t>
            </a:r>
          </a:p>
          <a:p>
            <a:pPr marL="0" indent="0">
              <a:buNone/>
            </a:pPr>
            <a:r>
              <a:rPr lang="en-US" dirty="0"/>
              <a:t>After careful considerations, the team recommends ‘'Larry Lieber', 'Christopher McQuarrie', 'John Logan', 'M. Night Shyamalan', 'Christopher Markus’, and 'Stephen McFeely’ as the company’s playwright. Our analysis identified them as some of the most brilliant writers in the film industry with several of their movies topping the revenue charts.</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077955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3465576" y="1499616"/>
            <a:ext cx="7955280" cy="1335024"/>
          </a:xfrm>
        </p:spPr>
        <p:txBody>
          <a:bodyPr anchor="b" anchorCtr="0"/>
          <a:lstStyle/>
          <a:p>
            <a:r>
              <a:rPr lang="en-US" dirty="0"/>
              <a:t>Next steps.</a:t>
            </a:r>
          </a:p>
        </p:txBody>
      </p:sp>
      <p:sp>
        <p:nvSpPr>
          <p:cNvPr id="14" name="Text Placeholder 13">
            <a:extLst>
              <a:ext uri="{FF2B5EF4-FFF2-40B4-BE49-F238E27FC236}">
                <a16:creationId xmlns:a16="http://schemas.microsoft.com/office/drawing/2014/main" id="{C78180D0-1AB6-8416-0EB1-10648E1A6050}"/>
              </a:ext>
            </a:extLst>
          </p:cNvPr>
          <p:cNvSpPr>
            <a:spLocks noGrp="1"/>
          </p:cNvSpPr>
          <p:nvPr>
            <p:ph idx="14"/>
          </p:nvPr>
        </p:nvSpPr>
        <p:spPr>
          <a:xfrm>
            <a:off x="3465576" y="3108960"/>
            <a:ext cx="4572000" cy="3108960"/>
          </a:xfrm>
        </p:spPr>
        <p:txBody>
          <a:bodyPr/>
          <a:lstStyle/>
          <a:p>
            <a:r>
              <a:rPr lang="en-US" dirty="0"/>
              <a:t>Product enhancement. Introduce regular updates and features to enhance product offerings.</a:t>
            </a:r>
          </a:p>
          <a:p>
            <a:r>
              <a:rPr lang="en-US" dirty="0"/>
              <a:t>Technology integration. Explore emerging technologies for potential integration into our operations.</a:t>
            </a:r>
          </a:p>
          <a:p>
            <a:r>
              <a:rPr lang="en-US" dirty="0"/>
              <a:t>Collaborative partnerships. Foster collaborations with tech innovators and industry leaders to drive innovation.</a:t>
            </a:r>
          </a:p>
        </p:txBody>
      </p:sp>
      <p:sp>
        <p:nvSpPr>
          <p:cNvPr id="13" name="Text Placeholder 12">
            <a:extLst>
              <a:ext uri="{FF2B5EF4-FFF2-40B4-BE49-F238E27FC236}">
                <a16:creationId xmlns:a16="http://schemas.microsoft.com/office/drawing/2014/main" id="{DEB5763E-8BC0-F6C3-3814-6649A828C000}"/>
              </a:ext>
            </a:extLst>
          </p:cNvPr>
          <p:cNvSpPr>
            <a:spLocks noGrp="1"/>
          </p:cNvSpPr>
          <p:nvPr>
            <p:ph idx="1"/>
          </p:nvPr>
        </p:nvSpPr>
        <p:spPr>
          <a:xfrm>
            <a:off x="8229600" y="3108960"/>
            <a:ext cx="3017520" cy="3108960"/>
          </a:xfrm>
        </p:spPr>
        <p:txBody>
          <a:bodyPr/>
          <a:lstStyle/>
          <a:p>
            <a:r>
              <a:rPr lang="en-US" dirty="0"/>
              <a:t>Green supply chain</a:t>
            </a:r>
          </a:p>
          <a:p>
            <a:r>
              <a:rPr lang="en-US" dirty="0"/>
              <a:t>Reduced carbon footprint</a:t>
            </a:r>
          </a:p>
          <a:p>
            <a:r>
              <a:rPr lang="en-US" dirty="0"/>
              <a:t>Waste reduction</a:t>
            </a:r>
          </a:p>
          <a:p>
            <a:r>
              <a:rPr lang="en-US" dirty="0"/>
              <a:t>Water conservation</a:t>
            </a:r>
          </a:p>
        </p:txBody>
      </p:sp>
      <p:sp>
        <p:nvSpPr>
          <p:cNvPr id="2" name="Slide Number Placeholder 1">
            <a:extLst>
              <a:ext uri="{FF2B5EF4-FFF2-40B4-BE49-F238E27FC236}">
                <a16:creationId xmlns:a16="http://schemas.microsoft.com/office/drawing/2014/main" id="{B2E4D147-B48C-ADE3-3FEF-627D467699A2}"/>
              </a:ext>
            </a:extLst>
          </p:cNvPr>
          <p:cNvSpPr>
            <a:spLocks noGrp="1"/>
          </p:cNvSpPr>
          <p:nvPr>
            <p:ph type="sldNum" sz="quarter" idx="40"/>
          </p:nvPr>
        </p:nvSpPr>
        <p:spPr>
          <a:xfrm>
            <a:off x="11194169" y="6217920"/>
            <a:ext cx="458592" cy="365125"/>
          </a:xfrm>
        </p:spPr>
        <p:txBody>
          <a:bodyPr/>
          <a:lstStyle/>
          <a:p>
            <a:fld id="{47FEACEE-25B4-4A2D-B147-27296E36371D}" type="slidenum">
              <a:rPr lang="en-US" altLang="zh-CN" noProof="0" smtClean="0"/>
              <a:pPr/>
              <a:t>22</a:t>
            </a:fld>
            <a:endParaRPr lang="en-US" altLang="zh-CN" noProof="0" dirty="0"/>
          </a:p>
        </p:txBody>
      </p:sp>
      <p:sp>
        <p:nvSpPr>
          <p:cNvPr id="15" name="Slide Number Placeholder 13">
            <a:extLst>
              <a:ext uri="{FF2B5EF4-FFF2-40B4-BE49-F238E27FC236}">
                <a16:creationId xmlns:a16="http://schemas.microsoft.com/office/drawing/2014/main" id="{55AB7753-4245-72E4-BEDB-33038672BA35}"/>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22</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2519727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CEC29-2F05-D7E4-A266-08C74BE4F5F8}"/>
              </a:ext>
            </a:extLst>
          </p:cNvPr>
          <p:cNvSpPr>
            <a:spLocks noGrp="1"/>
          </p:cNvSpPr>
          <p:nvPr>
            <p:ph type="title"/>
          </p:nvPr>
        </p:nvSpPr>
        <p:spPr>
          <a:xfrm>
            <a:off x="6710510" y="2016579"/>
            <a:ext cx="4441188" cy="2775857"/>
          </a:xfrm>
        </p:spPr>
        <p:txBody>
          <a:bodyPr/>
          <a:lstStyle/>
          <a:p>
            <a:r>
              <a:rPr lang="en-US" dirty="0"/>
              <a:t>Q &amp; A</a:t>
            </a:r>
          </a:p>
        </p:txBody>
      </p:sp>
      <p:pic>
        <p:nvPicPr>
          <p:cNvPr id="5" name="Picture Placeholder 4" descr="A person looking at a person who is looking at a computer screen">
            <a:extLst>
              <a:ext uri="{FF2B5EF4-FFF2-40B4-BE49-F238E27FC236}">
                <a16:creationId xmlns:a16="http://schemas.microsoft.com/office/drawing/2014/main" id="{867EED95-1785-2CFF-AB72-C7852C4B1E15}"/>
              </a:ext>
            </a:extLst>
          </p:cNvPr>
          <p:cNvPicPr>
            <a:picLocks noGrp="1" noChangeAspect="1"/>
          </p:cNvPicPr>
          <p:nvPr>
            <p:ph type="pic" sz="quarter" idx="48"/>
          </p:nvPr>
        </p:nvPicPr>
        <p:blipFill>
          <a:blip r:embed="rId2"/>
          <a:srcRect t="11651" b="11651"/>
          <a:stretch/>
        </p:blipFill>
        <p:spPr>
          <a:xfrm>
            <a:off x="914400" y="539496"/>
            <a:ext cx="5025207" cy="5779008"/>
          </a:xfrm>
        </p:spPr>
      </p:pic>
    </p:spTree>
    <p:extLst>
      <p:ext uri="{BB962C8B-B14F-4D97-AF65-F5344CB8AC3E}">
        <p14:creationId xmlns:p14="http://schemas.microsoft.com/office/powerpoint/2010/main" val="1486641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6035040" y="731520"/>
            <a:ext cx="5394960" cy="2103120"/>
          </a:xfrm>
        </p:spPr>
        <p:txBody>
          <a:bodyPr/>
          <a:lstStyle/>
          <a:p>
            <a:r>
              <a:rPr lang="en-US" dirty="0"/>
              <a:t>Thank you</a:t>
            </a:r>
          </a:p>
        </p:txBody>
      </p:sp>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a:xfrm>
            <a:off x="6035040" y="3108960"/>
            <a:ext cx="5394960" cy="1879791"/>
          </a:xfrm>
        </p:spPr>
        <p:txBody>
          <a:bodyPr/>
          <a:lstStyle/>
          <a:p>
            <a:r>
              <a:rPr lang="en-US" dirty="0"/>
              <a:t>Mirjam Nilsson</a:t>
            </a:r>
          </a:p>
          <a:p>
            <a:pPr lvl="0"/>
            <a:r>
              <a:rPr lang="en-US" dirty="0"/>
              <a:t>mirjam@contoso.com</a:t>
            </a:r>
          </a:p>
          <a:p>
            <a:pPr lvl="0"/>
            <a:r>
              <a:rPr lang="en-US" dirty="0"/>
              <a:t>www.contoso.com</a:t>
            </a:r>
          </a:p>
          <a:p>
            <a:endParaRPr lang="en-US" dirty="0"/>
          </a:p>
        </p:txBody>
      </p:sp>
    </p:spTree>
    <p:extLst>
      <p:ext uri="{BB962C8B-B14F-4D97-AF65-F5344CB8AC3E}">
        <p14:creationId xmlns:p14="http://schemas.microsoft.com/office/powerpoint/2010/main" val="529279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2A73C-F597-27B7-8F29-D6406DC4DB9A}"/>
              </a:ext>
            </a:extLst>
          </p:cNvPr>
          <p:cNvSpPr>
            <a:spLocks noGrp="1"/>
          </p:cNvSpPr>
          <p:nvPr>
            <p:ph type="title"/>
          </p:nvPr>
        </p:nvSpPr>
        <p:spPr>
          <a:xfrm>
            <a:off x="5998464" y="731520"/>
            <a:ext cx="5029200" cy="3291840"/>
          </a:xfrm>
        </p:spPr>
        <p:txBody>
          <a:bodyPr lIns="0" anchor="b" anchorCtr="0"/>
          <a:lstStyle/>
          <a:p>
            <a:r>
              <a:rPr lang="en-US" dirty="0"/>
              <a:t>Introduction</a:t>
            </a:r>
          </a:p>
        </p:txBody>
      </p:sp>
      <p:sp>
        <p:nvSpPr>
          <p:cNvPr id="3" name="Text Placeholder 2">
            <a:extLst>
              <a:ext uri="{FF2B5EF4-FFF2-40B4-BE49-F238E27FC236}">
                <a16:creationId xmlns:a16="http://schemas.microsoft.com/office/drawing/2014/main" id="{AC190503-C2C6-37F4-4636-9B4A8A3DE4EB}"/>
              </a:ext>
            </a:extLst>
          </p:cNvPr>
          <p:cNvSpPr>
            <a:spLocks noGrp="1"/>
          </p:cNvSpPr>
          <p:nvPr>
            <p:ph type="body" sz="quarter" idx="28"/>
          </p:nvPr>
        </p:nvSpPr>
        <p:spPr>
          <a:xfrm>
            <a:off x="6117336" y="4172084"/>
            <a:ext cx="4910328" cy="1005840"/>
          </a:xfrm>
        </p:spPr>
        <p:txBody>
          <a:bodyPr/>
          <a:lstStyle/>
          <a:p>
            <a:r>
              <a:rPr lang="en-US" dirty="0"/>
              <a:t>Unlocking new horizons</a:t>
            </a:r>
          </a:p>
        </p:txBody>
      </p:sp>
    </p:spTree>
    <p:extLst>
      <p:ext uri="{BB962C8B-B14F-4D97-AF65-F5344CB8AC3E}">
        <p14:creationId xmlns:p14="http://schemas.microsoft.com/office/powerpoint/2010/main" val="3530111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914400" y="2487168"/>
            <a:ext cx="4572000" cy="3383280"/>
          </a:xfrm>
          <a:noFill/>
        </p:spPr>
        <p:txBody>
          <a:bodyPr anchor="t" anchorCtr="0">
            <a:noAutofit/>
          </a:bodyPr>
          <a:lstStyle/>
          <a:p>
            <a:r>
              <a:rPr lang="en-US" dirty="0"/>
              <a:t>Overview</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6217920" y="2487168"/>
            <a:ext cx="5029200" cy="3383280"/>
          </a:xfrm>
          <a:noFill/>
        </p:spPr>
        <p:txBody>
          <a:bodyPr>
            <a:normAutofit/>
          </a:bodyPr>
          <a:lstStyle/>
          <a:p>
            <a:r>
              <a:rPr lang="en-US" sz="2000" dirty="0"/>
              <a:t>The company, looking to diversify its portfolio, has identified the film industry as a potential profitable business opportunity.</a:t>
            </a:r>
          </a:p>
          <a:p>
            <a:r>
              <a:rPr lang="en-US" sz="2000" dirty="0"/>
              <a:t>In this presentation, we will be reviewing areas in the film industry the company ought to focus on in order to drive profits as they embark on this exciting journey</a:t>
            </a:r>
            <a:r>
              <a:rPr lang="en-US" dirty="0"/>
              <a:t>.</a:t>
            </a:r>
          </a:p>
        </p:txBody>
      </p:sp>
      <p:sp>
        <p:nvSpPr>
          <p:cNvPr id="4" name="Slide Number Placeholder 3">
            <a:extLst>
              <a:ext uri="{FF2B5EF4-FFF2-40B4-BE49-F238E27FC236}">
                <a16:creationId xmlns:a16="http://schemas.microsoft.com/office/drawing/2014/main" id="{14D4AF3B-CC38-C6F7-1058-2FC5EE48D7F2}"/>
              </a:ext>
            </a:extLst>
          </p:cNvPr>
          <p:cNvSpPr>
            <a:spLocks noGrp="1"/>
          </p:cNvSpPr>
          <p:nvPr>
            <p:ph type="sldNum" sz="quarter" idx="12"/>
          </p:nvPr>
        </p:nvSpPr>
        <p:spPr/>
        <p:txBody>
          <a:bodyPr/>
          <a:lstStyle/>
          <a:p>
            <a:fld id="{69E57DC2-970A-4B3E-BB1C-7A09969E49DF}" type="slidenum">
              <a:rPr lang="en-US" smtClean="0"/>
              <a:t>4</a:t>
            </a:fld>
            <a:endParaRPr lang="en-US" dirty="0"/>
          </a:p>
        </p:txBody>
      </p:sp>
    </p:spTree>
    <p:extLst>
      <p:ext uri="{BB962C8B-B14F-4D97-AF65-F5344CB8AC3E}">
        <p14:creationId xmlns:p14="http://schemas.microsoft.com/office/powerpoint/2010/main" val="366667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A61EC-5F42-6AB8-DF35-480F070288EB}"/>
              </a:ext>
            </a:extLst>
          </p:cNvPr>
          <p:cNvSpPr>
            <a:spLocks noGrp="1"/>
          </p:cNvSpPr>
          <p:nvPr>
            <p:ph type="title"/>
          </p:nvPr>
        </p:nvSpPr>
        <p:spPr>
          <a:xfrm>
            <a:off x="1143000" y="3200400"/>
            <a:ext cx="5029200" cy="2743200"/>
          </a:xfrm>
        </p:spPr>
        <p:txBody>
          <a:bodyPr lIns="0" anchor="t" anchorCtr="0"/>
          <a:lstStyle/>
          <a:p>
            <a:r>
              <a:rPr lang="en-US" dirty="0"/>
              <a:t>Business understanding</a:t>
            </a:r>
          </a:p>
        </p:txBody>
      </p:sp>
      <p:sp>
        <p:nvSpPr>
          <p:cNvPr id="3" name="Text Placeholder 2">
            <a:extLst>
              <a:ext uri="{FF2B5EF4-FFF2-40B4-BE49-F238E27FC236}">
                <a16:creationId xmlns:a16="http://schemas.microsoft.com/office/drawing/2014/main" id="{2A399339-FABF-04A2-4090-C38B947B2B8B}"/>
              </a:ext>
            </a:extLst>
          </p:cNvPr>
          <p:cNvSpPr>
            <a:spLocks noGrp="1"/>
          </p:cNvSpPr>
          <p:nvPr>
            <p:ph type="body" sz="quarter" idx="28"/>
          </p:nvPr>
        </p:nvSpPr>
        <p:spPr>
          <a:xfrm>
            <a:off x="1261872" y="2240280"/>
            <a:ext cx="5029200" cy="760288"/>
          </a:xfrm>
        </p:spPr>
        <p:txBody>
          <a:bodyPr anchor="b" anchorCtr="0"/>
          <a:lstStyle/>
          <a:p>
            <a:r>
              <a:rPr lang="en-US" dirty="0"/>
              <a:t>Understanding what the industry entails.</a:t>
            </a:r>
          </a:p>
        </p:txBody>
      </p:sp>
      <p:pic>
        <p:nvPicPr>
          <p:cNvPr id="12" name="Picture Placeholder 11" descr="A person sitting at their deck and a person walking to their desk">
            <a:extLst>
              <a:ext uri="{FF2B5EF4-FFF2-40B4-BE49-F238E27FC236}">
                <a16:creationId xmlns:a16="http://schemas.microsoft.com/office/drawing/2014/main" id="{7372550F-E2C0-2C0B-0ABA-5672CEBF71D0}"/>
              </a:ext>
            </a:extLst>
          </p:cNvPr>
          <p:cNvPicPr>
            <a:picLocks noGrp="1" noChangeAspect="1"/>
          </p:cNvPicPr>
          <p:nvPr>
            <p:ph type="pic" sz="quarter" idx="47"/>
          </p:nvPr>
        </p:nvPicPr>
        <p:blipFill>
          <a:blip r:embed="rId2"/>
          <a:srcRect l="10" r="10"/>
          <a:stretch/>
        </p:blipFill>
        <p:spPr>
          <a:xfrm>
            <a:off x="7493157" y="529148"/>
            <a:ext cx="4248873" cy="4731130"/>
          </a:xfrm>
        </p:spPr>
      </p:pic>
    </p:spTree>
    <p:extLst>
      <p:ext uri="{BB962C8B-B14F-4D97-AF65-F5344CB8AC3E}">
        <p14:creationId xmlns:p14="http://schemas.microsoft.com/office/powerpoint/2010/main" val="2735087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914400" y="731520"/>
            <a:ext cx="4663440" cy="1737360"/>
          </a:xfrm>
        </p:spPr>
        <p:txBody>
          <a:bodyPr/>
          <a:lstStyle/>
          <a:p>
            <a:r>
              <a:rPr lang="en-US" dirty="0"/>
              <a:t>Business overview</a:t>
            </a:r>
          </a:p>
        </p:txBody>
      </p:sp>
      <p:sp>
        <p:nvSpPr>
          <p:cNvPr id="10" name="Content Placeholder 9">
            <a:extLst>
              <a:ext uri="{FF2B5EF4-FFF2-40B4-BE49-F238E27FC236}">
                <a16:creationId xmlns:a16="http://schemas.microsoft.com/office/drawing/2014/main" id="{633B199B-AFAF-FCA4-CEA7-D9E73D7079E5}"/>
              </a:ext>
            </a:extLst>
          </p:cNvPr>
          <p:cNvSpPr>
            <a:spLocks noGrp="1"/>
          </p:cNvSpPr>
          <p:nvPr>
            <p:ph idx="1"/>
          </p:nvPr>
        </p:nvSpPr>
        <p:spPr>
          <a:xfrm>
            <a:off x="5852160" y="731519"/>
            <a:ext cx="5486400" cy="2058333"/>
          </a:xfrm>
        </p:spPr>
        <p:txBody>
          <a:bodyPr>
            <a:normAutofit/>
          </a:bodyPr>
          <a:lstStyle/>
          <a:p>
            <a:r>
              <a:rPr lang="en-US" dirty="0"/>
              <a:t>The film industry business involves understanding how films are developed, financed, produced, distributed and monetized.</a:t>
            </a:r>
          </a:p>
          <a:p>
            <a:r>
              <a:rPr lang="en-US" dirty="0"/>
              <a:t>In order to make informed decisions on those areas, we are going to explore the types of films currently doing well, and let our findings guide our decisions. </a:t>
            </a:r>
          </a:p>
        </p:txBody>
      </p:sp>
      <p:graphicFrame>
        <p:nvGraphicFramePr>
          <p:cNvPr id="11" name="Table Placeholder 6" descr="A timeline of the product launch">
            <a:extLst>
              <a:ext uri="{FF2B5EF4-FFF2-40B4-BE49-F238E27FC236}">
                <a16:creationId xmlns:a16="http://schemas.microsoft.com/office/drawing/2014/main" id="{A9E2E0E1-AAB8-A475-781D-7E66AD5CFE21}"/>
              </a:ext>
            </a:extLst>
          </p:cNvPr>
          <p:cNvGraphicFramePr>
            <a:graphicFrameLocks noGrp="1"/>
          </p:cNvGraphicFramePr>
          <p:nvPr>
            <p:ph idx="30"/>
            <p:extLst>
              <p:ext uri="{D42A27DB-BD31-4B8C-83A1-F6EECF244321}">
                <p14:modId xmlns:p14="http://schemas.microsoft.com/office/powerpoint/2010/main" val="1224746458"/>
              </p:ext>
            </p:extLst>
          </p:nvPr>
        </p:nvGraphicFramePr>
        <p:xfrm>
          <a:off x="914400" y="2696547"/>
          <a:ext cx="8348663" cy="37509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u="none" strike="noStrike" kern="1200" cap="none" spc="0" normalizeH="0" baseline="0" dirty="0">
              <a:ln>
                <a:noFill/>
              </a:ln>
              <a:solidFill>
                <a:schemeClr val="bg1"/>
              </a:solidFill>
              <a:effectLst/>
              <a:uLnTx/>
              <a:uFillTx/>
            </a:endParaRPr>
          </a:p>
        </p:txBody>
      </p:sp>
      <p:sp>
        <p:nvSpPr>
          <p:cNvPr id="2" name="Slide Number Placeholder 1">
            <a:extLst>
              <a:ext uri="{FF2B5EF4-FFF2-40B4-BE49-F238E27FC236}">
                <a16:creationId xmlns:a16="http://schemas.microsoft.com/office/drawing/2014/main" id="{BB5C5013-A563-C783-9185-9C847D4B4A46}"/>
              </a:ext>
            </a:extLst>
          </p:cNvPr>
          <p:cNvSpPr>
            <a:spLocks noGrp="1"/>
          </p:cNvSpPr>
          <p:nvPr>
            <p:ph type="sldNum" sz="quarter" idx="29"/>
          </p:nvPr>
        </p:nvSpPr>
        <p:spPr/>
        <p:txBody>
          <a:bodyPr/>
          <a:lstStyle/>
          <a:p>
            <a:fld id="{47FEACEE-25B4-4A2D-B147-27296E36371D}" type="slidenum">
              <a:rPr lang="en-US" altLang="zh-CN" noProof="0" smtClean="0"/>
              <a:pPr/>
              <a:t>6</a:t>
            </a:fld>
            <a:endParaRPr lang="en-US" altLang="zh-CN" noProof="0" dirty="0"/>
          </a:p>
        </p:txBody>
      </p:sp>
    </p:spTree>
    <p:extLst>
      <p:ext uri="{BB962C8B-B14F-4D97-AF65-F5344CB8AC3E}">
        <p14:creationId xmlns:p14="http://schemas.microsoft.com/office/powerpoint/2010/main" val="1246021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2E727D-C331-3FED-1145-F9DFD7F92749}"/>
              </a:ext>
            </a:extLst>
          </p:cNvPr>
          <p:cNvSpPr>
            <a:spLocks noGrp="1"/>
          </p:cNvSpPr>
          <p:nvPr>
            <p:ph type="title"/>
          </p:nvPr>
        </p:nvSpPr>
        <p:spPr>
          <a:xfrm>
            <a:off x="914400" y="382556"/>
            <a:ext cx="7132320" cy="951722"/>
          </a:xfrm>
        </p:spPr>
        <p:txBody>
          <a:bodyPr/>
          <a:lstStyle/>
          <a:p>
            <a:r>
              <a:rPr lang="en-US" dirty="0"/>
              <a:t>Business objectives</a:t>
            </a:r>
          </a:p>
        </p:txBody>
      </p:sp>
      <p:sp>
        <p:nvSpPr>
          <p:cNvPr id="7" name="Content Placeholder 6">
            <a:extLst>
              <a:ext uri="{FF2B5EF4-FFF2-40B4-BE49-F238E27FC236}">
                <a16:creationId xmlns:a16="http://schemas.microsoft.com/office/drawing/2014/main" id="{FCF6AFFD-47AD-22E6-E436-33920CA3B569}"/>
              </a:ext>
            </a:extLst>
          </p:cNvPr>
          <p:cNvSpPr>
            <a:spLocks noGrp="1"/>
          </p:cNvSpPr>
          <p:nvPr>
            <p:ph idx="1"/>
          </p:nvPr>
        </p:nvSpPr>
        <p:spPr>
          <a:xfrm>
            <a:off x="914400" y="1464906"/>
            <a:ext cx="7352522" cy="4753014"/>
          </a:xfrm>
        </p:spPr>
        <p:txBody>
          <a:bodyPr>
            <a:normAutofit/>
          </a:bodyPr>
          <a:lstStyle/>
          <a:p>
            <a:r>
              <a:rPr lang="en-US" sz="2000" b="1" dirty="0"/>
              <a:t>Maximize revenue and profitability </a:t>
            </a:r>
          </a:p>
          <a:p>
            <a:pPr marL="633222" lvl="1" indent="-285750">
              <a:buFont typeface="Wingdings" panose="05000000000000000000" pitchFamily="2" charset="2"/>
              <a:buChar char="Ø"/>
            </a:pPr>
            <a:r>
              <a:rPr lang="en-US" dirty="0"/>
              <a:t> </a:t>
            </a:r>
            <a:r>
              <a:rPr lang="en-US" sz="1600" dirty="0"/>
              <a:t>Optimize cost-efficiency during production </a:t>
            </a:r>
          </a:p>
          <a:p>
            <a:pPr marL="633222" lvl="1" indent="-285750">
              <a:buFont typeface="Wingdings" panose="05000000000000000000" pitchFamily="2" charset="2"/>
              <a:buChar char="Ø"/>
            </a:pPr>
            <a:r>
              <a:rPr lang="en-US" sz="1600" dirty="0"/>
              <a:t>Achieve strong ROI for investors and stakeholders</a:t>
            </a:r>
            <a:endParaRPr lang="en-US" sz="2200" b="1" dirty="0"/>
          </a:p>
          <a:p>
            <a:r>
              <a:rPr lang="en-US" sz="2000" b="1" dirty="0"/>
              <a:t>Own valuable Intellectual Property</a:t>
            </a:r>
          </a:p>
          <a:p>
            <a:pPr marL="633222" lvl="1" indent="-285750">
              <a:buFont typeface="Wingdings" panose="05000000000000000000" pitchFamily="2" charset="2"/>
              <a:buChar char="Ø"/>
            </a:pPr>
            <a:r>
              <a:rPr lang="en-US" sz="1600" dirty="0"/>
              <a:t>Create original or franchise-worthy content.</a:t>
            </a:r>
          </a:p>
          <a:p>
            <a:r>
              <a:rPr lang="en-US" sz="2000" b="1" dirty="0"/>
              <a:t>Build strong brand and audience loyalty</a:t>
            </a:r>
          </a:p>
          <a:p>
            <a:pPr marL="633222" lvl="1" indent="-285750">
              <a:buFont typeface="Wingdings" panose="05000000000000000000" pitchFamily="2" charset="2"/>
              <a:buChar char="Ø"/>
            </a:pPr>
            <a:r>
              <a:rPr lang="en-US" sz="1600" dirty="0"/>
              <a:t>Establish production labels</a:t>
            </a:r>
          </a:p>
          <a:p>
            <a:pPr marL="633222" lvl="1" indent="-285750">
              <a:buFont typeface="Wingdings" panose="05000000000000000000" pitchFamily="2" charset="2"/>
              <a:buChar char="Ø"/>
            </a:pPr>
            <a:r>
              <a:rPr lang="en-US" sz="1600" dirty="0"/>
              <a:t>Foster community engagement through fan engagements.</a:t>
            </a:r>
          </a:p>
          <a:p>
            <a:r>
              <a:rPr lang="en-US" sz="2000" b="1" dirty="0"/>
              <a:t>Attract and retain talent</a:t>
            </a:r>
          </a:p>
          <a:p>
            <a:pPr marL="633222" lvl="1" indent="-285750">
              <a:buFont typeface="Wingdings" panose="05000000000000000000" pitchFamily="2" charset="2"/>
              <a:buChar char="Ø"/>
            </a:pPr>
            <a:r>
              <a:rPr lang="en-US" sz="1600" dirty="0"/>
              <a:t>Work with reputable actors, directors and writers</a:t>
            </a:r>
          </a:p>
          <a:p>
            <a:endParaRPr lang="en-US" sz="1600" dirty="0"/>
          </a:p>
        </p:txBody>
      </p:sp>
      <p:sp>
        <p:nvSpPr>
          <p:cNvPr id="5" name="Slide Number Placeholder 4">
            <a:extLst>
              <a:ext uri="{FF2B5EF4-FFF2-40B4-BE49-F238E27FC236}">
                <a16:creationId xmlns:a16="http://schemas.microsoft.com/office/drawing/2014/main" id="{65E3A508-834D-EB5C-CB1F-9699A2CC6924}"/>
              </a:ext>
            </a:extLst>
          </p:cNvPr>
          <p:cNvSpPr>
            <a:spLocks noGrp="1"/>
          </p:cNvSpPr>
          <p:nvPr>
            <p:ph type="sldNum" sz="quarter" idx="55"/>
          </p:nvPr>
        </p:nvSpPr>
        <p:spPr/>
        <p:txBody>
          <a:bodyPr/>
          <a:lstStyle/>
          <a:p>
            <a:fld id="{47FEACEE-25B4-4A2D-B147-27296E36371D}" type="slidenum">
              <a:rPr lang="en-US" altLang="zh-CN" noProof="0" smtClean="0"/>
              <a:pPr/>
              <a:t>7</a:t>
            </a:fld>
            <a:endParaRPr lang="en-US" altLang="zh-CN" noProof="0" dirty="0"/>
          </a:p>
        </p:txBody>
      </p:sp>
    </p:spTree>
    <p:extLst>
      <p:ext uri="{BB962C8B-B14F-4D97-AF65-F5344CB8AC3E}">
        <p14:creationId xmlns:p14="http://schemas.microsoft.com/office/powerpoint/2010/main" val="1419139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A878F-0F7D-C087-1F65-027D6D3C2590}"/>
              </a:ext>
            </a:extLst>
          </p:cNvPr>
          <p:cNvSpPr>
            <a:spLocks noGrp="1"/>
          </p:cNvSpPr>
          <p:nvPr>
            <p:ph type="title"/>
          </p:nvPr>
        </p:nvSpPr>
        <p:spPr/>
        <p:txBody>
          <a:bodyPr/>
          <a:lstStyle/>
          <a:p>
            <a:r>
              <a:rPr lang="en-US" dirty="0"/>
              <a:t>Data understanding</a:t>
            </a:r>
          </a:p>
        </p:txBody>
      </p:sp>
      <p:sp>
        <p:nvSpPr>
          <p:cNvPr id="3" name="Text Placeholder 2">
            <a:extLst>
              <a:ext uri="{FF2B5EF4-FFF2-40B4-BE49-F238E27FC236}">
                <a16:creationId xmlns:a16="http://schemas.microsoft.com/office/drawing/2014/main" id="{9D13D3CA-CC55-1808-C2A2-39A902CAA31A}"/>
              </a:ext>
            </a:extLst>
          </p:cNvPr>
          <p:cNvSpPr>
            <a:spLocks noGrp="1"/>
          </p:cNvSpPr>
          <p:nvPr>
            <p:ph type="body" sz="quarter" idx="28"/>
          </p:nvPr>
        </p:nvSpPr>
        <p:spPr/>
        <p:txBody>
          <a:bodyPr/>
          <a:lstStyle/>
          <a:p>
            <a:r>
              <a:rPr lang="en-US" dirty="0"/>
              <a:t>Description of the data used in the project</a:t>
            </a:r>
          </a:p>
        </p:txBody>
      </p:sp>
    </p:spTree>
    <p:extLst>
      <p:ext uri="{BB962C8B-B14F-4D97-AF65-F5344CB8AC3E}">
        <p14:creationId xmlns:p14="http://schemas.microsoft.com/office/powerpoint/2010/main" val="2597201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03853" y="731520"/>
            <a:ext cx="4342467" cy="1974358"/>
          </a:xfrm>
        </p:spPr>
        <p:txBody>
          <a:bodyPr anchor="b" anchorCtr="0"/>
          <a:lstStyle/>
          <a:p>
            <a:r>
              <a:rPr lang="en-US" dirty="0"/>
              <a:t>Data</a:t>
            </a:r>
          </a:p>
        </p:txBody>
      </p:sp>
      <p:sp>
        <p:nvSpPr>
          <p:cNvPr id="2" name="Slide Number Placeholder 1">
            <a:extLst>
              <a:ext uri="{FF2B5EF4-FFF2-40B4-BE49-F238E27FC236}">
                <a16:creationId xmlns:a16="http://schemas.microsoft.com/office/drawing/2014/main" id="{A26B3DA3-995E-263F-F271-D0DCB60A6118}"/>
              </a:ext>
            </a:extLst>
          </p:cNvPr>
          <p:cNvSpPr>
            <a:spLocks noGrp="1"/>
          </p:cNvSpPr>
          <p:nvPr>
            <p:ph type="sldNum" sz="quarter" idx="53"/>
          </p:nvPr>
        </p:nvSpPr>
        <p:spPr/>
        <p:txBody>
          <a:bodyPr/>
          <a:lstStyle/>
          <a:p>
            <a:fld id="{47FEACEE-25B4-4A2D-B147-27296E36371D}" type="slidenum">
              <a:rPr lang="en-US" altLang="zh-CN" noProof="0" smtClean="0"/>
              <a:pPr/>
              <a:t>9</a:t>
            </a:fld>
            <a:endParaRPr lang="en-US" altLang="zh-CN" noProof="0"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4294967295"/>
          </p:nvPr>
        </p:nvSpPr>
        <p:spPr>
          <a:xfrm>
            <a:off x="383936" y="2976464"/>
            <a:ext cx="4911725" cy="3150015"/>
          </a:xfrm>
        </p:spPr>
        <p:txBody>
          <a:bodyPr>
            <a:normAutofit/>
          </a:bodyPr>
          <a:lstStyle/>
          <a:p>
            <a:pPr marL="0" indent="0">
              <a:buNone/>
            </a:pPr>
            <a:r>
              <a:rPr lang="en-US" dirty="0"/>
              <a:t>The project used data from 4 different sources, namely;</a:t>
            </a:r>
          </a:p>
          <a:p>
            <a:r>
              <a:rPr lang="en-US" dirty="0"/>
              <a:t>Internet Movie Database (IMDB) </a:t>
            </a:r>
          </a:p>
          <a:p>
            <a:r>
              <a:rPr lang="en-US" dirty="0"/>
              <a:t>The Movie DB (TMDB) </a:t>
            </a:r>
          </a:p>
          <a:p>
            <a:r>
              <a:rPr lang="en-US" dirty="0"/>
              <a:t>Box Office Mojo (BOM) </a:t>
            </a:r>
          </a:p>
          <a:p>
            <a:r>
              <a:rPr lang="en-US" dirty="0"/>
              <a:t>The Numbers (TN)</a:t>
            </a: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altLang="zh-CN" sz="1200" u="none" strike="noStrike" kern="1200" cap="none" spc="0" normalizeH="0" baseline="0" dirty="0">
              <a:ln>
                <a:noFill/>
              </a:ln>
              <a:solidFill>
                <a:schemeClr val="bg1"/>
              </a:solidFill>
              <a:effectLst/>
              <a:uLnTx/>
              <a:uFillTx/>
            </a:endParaRPr>
          </a:p>
        </p:txBody>
      </p:sp>
      <p:pic>
        <p:nvPicPr>
          <p:cNvPr id="31" name="Picture Placeholder 30">
            <a:extLst>
              <a:ext uri="{FF2B5EF4-FFF2-40B4-BE49-F238E27FC236}">
                <a16:creationId xmlns:a16="http://schemas.microsoft.com/office/drawing/2014/main" id="{10EB5DC6-76D3-8AA4-9183-D322052CABA4}"/>
              </a:ext>
            </a:extLst>
          </p:cNvPr>
          <p:cNvPicPr>
            <a:picLocks noGrp="1" noChangeAspect="1"/>
          </p:cNvPicPr>
          <p:nvPr>
            <p:ph type="pic" sz="quarter" idx="54"/>
          </p:nvPr>
        </p:nvPicPr>
        <p:blipFill>
          <a:blip r:embed="rId3"/>
          <a:srcRect l="18604" r="18604"/>
          <a:stretch>
            <a:fillRect/>
          </a:stretch>
        </p:blipFill>
        <p:spPr>
          <a:xfrm>
            <a:off x="5661025" y="0"/>
            <a:ext cx="6446838" cy="6858000"/>
          </a:xfrm>
        </p:spPr>
      </p:pic>
      <p:sp>
        <p:nvSpPr>
          <p:cNvPr id="29" name="Content Placeholder 28">
            <a:extLst>
              <a:ext uri="{FF2B5EF4-FFF2-40B4-BE49-F238E27FC236}">
                <a16:creationId xmlns:a16="http://schemas.microsoft.com/office/drawing/2014/main" id="{93570F4A-FB6D-758A-801C-E2F308BDA7A2}"/>
              </a:ext>
            </a:extLst>
          </p:cNvPr>
          <p:cNvSpPr>
            <a:spLocks noGrp="1"/>
          </p:cNvSpPr>
          <p:nvPr>
            <p:ph idx="1"/>
          </p:nvPr>
        </p:nvSpPr>
        <p:spPr>
          <a:xfrm flipH="1" flipV="1">
            <a:off x="10126262" y="5910009"/>
            <a:ext cx="53436" cy="45719"/>
          </a:xfrm>
        </p:spPr>
        <p:txBody>
          <a:bodyPr>
            <a:normAutofit fontScale="25000" lnSpcReduction="20000"/>
          </a:bodyPr>
          <a:lstStyle/>
          <a:p>
            <a:r>
              <a:rPr lang="en-US" dirty="0"/>
              <a:t>f</a:t>
            </a:r>
          </a:p>
        </p:txBody>
      </p:sp>
    </p:spTree>
    <p:extLst>
      <p:ext uri="{BB962C8B-B14F-4D97-AF65-F5344CB8AC3E}">
        <p14:creationId xmlns:p14="http://schemas.microsoft.com/office/powerpoint/2010/main" val="77554804"/>
      </p:ext>
    </p:extLst>
  </p:cSld>
  <p:clrMapOvr>
    <a:masterClrMapping/>
  </p:clrMapOvr>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6">
      <a:majorFont>
        <a:latin typeface="Posterama"/>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TM9027928_win32_EF_v4" id="{FA821E7E-D625-4DCD-A30E-3216B54C8383}" vid="{DE28BE6C-8054-44B2-A92D-A1CAFC256BD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897CAE-455D-42C9-A951-0C21BC1225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8DB3C62-858A-4A01-AFEF-21E0BB8CE26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0009351-EDD4-484E-ACD6-D50CCB13763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640</TotalTime>
  <Words>909</Words>
  <Application>Microsoft Office PowerPoint</Application>
  <PresentationFormat>Widescreen</PresentationFormat>
  <Paragraphs>129</Paragraphs>
  <Slides>24</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等线</vt:lpstr>
      <vt:lpstr>Abadi</vt:lpstr>
      <vt:lpstr>Arial</vt:lpstr>
      <vt:lpstr>Biome Light</vt:lpstr>
      <vt:lpstr>Calibri</vt:lpstr>
      <vt:lpstr>Posterama</vt:lpstr>
      <vt:lpstr>Posterama Text SemiBold</vt:lpstr>
      <vt:lpstr>Wingdings</vt:lpstr>
      <vt:lpstr>Custom</vt:lpstr>
      <vt:lpstr>Movie insights project</vt:lpstr>
      <vt:lpstr>Agenda </vt:lpstr>
      <vt:lpstr>Introduction</vt:lpstr>
      <vt:lpstr>Overview</vt:lpstr>
      <vt:lpstr>Business understanding</vt:lpstr>
      <vt:lpstr>Business overview</vt:lpstr>
      <vt:lpstr>Business objectives</vt:lpstr>
      <vt:lpstr>Data understanding</vt:lpstr>
      <vt:lpstr>Data</vt:lpstr>
      <vt:lpstr>Data description</vt:lpstr>
      <vt:lpstr>Methods</vt:lpstr>
      <vt:lpstr>Approach</vt:lpstr>
      <vt:lpstr>Recommendations</vt:lpstr>
      <vt:lpstr>Genre recommendations.</vt:lpstr>
      <vt:lpstr>Gross/budget ratios per genre</vt:lpstr>
      <vt:lpstr>Runtime recommendations</vt:lpstr>
      <vt:lpstr>PowerPoint Presentation</vt:lpstr>
      <vt:lpstr>PowerPoint Presentation</vt:lpstr>
      <vt:lpstr>Talent recommendations</vt:lpstr>
      <vt:lpstr>PowerPoint Presentation</vt:lpstr>
      <vt:lpstr>PowerPoint Presentation</vt:lpstr>
      <vt:lpstr>Next steps.</vt:lpstr>
      <vt:lpstr>Q &amp; 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veesandra30@gmail.com</dc:creator>
  <cp:lastModifiedBy>veesandra30@gmail.com</cp:lastModifiedBy>
  <cp:revision>1</cp:revision>
  <dcterms:created xsi:type="dcterms:W3CDTF">2025-06-09T11:44:57Z</dcterms:created>
  <dcterms:modified xsi:type="dcterms:W3CDTF">2025-06-09T22:25:19Z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