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9" r:id="rId7"/>
    <p:sldId id="258" r:id="rId8"/>
    <p:sldId id="279" r:id="rId9"/>
    <p:sldId id="267" r:id="rId10"/>
    <p:sldId id="266" r:id="rId11"/>
    <p:sldId id="260" r:id="rId12"/>
    <p:sldId id="275" r:id="rId13"/>
    <p:sldId id="265" r:id="rId14"/>
    <p:sldId id="268" r:id="rId15"/>
    <p:sldId id="264" r:id="rId16"/>
    <p:sldId id="271" r:id="rId17"/>
    <p:sldId id="261" r:id="rId18"/>
    <p:sldId id="269" r:id="rId19"/>
    <p:sldId id="263" r:id="rId20"/>
    <p:sldId id="270" r:id="rId21"/>
    <p:sldId id="262" r:id="rId22"/>
    <p:sldId id="273" r:id="rId23"/>
    <p:sldId id="274" r:id="rId24"/>
    <p:sldId id="276" r:id="rId25"/>
    <p:sldId id="277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2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FF-37BA-4E37-A7B4-F986972A2D39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CB95-9015-47F3-98BE-4AC507C9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7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E31E-710F-4A22-A9FF-C288FF67C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62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ACRL 2015 Proceedings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AE31E-710F-4A22-A9FF-C288FF67C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_1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-152400"/>
            <a:ext cx="9269413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114800" y="4000500"/>
            <a:ext cx="9144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533400" y="6096000"/>
            <a:ext cx="815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pic>
        <p:nvPicPr>
          <p:cNvPr id="8" name="Picture 8" descr="LOGO_REVISI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3274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362200"/>
            <a:ext cx="7239000" cy="15240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4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312920"/>
            <a:ext cx="64770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fld id="{28190028-B60E-4470-B4BD-9EFE7F8480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33400" y="6248400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 i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fld id="{3FBE73F6-CC32-4E23-A77C-A78467F7B49F}" type="datetime1">
              <a:rPr lang="en-US" smtClean="0"/>
              <a:t>3/4/2019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1695450"/>
            <a:ext cx="8153400" cy="66675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2004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6C4D04-965C-42E4-AEBF-4B3DD3EDE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153400" cy="114300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447800"/>
            <a:ext cx="8077200" cy="373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8153400" cy="8048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_1B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152400"/>
            <a:ext cx="441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6590-68BB-4849-A38F-23082145FD7C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9pPr>
    </p:titleStyle>
    <p:bodyStyle>
      <a:lvl1pPr marL="495300" indent="-4953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charset="0"/>
        </a:defRPr>
      </a:lvl1pPr>
      <a:lvl2pPr marL="838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2pPr>
      <a:lvl3pPr marL="1295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3pPr>
      <a:lvl4pPr marL="1752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4pPr>
      <a:lvl5pPr marL="22098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5pPr>
      <a:lvl6pPr marL="26670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6pPr>
      <a:lvl7pPr marL="3124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7pPr>
      <a:lvl8pPr marL="3581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8pPr>
      <a:lvl9pPr marL="4038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ate.Wantuch@acph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Andy/MarcEditStuf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7239000" cy="1219200"/>
          </a:xfrm>
        </p:spPr>
        <p:txBody>
          <a:bodyPr/>
          <a:lstStyle/>
          <a:p>
            <a:r>
              <a:rPr lang="en-US" dirty="0" err="1" smtClean="0"/>
              <a:t>MarcEdit</a:t>
            </a:r>
            <a:r>
              <a:rPr lang="en-US" dirty="0" smtClean="0"/>
              <a:t> Step by Step:</a:t>
            </a:r>
            <a:br>
              <a:rPr lang="en-US" dirty="0" smtClean="0"/>
            </a:br>
            <a:r>
              <a:rPr lang="en-US" sz="2800" dirty="0" smtClean="0"/>
              <a:t>Make </a:t>
            </a:r>
            <a:r>
              <a:rPr lang="en-US" sz="2800" dirty="0"/>
              <a:t>Bad Records Better For Your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Wantuch, Systems &amp; Metadata Librarian</a:t>
            </a:r>
          </a:p>
          <a:p>
            <a:r>
              <a:rPr lang="en-US" dirty="0" smtClean="0"/>
              <a:t>3/5/2019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944726" cy="147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434898"/>
            <a:ext cx="1597088" cy="14951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28650" y="1140122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2" y="114012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5571" y="191682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1: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6" y="2295661"/>
            <a:ext cx="6953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33400" y="10287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" y="105718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463069"/>
            <a:ext cx="27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2: Find-&gt;Replace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" y="1832401"/>
            <a:ext cx="4847249" cy="2090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11" y="3581400"/>
            <a:ext cx="4040589" cy="2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81" y="1536974"/>
            <a:ext cx="4495800" cy="22600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1950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Add/Delete Fields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4" y="1657350"/>
            <a:ext cx="2524429" cy="39692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10400" y="2375139"/>
            <a:ext cx="1230056" cy="29186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10140" y="2097051"/>
            <a:ext cx="1230056" cy="2780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981" y="4130098"/>
            <a:ext cx="5059150" cy="25431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292075" y="4889499"/>
            <a:ext cx="123005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410200" y="4660899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6253" y="397009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your indicators!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95600" y="5791201"/>
            <a:ext cx="2209800" cy="147332"/>
          </a:xfrm>
          <a:prstGeom prst="straightConnector1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218796" y="5753867"/>
            <a:ext cx="7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54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12616" cy="533400"/>
          </a:xfrm>
        </p:spPr>
        <p:txBody>
          <a:bodyPr/>
          <a:lstStyle/>
          <a:p>
            <a:pPr algn="ctr"/>
            <a:r>
              <a:rPr lang="en-US" dirty="0" smtClean="0"/>
              <a:t>Making a Print Record an Online 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49" y="4288783"/>
            <a:ext cx="4423317" cy="2259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6841" y="484356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cr</a:t>
            </a:r>
            <a:r>
              <a:rPr lang="en-US" sz="2800" dirty="0" smtClean="0"/>
              <a:t>||||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9" y="1656737"/>
            <a:ext cx="2182761" cy="239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98" y="1592256"/>
            <a:ext cx="1500188" cy="2414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13" y="1592256"/>
            <a:ext cx="69158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9030" y="4855229"/>
            <a:ext cx="762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209800"/>
            <a:ext cx="1524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Cut</a:t>
            </a:r>
          </a:p>
          <a:p>
            <a:r>
              <a:rPr lang="en-US" dirty="0" smtClean="0"/>
              <a:t>m</a:t>
            </a:r>
            <a:r>
              <a:rPr lang="en-US" dirty="0"/>
              <a:t>\\\\\\\\u\\\\\\\\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913" y="1844479"/>
            <a:ext cx="3217937" cy="1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3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641316"/>
            <a:ext cx="2381250" cy="142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49" y="2700565"/>
            <a:ext cx="6229351" cy="35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1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1019096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br>
              <a:rPr lang="en-US" dirty="0" smtClean="0"/>
            </a:br>
            <a:r>
              <a:rPr lang="en-US" dirty="0" smtClean="0"/>
              <a:t>Adding Relator Field $e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245745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828800"/>
            <a:ext cx="4495800" cy="230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688" y="4267200"/>
            <a:ext cx="4616000" cy="2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6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19290"/>
            <a:ext cx="3215110" cy="1132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60349"/>
            <a:ext cx="50863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837872"/>
            <a:ext cx="3629025" cy="1628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837872"/>
            <a:ext cx="2124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8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64" y="1762030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91" y="1010497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Deleting Subfields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17" y="1010497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39" y="2438400"/>
            <a:ext cx="5646602" cy="2857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587362" y="3521498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2096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032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$z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35" y="110541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23" y="2817849"/>
            <a:ext cx="6219977" cy="32019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838923" y="3733800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20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2045"/>
            <a:ext cx="8153400" cy="666750"/>
          </a:xfrm>
        </p:spPr>
        <p:txBody>
          <a:bodyPr/>
          <a:lstStyle/>
          <a:p>
            <a:pPr algn="ctr"/>
            <a:r>
              <a:rPr lang="en-US" dirty="0" err="1" smtClean="0"/>
              <a:t>MarcEdit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AD-7323-4BF6-B0B3-365A146F341B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3200400"/>
          </a:xfrm>
        </p:spPr>
        <p:txBody>
          <a:bodyPr/>
          <a:lstStyle/>
          <a:p>
            <a:r>
              <a:rPr lang="en-US" dirty="0" smtClean="0"/>
              <a:t>Creator – Terry Reese, Head of Digital Initiatives at The Ohio State University Libraries</a:t>
            </a:r>
          </a:p>
          <a:p>
            <a:r>
              <a:rPr lang="en-US" dirty="0" smtClean="0"/>
              <a:t>Began 1999 for a major database cleanup project at Oregon State University</a:t>
            </a:r>
          </a:p>
          <a:p>
            <a:r>
              <a:rPr lang="en-US" dirty="0" smtClean="0"/>
              <a:t>Terry moved to Ohio State in 2013</a:t>
            </a:r>
          </a:p>
          <a:p>
            <a:r>
              <a:rPr lang="en-US" dirty="0" err="1" smtClean="0"/>
              <a:t>MarcEdit</a:t>
            </a:r>
            <a:r>
              <a:rPr lang="en-US" dirty="0" smtClean="0"/>
              <a:t> is </a:t>
            </a:r>
            <a:r>
              <a:rPr lang="en-US" u="sng" dirty="0" smtClean="0"/>
              <a:t>Free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20536"/>
            <a:ext cx="2667000" cy="2166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6039"/>
            <a:ext cx="1295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3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773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proxy URL prefix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7" y="956773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31875"/>
            <a:ext cx="1866900" cy="342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33" y="2451188"/>
            <a:ext cx="6285634" cy="319765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5886450" y="5181600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3269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3275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066800"/>
            <a:ext cx="2381250" cy="2746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71613"/>
            <a:ext cx="2828786" cy="31765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352745" y="2971800"/>
            <a:ext cx="1333500" cy="11430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0" y="3543300"/>
            <a:ext cx="2952750" cy="1905000"/>
          </a:xfrm>
          <a:prstGeom prst="rect">
            <a:avLst/>
          </a:prstGeom>
        </p:spPr>
      </p:pic>
      <p:sp>
        <p:nvSpPr>
          <p:cNvPr id="15" name="Slide Number Placeholder 4"/>
          <p:cNvSpPr txBox="1">
            <a:spLocks/>
          </p:cNvSpPr>
          <p:nvPr/>
        </p:nvSpPr>
        <p:spPr>
          <a:xfrm>
            <a:off x="74935" y="10668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2638356" y="1523441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5617233" y="35052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98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8" y="965460"/>
            <a:ext cx="2020446" cy="22946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6653" y="2819400"/>
            <a:ext cx="895350" cy="105938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46" y="1727194"/>
            <a:ext cx="2500733" cy="2184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24" y="1480648"/>
            <a:ext cx="2280996" cy="305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4" y="4445563"/>
            <a:ext cx="3382296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601" y="4452858"/>
            <a:ext cx="2541891" cy="220663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224882" y="11430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2411553" y="1747679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5620051" y="1544631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-58334" y="4531204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3658451" y="453484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367546" y="5976131"/>
            <a:ext cx="1670685" cy="38021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3327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Using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057900" cy="36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2057400"/>
            <a:ext cx="8153400" cy="2590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mtClean="0">
                <a:hlinkClick r:id="rId2"/>
              </a:rPr>
              <a:t>Kate.Wantuch@acphs.edu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518-694-7891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5642867"/>
            <a:ext cx="676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http://www.ala.org/acrl/sites/ala.org.acrl/files/content/conferences/confsandpreconfs/2015/Turner.pdf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305550" cy="4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Batch Cataloging Checklist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61" y="1657350"/>
            <a:ext cx="4720275" cy="4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3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Kate’s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023" y="1981200"/>
            <a:ext cx="8153400" cy="1447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kern="0" dirty="0">
                <a:hlinkClick r:id="rId2"/>
              </a:rPr>
              <a:t>https://</a:t>
            </a:r>
            <a:r>
              <a:rPr lang="en-US" sz="2800" kern="0" dirty="0" smtClean="0">
                <a:hlinkClick r:id="rId2"/>
              </a:rPr>
              <a:t>github.com/WanAndy/MarcEditStuff</a:t>
            </a:r>
            <a:endParaRPr lang="en-US" sz="2800" kern="0" dirty="0" smtClean="0"/>
          </a:p>
          <a:p>
            <a:pPr algn="ctr"/>
            <a:endParaRPr lang="en-US" sz="2800" kern="0" dirty="0"/>
          </a:p>
          <a:p>
            <a:pPr algn="ctr"/>
            <a:r>
              <a:rPr lang="en-US" sz="2800" kern="0" dirty="0"/>
              <a:t>https://github.com/WanAndy/MarcEditStuff</a:t>
            </a:r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28424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0" y="2996763"/>
            <a:ext cx="2495550" cy="18038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Text editor with similarities to MS Office products and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99" y="838200"/>
            <a:ext cx="1926102" cy="215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2" y="914400"/>
            <a:ext cx="2695574" cy="5294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72" y="4953000"/>
            <a:ext cx="1779155" cy="1022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055" y="1060450"/>
            <a:ext cx="258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15471" y="9144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.MRK versus .MRC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471" y="1447800"/>
            <a:ext cx="2170579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MarcEdit</a:t>
            </a:r>
            <a:r>
              <a:rPr lang="en-US" sz="1800" dirty="0" smtClean="0"/>
              <a:t> default is .</a:t>
            </a:r>
            <a:r>
              <a:rPr lang="en-US" sz="1800" dirty="0" err="1" smtClean="0"/>
              <a:t>mrk</a:t>
            </a:r>
            <a:r>
              <a:rPr lang="en-US" sz="1800" dirty="0" smtClean="0"/>
              <a:t> so to open a .</a:t>
            </a:r>
            <a:r>
              <a:rPr lang="en-US" sz="1800" dirty="0" err="1" smtClean="0"/>
              <a:t>mrc</a:t>
            </a:r>
            <a:r>
              <a:rPr lang="en-US" sz="1800" dirty="0" smtClean="0"/>
              <a:t> use </a:t>
            </a:r>
          </a:p>
          <a:p>
            <a:pPr marL="0" indent="0">
              <a:buNone/>
            </a:pPr>
            <a:r>
              <a:rPr lang="en-US" sz="1800" dirty="0" smtClean="0"/>
              <a:t>File-&gt;Open-&gt;.</a:t>
            </a:r>
            <a:r>
              <a:rPr lang="en-US" sz="1800" dirty="0" err="1" smtClean="0"/>
              <a:t>mrc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124200"/>
            <a:ext cx="2381250" cy="153789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276600" y="1447800"/>
            <a:ext cx="2170579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Save often as .</a:t>
            </a:r>
            <a:r>
              <a:rPr lang="en-US" sz="1800" kern="0" dirty="0" err="1" smtClean="0"/>
              <a:t>mrk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867400" y="1447800"/>
            <a:ext cx="2170579" cy="76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Finally compile and save as .</a:t>
            </a:r>
            <a:r>
              <a:rPr lang="en-US" sz="1800" kern="0" dirty="0" err="1" smtClean="0"/>
              <a:t>mrc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10" y="2498170"/>
            <a:ext cx="1750358" cy="3569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71" y="2176462"/>
            <a:ext cx="227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Field 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87846"/>
            <a:ext cx="526732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6" y="1524000"/>
            <a:ext cx="2515421" cy="23273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28650" y="1752600"/>
            <a:ext cx="1200150" cy="304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19969" y="1752600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7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</a:t>
            </a:r>
            <a:r>
              <a:rPr lang="en-US" dirty="0" err="1" smtClean="0"/>
              <a:t>MARCValidator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758184" cy="16267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3276600" cy="1666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98" y="3962400"/>
            <a:ext cx="3310940" cy="2466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10716" y="1476375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40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edit">
  <a:themeElements>
    <a:clrScheme name="">
      <a:dk1>
        <a:srgbClr val="808080"/>
      </a:dk1>
      <a:lt1>
        <a:srgbClr val="999999"/>
      </a:lt1>
      <a:dk2>
        <a:srgbClr val="660000"/>
      </a:dk2>
      <a:lt2>
        <a:srgbClr val="FFFFFF"/>
      </a:lt2>
      <a:accent1>
        <a:srgbClr val="BBE0E3"/>
      </a:accent1>
      <a:accent2>
        <a:srgbClr val="333399"/>
      </a:accent2>
      <a:accent3>
        <a:srgbClr val="B8AAAA"/>
      </a:accent3>
      <a:accent4>
        <a:srgbClr val="8282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PHS PP templat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ACPHS PP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8C1F9A94EA24FA773DB05A310DC65" ma:contentTypeVersion="1" ma:contentTypeDescription="Create a new document." ma:contentTypeScope="" ma:versionID="f8b31c6be46461ae1a838e717dc405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EBD313-5E48-4A87-B097-AA011A897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C0BFE6-1CAB-4438-B6CF-01E8AE16BD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7CDEA-3175-4F55-B6CB-C3CBA914B07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Theme1_edit</Template>
  <TotalTime>1099</TotalTime>
  <Words>267</Words>
  <Application>Microsoft Office PowerPoint</Application>
  <PresentationFormat>On-screen Show (4:3)</PresentationFormat>
  <Paragraphs>108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Times</vt:lpstr>
      <vt:lpstr>Times New Roman</vt:lpstr>
      <vt:lpstr>Wingdings</vt:lpstr>
      <vt:lpstr>Theme1_edit</vt:lpstr>
      <vt:lpstr>MarcEdit Step by Step: Make Bad Records Better For Your Catalog</vt:lpstr>
      <vt:lpstr>MarcEdit</vt:lpstr>
      <vt:lpstr>PowerPoint Presentation</vt:lpstr>
      <vt:lpstr>Batch Cataloging Checklist</vt:lpstr>
      <vt:lpstr>Kate’s Files</vt:lpstr>
      <vt:lpstr>PowerPoint Presentation</vt:lpstr>
      <vt:lpstr>.MRK versus .MRC</vt:lpstr>
      <vt:lpstr>Reports – Field Count</vt:lpstr>
      <vt:lpstr>Reports – MARCValidator</vt:lpstr>
      <vt:lpstr>Check 245 title for appropriate case</vt:lpstr>
      <vt:lpstr>Check 245 Title for appropriate case</vt:lpstr>
      <vt:lpstr>Add/Delete Fields</vt:lpstr>
      <vt:lpstr>Making a Print Record an Online Record</vt:lpstr>
      <vt:lpstr>Convert to RDA</vt:lpstr>
      <vt:lpstr>Convert to RDA Adding Relator Field $e</vt:lpstr>
      <vt:lpstr>Add 650 Subject Headings  </vt:lpstr>
      <vt:lpstr>Add 650 Subject Headings  </vt:lpstr>
      <vt:lpstr>856 URL Field Work Deleting Subfields   </vt:lpstr>
      <vt:lpstr>856 URL Field Work Adding $z   </vt:lpstr>
      <vt:lpstr>856 URL Field Work Adding proxy URL prefix   </vt:lpstr>
      <vt:lpstr>Creating a task list   </vt:lpstr>
      <vt:lpstr>Creating a task list   </vt:lpstr>
      <vt:lpstr>Using a task list   </vt:lpstr>
      <vt:lpstr>Thank you!  Kate.Wantuch@acphs.edu  518-694-7891   </vt:lpstr>
    </vt:vector>
  </TitlesOfParts>
  <Company>ACP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 Chorbajian</dc:creator>
  <cp:lastModifiedBy>Wantuch, Kate</cp:lastModifiedBy>
  <cp:revision>59</cp:revision>
  <dcterms:created xsi:type="dcterms:W3CDTF">2016-12-08T16:04:45Z</dcterms:created>
  <dcterms:modified xsi:type="dcterms:W3CDTF">2019-03-05T01:29:33Z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0x0101008E38C1F9A94EA24FA773DB05A310DC65</vt:lpwstr>
  </property>
</Properties>
</file>