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DE4F6-42A1-4598-8826-AAEEFF9E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87197F-CD0B-4484-95B3-03ED0E0BF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E68F1-29F7-45EF-99BC-3774067D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7E8B9-4457-4327-8612-E94A39F3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9F738-F338-4FC1-8C31-60B78C76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7E09F-B1DF-44C4-8FEC-40D9D341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9EEE4-90C1-43FF-82BE-BC6C04610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90AE9-F7CC-4CE1-986B-4D413EB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CF18F-4A9E-4556-8249-C7B3C75F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41D7-92A9-42F6-A2FF-2D12FCFF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061EF-94C9-4AB1-A9A4-FC6614005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C4C70-63BF-4D5D-9B68-4BDAE4AF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58A6C-C84A-48F4-87D4-F4EDEEB7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4B987-52D0-4902-B025-0D3D0109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DDD9D-EE2A-4C0F-A561-DA5EB0C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35536-D143-44AB-81DE-AAF2CE3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04BC1-C0D8-499D-876D-59E0445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E52BE-A4B1-43E9-ADA1-FF47F58E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55926-6A44-49F2-96AF-AA8A7F9B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26C46-7A1E-488D-986C-C7E00296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6B4F0-35A6-4824-B161-ADAF002C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D584B-94D4-4967-BB27-10D02A2DD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EA16D-9371-4487-935F-8B21C632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75C40-3C24-4ABE-9539-1570B5B8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175B7-E6F9-4174-9046-D631F4B2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2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503E9-E974-4588-9663-2A821CB0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F3023-3A06-4A4D-B804-6E5E9561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0D29E-D647-4428-A0F6-477046985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C08C-8D45-474D-B1F2-604B5B04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2167F-6D95-4405-AFCB-C7BE64C7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3008C-9A27-44D1-B230-4FAEF89B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CCF3F-20C1-475A-B36B-25801BB4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4D8B-61AA-4973-B872-0EC575C6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857FE-1619-49FB-A7A3-729D47A8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873CA1-B944-4251-85FC-D339D4B5B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07F0E-35C8-4752-B56E-9569B882A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567955-B779-49F7-A617-CF65177D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E943A5-4F7E-4258-9F6B-F7BF8EE4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12FD2-73E3-453E-AF1E-1D9C382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7BC4-237E-4CAF-9FA7-EE4DE89F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5913F-D6A0-4970-B3E4-E0EF93E3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17290-F32D-44AC-A332-77546AF3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4293A-054A-4902-94AB-E36E4473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DE777-2A5B-48A4-AE5C-7EC75E0D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7C7B6-EA71-49DA-9C79-384FBCBD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07A19-E637-458C-8890-BAE95CBA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E09D-5B0B-4751-B4E4-9D9E761D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A53D5-5E67-4422-A1AB-DC432BD8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03E0D-8443-402C-8BEE-9685A1141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93DCB-9EBF-4582-8674-1AD5E4FF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7DCCF-B3F3-4E06-8B9D-C8B3EA20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4754D-4B58-4048-B981-5F76A40E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246A3-6EB0-4453-8E34-BF3AFE60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329DF9-CC13-4CA8-BE86-B6E430CF2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DD618-7D43-44AF-B977-A52ACB75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138CB-4E20-4821-BED8-88DD666C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FE4F3-99EB-4D45-962E-981CD80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B2D6A-1610-4E5C-923A-67DF254E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55F04-17E5-41D6-B482-7F4887A2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517C2-354A-4A10-A398-234F7D1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AA8DD-DC53-42FD-BB30-57EBFDEC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382C-B003-4876-883E-006C81451EE8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1574B-C1E9-4052-A6EB-D0740E399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AB4A9-E73D-46FE-B763-3644DFB51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9722-4FA2-4806-BB39-17C115CF7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-bayashi/ParallelWaveG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F489C-FE2A-4F5B-9644-2D87078FC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TTS-Norm</a:t>
            </a:r>
            <a:r>
              <a:rPr lang="zh-CN" altLang="en-US" dirty="0"/>
              <a:t>环境搭建与使用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B0322-40DE-40FD-93C7-3F8E19E5D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4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A61E8-8F18-4846-8F57-3CC10517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D27D4-4293-4B4E-A297-AFBEA930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Tacotron</a:t>
            </a:r>
            <a:r>
              <a:rPr lang="zh-CN" altLang="en-US" dirty="0"/>
              <a:t>环境搭建</a:t>
            </a:r>
            <a:endParaRPr lang="en-US" altLang="zh-CN" dirty="0"/>
          </a:p>
          <a:p>
            <a:r>
              <a:rPr lang="en-US" altLang="zh-CN" dirty="0" err="1"/>
              <a:t>Wavegan</a:t>
            </a:r>
            <a:r>
              <a:rPr lang="zh-CN" altLang="en-US" dirty="0"/>
              <a:t>环境搭建</a:t>
            </a:r>
            <a:endParaRPr lang="en-US" altLang="zh-CN" dirty="0"/>
          </a:p>
          <a:p>
            <a:r>
              <a:rPr lang="zh-CN" altLang="en-US" dirty="0"/>
              <a:t>从带停顿标记的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汉字转</a:t>
            </a:r>
            <a:r>
              <a:rPr lang="en-US" altLang="zh-CN" dirty="0"/>
              <a:t>wav</a:t>
            </a:r>
          </a:p>
          <a:p>
            <a:r>
              <a:rPr lang="zh-CN" altLang="en-US" dirty="0"/>
              <a:t>从声韵母序列转</a:t>
            </a:r>
            <a:r>
              <a:rPr lang="en-US" altLang="zh-CN" dirty="0"/>
              <a:t>wav</a:t>
            </a:r>
          </a:p>
          <a:p>
            <a:r>
              <a:rPr lang="en-US" altLang="zh-CN" dirty="0"/>
              <a:t>Norm</a:t>
            </a:r>
            <a:r>
              <a:rPr lang="zh-CN" altLang="en-US" dirty="0"/>
              <a:t>版本优点与缺点</a:t>
            </a:r>
          </a:p>
        </p:txBody>
      </p:sp>
    </p:spTree>
    <p:extLst>
      <p:ext uri="{BB962C8B-B14F-4D97-AF65-F5344CB8AC3E}">
        <p14:creationId xmlns:p14="http://schemas.microsoft.com/office/powerpoint/2010/main" val="217857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89C2-9C15-4328-AA72-32A3ABBB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TTS Conda</a:t>
            </a:r>
            <a:r>
              <a:rPr lang="zh-CN" altLang="en-US" dirty="0"/>
              <a:t>安装</a:t>
            </a:r>
            <a:r>
              <a:rPr lang="en-US" altLang="zh-CN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918D5-7380-45FB-8D98-76735362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1" y="1469008"/>
            <a:ext cx="7609417" cy="44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9D250-E711-43F9-A110-1A3D408F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2-JP</a:t>
            </a:r>
            <a:r>
              <a:rPr lang="zh-CN" altLang="en-US" dirty="0"/>
              <a:t>：</a:t>
            </a:r>
            <a:r>
              <a:rPr lang="en-US" altLang="zh-CN" dirty="0"/>
              <a:t>Vocoder Conda 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A4585-DCD9-4651-A3CB-9FAF9337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https://github.com/kan-bayashi/ParallelWaveGAN</a:t>
            </a:r>
            <a:endParaRPr lang="en-US" altLang="zh-CN" dirty="0"/>
          </a:p>
          <a:p>
            <a:pPr lvl="1"/>
            <a:r>
              <a:rPr lang="zh-CN" altLang="en-US" dirty="0"/>
              <a:t>下载代码到</a:t>
            </a:r>
            <a:r>
              <a:rPr lang="en-US" altLang="zh-CN" dirty="0"/>
              <a:t>ParallelWaveGAN-master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Lab13</a:t>
            </a:r>
            <a:r>
              <a:rPr lang="zh-CN" altLang="en-US" dirty="0"/>
              <a:t>，使用官方推荐的第一种</a:t>
            </a:r>
            <a:r>
              <a:rPr lang="en-US" altLang="zh-CN" dirty="0"/>
              <a:t>pip</a:t>
            </a:r>
            <a:r>
              <a:rPr lang="zh-CN" altLang="en-US" dirty="0"/>
              <a:t>安装法</a:t>
            </a:r>
          </a:p>
          <a:p>
            <a:r>
              <a:rPr lang="en-US" altLang="zh-CN" dirty="0"/>
              <a:t>conda create -n p_wavegan36_official_1</a:t>
            </a:r>
          </a:p>
          <a:p>
            <a:r>
              <a:rPr lang="en-US" altLang="zh-CN" dirty="0"/>
              <a:t>conda activate p_wavegan36_official_1</a:t>
            </a:r>
          </a:p>
          <a:p>
            <a:r>
              <a:rPr lang="en-US" altLang="zh-CN" dirty="0"/>
              <a:t>cd ParallelWaveGAN-master</a:t>
            </a:r>
          </a:p>
          <a:p>
            <a:r>
              <a:rPr lang="en-US" altLang="zh-CN" dirty="0"/>
              <a:t>pip install -e .  </a:t>
            </a:r>
          </a:p>
          <a:p>
            <a:pPr lvl="1"/>
            <a:r>
              <a:rPr lang="zh-CN" altLang="en-US" dirty="0"/>
              <a:t>这样安装挺顺利的，一个错误也没报</a:t>
            </a:r>
            <a:endParaRPr lang="en-US" altLang="zh-CN" dirty="0"/>
          </a:p>
          <a:p>
            <a:pPr lvl="1"/>
            <a:r>
              <a:rPr lang="zh-CN" altLang="en-US" dirty="0"/>
              <a:t>已经可以运行之后的</a:t>
            </a:r>
            <a:r>
              <a:rPr lang="en-US" altLang="zh-CN" dirty="0"/>
              <a:t>Vocoder Bash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b="1" dirty="0"/>
              <a:t>如果遇到了问题，看下一页解决办法</a:t>
            </a:r>
            <a:endParaRPr lang="en-US" altLang="zh-CN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19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99817-CBA3-4E80-A5E0-9F430A65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安装问题的解决办法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A98E2-C79A-4698-9313-BF985F07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将下面加入</a:t>
            </a:r>
            <a:r>
              <a:rPr lang="en-US" altLang="zh-CN" dirty="0"/>
              <a:t>export PATH=$PATH:/home/hujk17/.local/bin  .</a:t>
            </a:r>
            <a:r>
              <a:rPr lang="en-US" altLang="zh-CN" dirty="0" err="1"/>
              <a:t>bachrc</a:t>
            </a:r>
            <a:endParaRPr lang="en-US" altLang="zh-CN" dirty="0"/>
          </a:p>
          <a:p>
            <a:r>
              <a:rPr lang="zh-CN" altLang="en-US" dirty="0"/>
              <a:t>重启后，再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pacman</a:t>
            </a:r>
            <a:r>
              <a:rPr lang="en-US" altLang="zh-CN" dirty="0"/>
              <a:t> -S </a:t>
            </a:r>
            <a:r>
              <a:rPr lang="en-US" altLang="zh-CN" dirty="0" err="1"/>
              <a:t>jq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15321A-6483-4229-9593-43C7F3AC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60" y="1825625"/>
            <a:ext cx="9747030" cy="23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690F6-3983-49ED-AAE7-85F38213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从带停顿标记的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汉字转</a:t>
            </a:r>
            <a:r>
              <a:rPr lang="en-US" altLang="zh-CN" dirty="0"/>
              <a:t>wav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2A3E0-9C0A-43F2-A57A-6E9C12B7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hanzi.txt</a:t>
            </a:r>
            <a:r>
              <a:rPr lang="zh-CN" altLang="en-US" dirty="0"/>
              <a:t>填好字，以</a:t>
            </a:r>
            <a:r>
              <a:rPr lang="en-US" altLang="zh-CN" dirty="0"/>
              <a:t>#4</a:t>
            </a:r>
            <a:r>
              <a:rPr lang="zh-CN" altLang="en-US" dirty="0"/>
              <a:t>结尾</a:t>
            </a:r>
            <a:endParaRPr lang="en-US" altLang="zh-CN" dirty="0"/>
          </a:p>
          <a:p>
            <a:pPr lvl="1"/>
            <a:r>
              <a:rPr lang="en-US" altLang="zh-CN" dirty="0"/>
              <a:t>#1</a:t>
            </a:r>
            <a:r>
              <a:rPr lang="zh-CN" altLang="en-US" dirty="0"/>
              <a:t>代表非常短停顿，</a:t>
            </a:r>
            <a:r>
              <a:rPr lang="en-US" altLang="zh-CN" dirty="0"/>
              <a:t>10ms</a:t>
            </a:r>
          </a:p>
          <a:p>
            <a:pPr lvl="1"/>
            <a:r>
              <a:rPr lang="en-US" altLang="zh-CN" dirty="0"/>
              <a:t>#2</a:t>
            </a:r>
            <a:r>
              <a:rPr lang="zh-CN" altLang="en-US" dirty="0"/>
              <a:t>代表小于</a:t>
            </a:r>
            <a:r>
              <a:rPr lang="en-US" altLang="zh-CN" dirty="0"/>
              <a:t>100ms</a:t>
            </a:r>
            <a:r>
              <a:rPr lang="zh-CN" altLang="en-US" dirty="0"/>
              <a:t>停顿</a:t>
            </a:r>
            <a:endParaRPr lang="en-US" altLang="zh-CN" dirty="0"/>
          </a:p>
          <a:p>
            <a:pPr lvl="1"/>
            <a:r>
              <a:rPr lang="en-US" altLang="zh-CN" dirty="0"/>
              <a:t>#3</a:t>
            </a:r>
            <a:r>
              <a:rPr lang="zh-CN" altLang="en-US" dirty="0"/>
              <a:t>代表小于</a:t>
            </a:r>
            <a:r>
              <a:rPr lang="en-US" altLang="zh-CN" dirty="0"/>
              <a:t>300ms</a:t>
            </a:r>
            <a:r>
              <a:rPr lang="zh-CN" altLang="en-US" dirty="0"/>
              <a:t>停顿</a:t>
            </a:r>
            <a:endParaRPr lang="en-US" altLang="zh-CN" dirty="0"/>
          </a:p>
          <a:p>
            <a:pPr lvl="1"/>
            <a:r>
              <a:rPr lang="en-US" altLang="zh-CN" dirty="0"/>
              <a:t>#4</a:t>
            </a:r>
            <a:r>
              <a:rPr lang="zh-CN" altLang="en-US" dirty="0"/>
              <a:t>代表大于</a:t>
            </a:r>
            <a:r>
              <a:rPr lang="en-US" altLang="zh-CN" dirty="0"/>
              <a:t>300ms</a:t>
            </a:r>
            <a:r>
              <a:rPr lang="zh-CN" altLang="en-US" dirty="0"/>
              <a:t>停顿</a:t>
            </a:r>
            <a:endParaRPr lang="en-US" altLang="zh-CN" dirty="0"/>
          </a:p>
          <a:p>
            <a:r>
              <a:rPr lang="zh-CN" altLang="en-US" dirty="0"/>
              <a:t>运行：</a:t>
            </a:r>
            <a:endParaRPr lang="en-US" altLang="zh-CN" dirty="0"/>
          </a:p>
          <a:p>
            <a:pPr lvl="1"/>
            <a:r>
              <a:rPr lang="en-US" altLang="zh-CN" dirty="0"/>
              <a:t>bash run.sh</a:t>
            </a:r>
          </a:p>
          <a:p>
            <a:pPr lvl="1"/>
            <a:r>
              <a:rPr lang="zh-CN" altLang="en-US" dirty="0"/>
              <a:t>得安装好前面两个</a:t>
            </a:r>
            <a:r>
              <a:rPr lang="en-US" altLang="zh-CN" dirty="0"/>
              <a:t>conda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lvl="1"/>
            <a:r>
              <a:rPr lang="zh-CN" altLang="en-US" dirty="0"/>
              <a:t>在文件夹</a:t>
            </a:r>
            <a:r>
              <a:rPr lang="en-US" altLang="zh-CN" dirty="0" err="1"/>
              <a:t>sample_wavs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注意下载保存，下一次运行会覆盖此文件夹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89B73-55EC-4448-B2B6-09FB4EB7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01" y="1789043"/>
            <a:ext cx="4132498" cy="27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3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4577-BDE6-4B12-942E-CF425226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从声韵母序列转</a:t>
            </a:r>
            <a:r>
              <a:rPr lang="en-US" altLang="zh-CN" dirty="0"/>
              <a:t>wav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33780-802E-4C76-853C-1D24624B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用途：</a:t>
            </a:r>
            <a:endParaRPr lang="en-US" altLang="zh-CN" dirty="0"/>
          </a:p>
          <a:p>
            <a:pPr lvl="1"/>
            <a:r>
              <a:rPr lang="en-US" altLang="zh-CN" dirty="0"/>
              <a:t>[1]</a:t>
            </a:r>
            <a:r>
              <a:rPr lang="zh-CN" altLang="en-US" dirty="0"/>
              <a:t>当汉字转换为声韵母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错误时，如例子中旺仔的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仔和好喝的好，去手动更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正声韵母</a:t>
            </a:r>
            <a:endParaRPr lang="en-US" altLang="zh-CN" dirty="0"/>
          </a:p>
          <a:p>
            <a:pPr lvl="1"/>
            <a:r>
              <a:rPr lang="en-US" altLang="zh-CN" dirty="0"/>
              <a:t>[2]</a:t>
            </a:r>
            <a:r>
              <a:rPr lang="zh-CN" altLang="en-US" dirty="0"/>
              <a:t>输入本来就可以是声韵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母</a:t>
            </a:r>
            <a:r>
              <a:rPr lang="en-US" altLang="zh-CN" dirty="0"/>
              <a:t>+</a:t>
            </a:r>
            <a:r>
              <a:rPr lang="zh-CN" altLang="en-US" dirty="0"/>
              <a:t>停顿</a:t>
            </a:r>
            <a:endParaRPr lang="en-US" altLang="zh-CN" dirty="0"/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pPr lvl="1"/>
            <a:r>
              <a:rPr lang="zh-CN" altLang="en-US" dirty="0"/>
              <a:t>参考右图</a:t>
            </a:r>
            <a:endParaRPr lang="en-US" altLang="zh-CN" dirty="0"/>
          </a:p>
          <a:p>
            <a:pPr lvl="1"/>
            <a:r>
              <a:rPr lang="zh-CN" altLang="en-US" dirty="0"/>
              <a:t>声母韵母表参考下页以及</a:t>
            </a:r>
            <a:r>
              <a:rPr lang="en-US" altLang="zh-CN" dirty="0"/>
              <a:t>pinyin.py</a:t>
            </a:r>
          </a:p>
          <a:p>
            <a:r>
              <a:rPr lang="zh-CN" altLang="en-US" dirty="0"/>
              <a:t>运行：</a:t>
            </a:r>
            <a:endParaRPr lang="en-US" altLang="zh-CN" dirty="0"/>
          </a:p>
          <a:p>
            <a:pPr lvl="1"/>
            <a:r>
              <a:rPr lang="en-US" altLang="zh-CN" dirty="0"/>
              <a:t>bash run_from_shengyunmu.sh</a:t>
            </a:r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lvl="1"/>
            <a:r>
              <a:rPr lang="zh-CN" altLang="en-US" dirty="0"/>
              <a:t>在文件夹</a:t>
            </a:r>
            <a:r>
              <a:rPr lang="en-US" altLang="zh-CN" dirty="0" err="1"/>
              <a:t>sample_wavs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31A6FA-D39D-4A59-AA14-24EF80CD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08" y="1472027"/>
            <a:ext cx="6769032" cy="1826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B3740D-2B69-41AC-B5C7-8BCAD8D6F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94" y="4265741"/>
            <a:ext cx="5352222" cy="7434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AE9B2B-DDFE-40C9-BCC6-BDDE6A2FC156}"/>
              </a:ext>
            </a:extLst>
          </p:cNvPr>
          <p:cNvSpPr txBox="1"/>
          <p:nvPr/>
        </p:nvSpPr>
        <p:spPr>
          <a:xfrm>
            <a:off x="7916517" y="3488635"/>
            <a:ext cx="237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修正前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8A78AB-C284-485C-A057-BE00633AAF56}"/>
              </a:ext>
            </a:extLst>
          </p:cNvPr>
          <p:cNvSpPr txBox="1"/>
          <p:nvPr/>
        </p:nvSpPr>
        <p:spPr>
          <a:xfrm>
            <a:off x="7916517" y="5216696"/>
            <a:ext cx="237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修正后</a:t>
            </a:r>
          </a:p>
        </p:txBody>
      </p:sp>
    </p:spTree>
    <p:extLst>
      <p:ext uri="{BB962C8B-B14F-4D97-AF65-F5344CB8AC3E}">
        <p14:creationId xmlns:p14="http://schemas.microsoft.com/office/powerpoint/2010/main" val="288616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2CA7-9A70-4FB5-AA69-A054BB11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从声韵母序列转</a:t>
            </a:r>
            <a:r>
              <a:rPr lang="en-US" altLang="zh-CN" dirty="0"/>
              <a:t>wav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813279-20F6-431C-9590-14ED554B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34" y="1453736"/>
            <a:ext cx="4055829" cy="4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E32C-9911-40B0-88D7-A336815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</a:t>
            </a:r>
            <a:r>
              <a:rPr lang="zh-CN" altLang="en-US" dirty="0"/>
              <a:t>版本的优缺点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2CC9E-1DB6-45A9-8D96-21C054EA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wavegan</a:t>
            </a:r>
            <a:r>
              <a:rPr lang="zh-CN" altLang="en-US" dirty="0"/>
              <a:t>作为</a:t>
            </a:r>
            <a:r>
              <a:rPr lang="en-US" altLang="zh-CN" dirty="0"/>
              <a:t>vocoder</a:t>
            </a:r>
            <a:r>
              <a:rPr lang="zh-CN" altLang="en-US" dirty="0"/>
              <a:t>，音质较好</a:t>
            </a:r>
            <a:endParaRPr lang="en-US" altLang="zh-CN" dirty="0"/>
          </a:p>
          <a:p>
            <a:pPr lvl="1"/>
            <a:r>
              <a:rPr lang="zh-CN" altLang="en-US" dirty="0"/>
              <a:t>使用训练完善的</a:t>
            </a:r>
            <a:r>
              <a:rPr lang="en-US" altLang="zh-CN" dirty="0"/>
              <a:t>taco-2</a:t>
            </a:r>
            <a:r>
              <a:rPr lang="zh-CN" altLang="en-US" dirty="0"/>
              <a:t>作为</a:t>
            </a:r>
            <a:r>
              <a:rPr lang="en-US" altLang="zh-CN" dirty="0"/>
              <a:t>TTS</a:t>
            </a:r>
            <a:r>
              <a:rPr lang="zh-CN" altLang="en-US" dirty="0"/>
              <a:t>，韵律和发音准确度好</a:t>
            </a:r>
            <a:endParaRPr lang="en-US" altLang="zh-CN" dirty="0"/>
          </a:p>
          <a:p>
            <a:pPr lvl="1"/>
            <a:r>
              <a:rPr lang="zh-CN" altLang="en-US" dirty="0"/>
              <a:t>单独建模停顿，停顿方面的韵律好，不会乱停顿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/>
              <a:t>没做音频后处理，并没有录音</a:t>
            </a:r>
            <a:r>
              <a:rPr lang="en-US" altLang="zh-CN" dirty="0"/>
              <a:t>+</a:t>
            </a:r>
            <a:r>
              <a:rPr lang="zh-CN" altLang="en-US" dirty="0"/>
              <a:t>后处理的效果好</a:t>
            </a:r>
            <a:endParaRPr lang="en-US" altLang="zh-CN" dirty="0"/>
          </a:p>
          <a:p>
            <a:pPr lvl="1"/>
            <a:r>
              <a:rPr lang="zh-CN" altLang="en-US" dirty="0"/>
              <a:t>发音正确率没有进行评测与修正</a:t>
            </a:r>
            <a:endParaRPr lang="en-US" altLang="zh-CN" dirty="0"/>
          </a:p>
          <a:p>
            <a:pPr lvl="1"/>
            <a:r>
              <a:rPr lang="zh-CN" altLang="en-US" dirty="0"/>
              <a:t>停顿需要人为指定，默认只能不停顿</a:t>
            </a:r>
            <a:endParaRPr lang="en-US" altLang="zh-CN" dirty="0"/>
          </a:p>
          <a:p>
            <a:pPr lvl="1"/>
            <a:r>
              <a:rPr lang="zh-CN" altLang="en-US" dirty="0"/>
              <a:t>汉字转声韵母很容易发错音</a:t>
            </a:r>
            <a:endParaRPr lang="en-US" altLang="zh-CN" dirty="0"/>
          </a:p>
          <a:p>
            <a:pPr lvl="1"/>
            <a:r>
              <a:rPr lang="zh-CN" altLang="en-US"/>
              <a:t>模型加载与预测没有分开，速度较慢</a:t>
            </a:r>
            <a:endParaRPr lang="en-US" altLang="zh-CN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6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427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TTS-Norm环境搭建与使用</vt:lpstr>
      <vt:lpstr>目录</vt:lpstr>
      <vt:lpstr>TTS Conda安装 </vt:lpstr>
      <vt:lpstr>System 2-JP：Vocoder Conda 环境</vt:lpstr>
      <vt:lpstr>安装问题的解决办法</vt:lpstr>
      <vt:lpstr>从带停顿标记的(可选)汉字转wav</vt:lpstr>
      <vt:lpstr>从声韵母序列转wav</vt:lpstr>
      <vt:lpstr>从声韵母序列转wav</vt:lpstr>
      <vt:lpstr>Norm版本的优缺点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ruclion hjk</dc:creator>
  <cp:lastModifiedBy>ruclion hjk</cp:lastModifiedBy>
  <cp:revision>42</cp:revision>
  <dcterms:created xsi:type="dcterms:W3CDTF">2020-07-02T08:43:36Z</dcterms:created>
  <dcterms:modified xsi:type="dcterms:W3CDTF">2020-07-02T10:13:30Z</dcterms:modified>
</cp:coreProperties>
</file>