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084800" cy="20104100"/>
  <p:notesSz cx="18084800" cy="201041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5" autoAdjust="0"/>
  </p:normalViewPr>
  <p:slideViewPr>
    <p:cSldViewPr>
      <p:cViewPr>
        <p:scale>
          <a:sx n="40" d="100"/>
          <a:sy n="40" d="100"/>
        </p:scale>
        <p:origin x="-253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837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244138" y="0"/>
            <a:ext cx="78359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4B438-20C0-4240-8D62-9F99BF0977B5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991225" y="2513013"/>
            <a:ext cx="61023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08163" y="9675813"/>
            <a:ext cx="144684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7837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244138" y="19096038"/>
            <a:ext cx="78359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17AF-A830-41F3-9F51-3B4AD015F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3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C17AF-A830-41F3-9F51-3B4AD015FB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6836" y="6232271"/>
            <a:ext cx="1537747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3672" y="11258296"/>
            <a:ext cx="1266380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4557" y="4623943"/>
            <a:ext cx="786965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16942" y="4623943"/>
            <a:ext cx="786965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330458" y="0"/>
                </a:moveTo>
                <a:lnTo>
                  <a:pt x="0" y="0"/>
                </a:lnTo>
                <a:lnTo>
                  <a:pt x="0" y="330458"/>
                </a:lnTo>
                <a:lnTo>
                  <a:pt x="330458" y="0"/>
                </a:lnTo>
                <a:close/>
              </a:path>
            </a:pathLst>
          </a:custGeom>
          <a:solidFill>
            <a:srgbClr val="BFD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90">
                <a:moveTo>
                  <a:pt x="631133" y="0"/>
                </a:moveTo>
                <a:lnTo>
                  <a:pt x="300674" y="0"/>
                </a:lnTo>
                <a:lnTo>
                  <a:pt x="0" y="300674"/>
                </a:lnTo>
                <a:lnTo>
                  <a:pt x="0" y="631133"/>
                </a:lnTo>
                <a:lnTo>
                  <a:pt x="631133" y="0"/>
                </a:lnTo>
                <a:close/>
              </a:path>
            </a:pathLst>
          </a:custGeom>
          <a:solidFill>
            <a:srgbClr val="BFD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32180" cy="932180"/>
          </a:xfrm>
          <a:custGeom>
            <a:avLst/>
            <a:gdLst/>
            <a:ahLst/>
            <a:cxnLst/>
            <a:rect l="l" t="t" r="r" b="b"/>
            <a:pathLst>
              <a:path w="932180" h="932180">
                <a:moveTo>
                  <a:pt x="931808" y="0"/>
                </a:moveTo>
                <a:lnTo>
                  <a:pt x="601349" y="0"/>
                </a:lnTo>
                <a:lnTo>
                  <a:pt x="0" y="601349"/>
                </a:lnTo>
                <a:lnTo>
                  <a:pt x="0" y="931808"/>
                </a:lnTo>
                <a:lnTo>
                  <a:pt x="931808" y="0"/>
                </a:lnTo>
                <a:close/>
              </a:path>
            </a:pathLst>
          </a:custGeom>
          <a:solidFill>
            <a:srgbClr val="C0D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232535" cy="1232535"/>
          </a:xfrm>
          <a:custGeom>
            <a:avLst/>
            <a:gdLst/>
            <a:ahLst/>
            <a:cxnLst/>
            <a:rect l="l" t="t" r="r" b="b"/>
            <a:pathLst>
              <a:path w="1232535" h="1232535">
                <a:moveTo>
                  <a:pt x="1232484" y="0"/>
                </a:moveTo>
                <a:lnTo>
                  <a:pt x="902025" y="0"/>
                </a:lnTo>
                <a:lnTo>
                  <a:pt x="0" y="902025"/>
                </a:lnTo>
                <a:lnTo>
                  <a:pt x="0" y="1232484"/>
                </a:lnTo>
                <a:lnTo>
                  <a:pt x="1232484" y="0"/>
                </a:lnTo>
                <a:close/>
              </a:path>
            </a:pathLst>
          </a:custGeom>
          <a:solidFill>
            <a:srgbClr val="C1D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533525" cy="1533525"/>
          </a:xfrm>
          <a:custGeom>
            <a:avLst/>
            <a:gdLst/>
            <a:ahLst/>
            <a:cxnLst/>
            <a:rect l="l" t="t" r="r" b="b"/>
            <a:pathLst>
              <a:path w="1533525" h="1533525">
                <a:moveTo>
                  <a:pt x="1533159" y="0"/>
                </a:moveTo>
                <a:lnTo>
                  <a:pt x="1202700" y="0"/>
                </a:lnTo>
                <a:lnTo>
                  <a:pt x="0" y="1202700"/>
                </a:lnTo>
                <a:lnTo>
                  <a:pt x="0" y="1533159"/>
                </a:lnTo>
                <a:lnTo>
                  <a:pt x="1533159" y="0"/>
                </a:lnTo>
                <a:close/>
              </a:path>
            </a:pathLst>
          </a:custGeom>
          <a:solidFill>
            <a:srgbClr val="C2D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833880" cy="1833880"/>
          </a:xfrm>
          <a:custGeom>
            <a:avLst/>
            <a:gdLst/>
            <a:ahLst/>
            <a:cxnLst/>
            <a:rect l="l" t="t" r="r" b="b"/>
            <a:pathLst>
              <a:path w="1833880" h="1833880">
                <a:moveTo>
                  <a:pt x="1833834" y="0"/>
                </a:moveTo>
                <a:lnTo>
                  <a:pt x="1503375" y="0"/>
                </a:lnTo>
                <a:lnTo>
                  <a:pt x="0" y="1503375"/>
                </a:lnTo>
                <a:lnTo>
                  <a:pt x="0" y="1833834"/>
                </a:lnTo>
                <a:lnTo>
                  <a:pt x="1833834" y="0"/>
                </a:lnTo>
                <a:close/>
              </a:path>
            </a:pathLst>
          </a:custGeom>
          <a:solidFill>
            <a:srgbClr val="C3D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2134870" cy="2134870"/>
          </a:xfrm>
          <a:custGeom>
            <a:avLst/>
            <a:gdLst/>
            <a:ahLst/>
            <a:cxnLst/>
            <a:rect l="l" t="t" r="r" b="b"/>
            <a:pathLst>
              <a:path w="2134870" h="2134870">
                <a:moveTo>
                  <a:pt x="2134509" y="0"/>
                </a:moveTo>
                <a:lnTo>
                  <a:pt x="1804050" y="0"/>
                </a:lnTo>
                <a:lnTo>
                  <a:pt x="0" y="1804050"/>
                </a:lnTo>
                <a:lnTo>
                  <a:pt x="0" y="2134509"/>
                </a:lnTo>
                <a:lnTo>
                  <a:pt x="2134509" y="0"/>
                </a:lnTo>
                <a:close/>
              </a:path>
            </a:pathLst>
          </a:custGeom>
          <a:solidFill>
            <a:srgbClr val="C4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0"/>
            <a:ext cx="2435225" cy="2435225"/>
          </a:xfrm>
          <a:custGeom>
            <a:avLst/>
            <a:gdLst/>
            <a:ahLst/>
            <a:cxnLst/>
            <a:rect l="l" t="t" r="r" b="b"/>
            <a:pathLst>
              <a:path w="2435225" h="2435225">
                <a:moveTo>
                  <a:pt x="2435184" y="0"/>
                </a:moveTo>
                <a:lnTo>
                  <a:pt x="2104725" y="0"/>
                </a:lnTo>
                <a:lnTo>
                  <a:pt x="0" y="2104725"/>
                </a:lnTo>
                <a:lnTo>
                  <a:pt x="0" y="2435184"/>
                </a:lnTo>
                <a:lnTo>
                  <a:pt x="2435184" y="0"/>
                </a:lnTo>
                <a:close/>
              </a:path>
            </a:pathLst>
          </a:custGeom>
          <a:solidFill>
            <a:srgbClr val="C5D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0"/>
            <a:ext cx="2736215" cy="2736215"/>
          </a:xfrm>
          <a:custGeom>
            <a:avLst/>
            <a:gdLst/>
            <a:ahLst/>
            <a:cxnLst/>
            <a:rect l="l" t="t" r="r" b="b"/>
            <a:pathLst>
              <a:path w="2736215" h="2736215">
                <a:moveTo>
                  <a:pt x="2735859" y="0"/>
                </a:moveTo>
                <a:lnTo>
                  <a:pt x="2405400" y="0"/>
                </a:lnTo>
                <a:lnTo>
                  <a:pt x="0" y="2405400"/>
                </a:lnTo>
                <a:lnTo>
                  <a:pt x="0" y="2735859"/>
                </a:lnTo>
                <a:lnTo>
                  <a:pt x="2735859" y="0"/>
                </a:lnTo>
                <a:close/>
              </a:path>
            </a:pathLst>
          </a:custGeom>
          <a:solidFill>
            <a:srgbClr val="C6D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3037205" cy="3037205"/>
          </a:xfrm>
          <a:custGeom>
            <a:avLst/>
            <a:gdLst/>
            <a:ahLst/>
            <a:cxnLst/>
            <a:rect l="l" t="t" r="r" b="b"/>
            <a:pathLst>
              <a:path w="3037205" h="3037205">
                <a:moveTo>
                  <a:pt x="3036814" y="0"/>
                </a:moveTo>
                <a:lnTo>
                  <a:pt x="2706075" y="0"/>
                </a:lnTo>
                <a:lnTo>
                  <a:pt x="0" y="2706075"/>
                </a:lnTo>
                <a:lnTo>
                  <a:pt x="0" y="3036926"/>
                </a:lnTo>
                <a:lnTo>
                  <a:pt x="3036814" y="0"/>
                </a:lnTo>
                <a:close/>
              </a:path>
            </a:pathLst>
          </a:custGeom>
          <a:solidFill>
            <a:srgbClr val="C7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3337560" cy="3338195"/>
          </a:xfrm>
          <a:custGeom>
            <a:avLst/>
            <a:gdLst/>
            <a:ahLst/>
            <a:cxnLst/>
            <a:rect l="l" t="t" r="r" b="b"/>
            <a:pathLst>
              <a:path w="3337560" h="3338195">
                <a:moveTo>
                  <a:pt x="3337483" y="0"/>
                </a:moveTo>
                <a:lnTo>
                  <a:pt x="3007030" y="0"/>
                </a:lnTo>
                <a:lnTo>
                  <a:pt x="0" y="3007142"/>
                </a:lnTo>
                <a:lnTo>
                  <a:pt x="0" y="3337607"/>
                </a:lnTo>
                <a:lnTo>
                  <a:pt x="3337483" y="0"/>
                </a:lnTo>
                <a:close/>
              </a:path>
            </a:pathLst>
          </a:custGeom>
          <a:solidFill>
            <a:srgbClr val="C8D7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3638550" cy="3638550"/>
          </a:xfrm>
          <a:custGeom>
            <a:avLst/>
            <a:gdLst/>
            <a:ahLst/>
            <a:cxnLst/>
            <a:rect l="l" t="t" r="r" b="b"/>
            <a:pathLst>
              <a:path w="3638550" h="3638550">
                <a:moveTo>
                  <a:pt x="3638153" y="0"/>
                </a:moveTo>
                <a:lnTo>
                  <a:pt x="3307700" y="0"/>
                </a:lnTo>
                <a:lnTo>
                  <a:pt x="0" y="3307823"/>
                </a:lnTo>
                <a:lnTo>
                  <a:pt x="0" y="3638288"/>
                </a:lnTo>
                <a:lnTo>
                  <a:pt x="3638153" y="0"/>
                </a:lnTo>
                <a:close/>
              </a:path>
            </a:pathLst>
          </a:custGeom>
          <a:solidFill>
            <a:srgbClr val="C9D7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0"/>
            <a:ext cx="3939540" cy="3939540"/>
          </a:xfrm>
          <a:custGeom>
            <a:avLst/>
            <a:gdLst/>
            <a:ahLst/>
            <a:cxnLst/>
            <a:rect l="l" t="t" r="r" b="b"/>
            <a:pathLst>
              <a:path w="3939540" h="3939540">
                <a:moveTo>
                  <a:pt x="3939269" y="0"/>
                </a:moveTo>
                <a:lnTo>
                  <a:pt x="3608369" y="0"/>
                </a:lnTo>
                <a:lnTo>
                  <a:pt x="0" y="3608503"/>
                </a:lnTo>
                <a:lnTo>
                  <a:pt x="0" y="3939269"/>
                </a:lnTo>
                <a:lnTo>
                  <a:pt x="3939269" y="0"/>
                </a:lnTo>
                <a:close/>
              </a:path>
            </a:pathLst>
          </a:custGeom>
          <a:solidFill>
            <a:srgbClr val="CA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0"/>
            <a:ext cx="4240530" cy="4240530"/>
          </a:xfrm>
          <a:custGeom>
            <a:avLst/>
            <a:gdLst/>
            <a:ahLst/>
            <a:cxnLst/>
            <a:rect l="l" t="t" r="r" b="b"/>
            <a:pathLst>
              <a:path w="4240530" h="4240530">
                <a:moveTo>
                  <a:pt x="4240396" y="0"/>
                </a:moveTo>
                <a:lnTo>
                  <a:pt x="3909485" y="0"/>
                </a:lnTo>
                <a:lnTo>
                  <a:pt x="0" y="3909485"/>
                </a:lnTo>
                <a:lnTo>
                  <a:pt x="0" y="4240238"/>
                </a:lnTo>
                <a:lnTo>
                  <a:pt x="4240396" y="0"/>
                </a:lnTo>
                <a:close/>
              </a:path>
            </a:pathLst>
          </a:custGeom>
          <a:solidFill>
            <a:srgbClr val="CCD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0"/>
            <a:ext cx="4541520" cy="4541520"/>
          </a:xfrm>
          <a:custGeom>
            <a:avLst/>
            <a:gdLst/>
            <a:ahLst/>
            <a:cxnLst/>
            <a:rect l="l" t="t" r="r" b="b"/>
            <a:pathLst>
              <a:path w="4541520" h="4541520">
                <a:moveTo>
                  <a:pt x="4541328" y="0"/>
                </a:moveTo>
                <a:lnTo>
                  <a:pt x="4210160" y="0"/>
                </a:lnTo>
                <a:lnTo>
                  <a:pt x="0" y="4210160"/>
                </a:lnTo>
                <a:lnTo>
                  <a:pt x="0" y="4541328"/>
                </a:lnTo>
                <a:lnTo>
                  <a:pt x="4541328" y="0"/>
                </a:lnTo>
                <a:close/>
              </a:path>
            </a:pathLst>
          </a:custGeom>
          <a:solidFill>
            <a:srgbClr val="CCD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0"/>
            <a:ext cx="4842510" cy="4842510"/>
          </a:xfrm>
          <a:custGeom>
            <a:avLst/>
            <a:gdLst/>
            <a:ahLst/>
            <a:cxnLst/>
            <a:rect l="l" t="t" r="r" b="b"/>
            <a:pathLst>
              <a:path w="4842510" h="4842510">
                <a:moveTo>
                  <a:pt x="4842003" y="0"/>
                </a:moveTo>
                <a:lnTo>
                  <a:pt x="4511087" y="0"/>
                </a:lnTo>
                <a:lnTo>
                  <a:pt x="0" y="4511255"/>
                </a:lnTo>
                <a:lnTo>
                  <a:pt x="0" y="4842003"/>
                </a:lnTo>
                <a:lnTo>
                  <a:pt x="4842003" y="0"/>
                </a:lnTo>
                <a:close/>
              </a:path>
            </a:pathLst>
          </a:custGeom>
          <a:solidFill>
            <a:srgbClr val="CDD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0"/>
            <a:ext cx="5142230" cy="5142230"/>
          </a:xfrm>
          <a:custGeom>
            <a:avLst/>
            <a:gdLst/>
            <a:ahLst/>
            <a:cxnLst/>
            <a:rect l="l" t="t" r="r" b="b"/>
            <a:pathLst>
              <a:path w="5142230" h="5142230">
                <a:moveTo>
                  <a:pt x="5141969" y="0"/>
                </a:moveTo>
                <a:lnTo>
                  <a:pt x="4812219" y="0"/>
                </a:lnTo>
                <a:lnTo>
                  <a:pt x="0" y="4812219"/>
                </a:lnTo>
                <a:lnTo>
                  <a:pt x="0" y="5141969"/>
                </a:lnTo>
                <a:lnTo>
                  <a:pt x="5141969" y="0"/>
                </a:lnTo>
                <a:close/>
              </a:path>
            </a:pathLst>
          </a:custGeom>
          <a:solidFill>
            <a:srgbClr val="CE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0"/>
            <a:ext cx="5443220" cy="5443220"/>
          </a:xfrm>
          <a:custGeom>
            <a:avLst/>
            <a:gdLst/>
            <a:ahLst/>
            <a:cxnLst/>
            <a:rect l="l" t="t" r="r" b="b"/>
            <a:pathLst>
              <a:path w="5443220" h="5443220">
                <a:moveTo>
                  <a:pt x="5442644" y="0"/>
                </a:moveTo>
                <a:lnTo>
                  <a:pt x="5112185" y="0"/>
                </a:lnTo>
                <a:lnTo>
                  <a:pt x="0" y="5112185"/>
                </a:lnTo>
                <a:lnTo>
                  <a:pt x="0" y="5442644"/>
                </a:lnTo>
                <a:lnTo>
                  <a:pt x="5442644" y="0"/>
                </a:lnTo>
                <a:close/>
              </a:path>
            </a:pathLst>
          </a:custGeom>
          <a:solidFill>
            <a:srgbClr val="CFD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0"/>
            <a:ext cx="5744210" cy="5744210"/>
          </a:xfrm>
          <a:custGeom>
            <a:avLst/>
            <a:gdLst/>
            <a:ahLst/>
            <a:cxnLst/>
            <a:rect l="l" t="t" r="r" b="b"/>
            <a:pathLst>
              <a:path w="5744210" h="5744210">
                <a:moveTo>
                  <a:pt x="5744028" y="0"/>
                </a:moveTo>
                <a:lnTo>
                  <a:pt x="5412860" y="0"/>
                </a:lnTo>
                <a:lnTo>
                  <a:pt x="0" y="5412860"/>
                </a:lnTo>
                <a:lnTo>
                  <a:pt x="0" y="5744028"/>
                </a:lnTo>
                <a:lnTo>
                  <a:pt x="5744028" y="0"/>
                </a:lnTo>
                <a:close/>
              </a:path>
            </a:pathLst>
          </a:custGeom>
          <a:solidFill>
            <a:srgbClr val="D0D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0"/>
            <a:ext cx="6045200" cy="6045200"/>
          </a:xfrm>
          <a:custGeom>
            <a:avLst/>
            <a:gdLst/>
            <a:ahLst/>
            <a:cxnLst/>
            <a:rect l="l" t="t" r="r" b="b"/>
            <a:pathLst>
              <a:path w="6045200" h="6045200">
                <a:moveTo>
                  <a:pt x="6044703" y="0"/>
                </a:moveTo>
                <a:lnTo>
                  <a:pt x="5713535" y="0"/>
                </a:lnTo>
                <a:lnTo>
                  <a:pt x="0" y="5713535"/>
                </a:lnTo>
                <a:lnTo>
                  <a:pt x="0" y="6044703"/>
                </a:lnTo>
                <a:lnTo>
                  <a:pt x="6044703" y="0"/>
                </a:lnTo>
                <a:close/>
              </a:path>
            </a:pathLst>
          </a:custGeom>
          <a:solidFill>
            <a:srgbClr val="D1D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0"/>
            <a:ext cx="6345555" cy="6345555"/>
          </a:xfrm>
          <a:custGeom>
            <a:avLst/>
            <a:gdLst/>
            <a:ahLst/>
            <a:cxnLst/>
            <a:rect l="l" t="t" r="r" b="b"/>
            <a:pathLst>
              <a:path w="6345555" h="6345555">
                <a:moveTo>
                  <a:pt x="6345378" y="0"/>
                </a:moveTo>
                <a:lnTo>
                  <a:pt x="6014695" y="0"/>
                </a:lnTo>
                <a:lnTo>
                  <a:pt x="0" y="6014472"/>
                </a:lnTo>
                <a:lnTo>
                  <a:pt x="0" y="6345378"/>
                </a:lnTo>
                <a:lnTo>
                  <a:pt x="6345378" y="0"/>
                </a:lnTo>
                <a:close/>
              </a:path>
            </a:pathLst>
          </a:custGeom>
          <a:solidFill>
            <a:srgbClr val="D2DE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0"/>
            <a:ext cx="6646545" cy="6646545"/>
          </a:xfrm>
          <a:custGeom>
            <a:avLst/>
            <a:gdLst/>
            <a:ahLst/>
            <a:cxnLst/>
            <a:rect l="l" t="t" r="r" b="b"/>
            <a:pathLst>
              <a:path w="6646545" h="6646545">
                <a:moveTo>
                  <a:pt x="6646053" y="0"/>
                </a:moveTo>
                <a:lnTo>
                  <a:pt x="6315595" y="0"/>
                </a:lnTo>
                <a:lnTo>
                  <a:pt x="0" y="6315595"/>
                </a:lnTo>
                <a:lnTo>
                  <a:pt x="0" y="6646053"/>
                </a:lnTo>
                <a:lnTo>
                  <a:pt x="6646053" y="0"/>
                </a:lnTo>
                <a:close/>
              </a:path>
            </a:pathLst>
          </a:custGeom>
          <a:solidFill>
            <a:srgbClr val="D3D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0"/>
            <a:ext cx="6946900" cy="6946900"/>
          </a:xfrm>
          <a:custGeom>
            <a:avLst/>
            <a:gdLst/>
            <a:ahLst/>
            <a:cxnLst/>
            <a:rect l="l" t="t" r="r" b="b"/>
            <a:pathLst>
              <a:path w="6946900" h="6946900">
                <a:moveTo>
                  <a:pt x="6946729" y="0"/>
                </a:moveTo>
                <a:lnTo>
                  <a:pt x="6616270" y="0"/>
                </a:lnTo>
                <a:lnTo>
                  <a:pt x="0" y="6616270"/>
                </a:lnTo>
                <a:lnTo>
                  <a:pt x="0" y="6946729"/>
                </a:lnTo>
                <a:lnTo>
                  <a:pt x="6946729" y="0"/>
                </a:lnTo>
                <a:close/>
              </a:path>
            </a:pathLst>
          </a:custGeom>
          <a:solidFill>
            <a:srgbClr val="D4D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0"/>
            <a:ext cx="7247890" cy="7247890"/>
          </a:xfrm>
          <a:custGeom>
            <a:avLst/>
            <a:gdLst/>
            <a:ahLst/>
            <a:cxnLst/>
            <a:rect l="l" t="t" r="r" b="b"/>
            <a:pathLst>
              <a:path w="7247890" h="7247890">
                <a:moveTo>
                  <a:pt x="7247404" y="0"/>
                </a:moveTo>
                <a:lnTo>
                  <a:pt x="6916945" y="0"/>
                </a:lnTo>
                <a:lnTo>
                  <a:pt x="0" y="6916945"/>
                </a:lnTo>
                <a:lnTo>
                  <a:pt x="0" y="7247404"/>
                </a:lnTo>
                <a:lnTo>
                  <a:pt x="7247404" y="0"/>
                </a:lnTo>
                <a:close/>
              </a:path>
            </a:pathLst>
          </a:custGeom>
          <a:solidFill>
            <a:srgbClr val="D5E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0"/>
            <a:ext cx="7548245" cy="7548245"/>
          </a:xfrm>
          <a:custGeom>
            <a:avLst/>
            <a:gdLst/>
            <a:ahLst/>
            <a:cxnLst/>
            <a:rect l="l" t="t" r="r" b="b"/>
            <a:pathLst>
              <a:path w="7548245" h="7548245">
                <a:moveTo>
                  <a:pt x="7548079" y="0"/>
                </a:moveTo>
                <a:lnTo>
                  <a:pt x="7217620" y="0"/>
                </a:lnTo>
                <a:lnTo>
                  <a:pt x="0" y="7217620"/>
                </a:lnTo>
                <a:lnTo>
                  <a:pt x="0" y="7548079"/>
                </a:lnTo>
                <a:lnTo>
                  <a:pt x="7548079" y="0"/>
                </a:lnTo>
                <a:close/>
              </a:path>
            </a:pathLst>
          </a:custGeom>
          <a:solidFill>
            <a:srgbClr val="D6E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0"/>
            <a:ext cx="7849234" cy="7849234"/>
          </a:xfrm>
          <a:custGeom>
            <a:avLst/>
            <a:gdLst/>
            <a:ahLst/>
            <a:cxnLst/>
            <a:rect l="l" t="t" r="r" b="b"/>
            <a:pathLst>
              <a:path w="7849234" h="7849234">
                <a:moveTo>
                  <a:pt x="7848944" y="0"/>
                </a:moveTo>
                <a:lnTo>
                  <a:pt x="7518295" y="0"/>
                </a:lnTo>
                <a:lnTo>
                  <a:pt x="0" y="7518295"/>
                </a:lnTo>
                <a:lnTo>
                  <a:pt x="0" y="7849235"/>
                </a:lnTo>
                <a:lnTo>
                  <a:pt x="7848944" y="0"/>
                </a:lnTo>
                <a:close/>
              </a:path>
            </a:pathLst>
          </a:custGeom>
          <a:solidFill>
            <a:srgbClr val="D7E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0"/>
            <a:ext cx="8150225" cy="8150225"/>
          </a:xfrm>
          <a:custGeom>
            <a:avLst/>
            <a:gdLst/>
            <a:ahLst/>
            <a:cxnLst/>
            <a:rect l="l" t="t" r="r" b="b"/>
            <a:pathLst>
              <a:path w="8150225" h="8150225">
                <a:moveTo>
                  <a:pt x="8150138" y="0"/>
                </a:moveTo>
                <a:lnTo>
                  <a:pt x="7819161" y="0"/>
                </a:lnTo>
                <a:lnTo>
                  <a:pt x="0" y="7819451"/>
                </a:lnTo>
                <a:lnTo>
                  <a:pt x="0" y="8150138"/>
                </a:lnTo>
                <a:lnTo>
                  <a:pt x="8150138" y="0"/>
                </a:lnTo>
                <a:close/>
              </a:path>
            </a:pathLst>
          </a:custGeom>
          <a:solidFill>
            <a:srgbClr val="D8E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0"/>
            <a:ext cx="8451215" cy="8451215"/>
          </a:xfrm>
          <a:custGeom>
            <a:avLst/>
            <a:gdLst/>
            <a:ahLst/>
            <a:cxnLst/>
            <a:rect l="l" t="t" r="r" b="b"/>
            <a:pathLst>
              <a:path w="8451215" h="8451215">
                <a:moveTo>
                  <a:pt x="8450813" y="0"/>
                </a:moveTo>
                <a:lnTo>
                  <a:pt x="8120354" y="0"/>
                </a:lnTo>
                <a:lnTo>
                  <a:pt x="0" y="8120354"/>
                </a:lnTo>
                <a:lnTo>
                  <a:pt x="0" y="8450813"/>
                </a:lnTo>
                <a:lnTo>
                  <a:pt x="8450813" y="0"/>
                </a:lnTo>
                <a:close/>
              </a:path>
            </a:pathLst>
          </a:custGeom>
          <a:solidFill>
            <a:srgbClr val="D9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0"/>
            <a:ext cx="8751570" cy="8751570"/>
          </a:xfrm>
          <a:custGeom>
            <a:avLst/>
            <a:gdLst/>
            <a:ahLst/>
            <a:cxnLst/>
            <a:rect l="l" t="t" r="r" b="b"/>
            <a:pathLst>
              <a:path w="8751570" h="8751570">
                <a:moveTo>
                  <a:pt x="8751488" y="0"/>
                </a:moveTo>
                <a:lnTo>
                  <a:pt x="8421029" y="0"/>
                </a:lnTo>
                <a:lnTo>
                  <a:pt x="0" y="8421029"/>
                </a:lnTo>
                <a:lnTo>
                  <a:pt x="0" y="8751488"/>
                </a:lnTo>
                <a:lnTo>
                  <a:pt x="8751488" y="0"/>
                </a:lnTo>
                <a:close/>
              </a:path>
            </a:pathLst>
          </a:custGeom>
          <a:solidFill>
            <a:srgbClr val="DA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0"/>
            <a:ext cx="9053195" cy="9053195"/>
          </a:xfrm>
          <a:custGeom>
            <a:avLst/>
            <a:gdLst/>
            <a:ahLst/>
            <a:cxnLst/>
            <a:rect l="l" t="t" r="r" b="b"/>
            <a:pathLst>
              <a:path w="9053195" h="9053195">
                <a:moveTo>
                  <a:pt x="9052873" y="0"/>
                </a:moveTo>
                <a:lnTo>
                  <a:pt x="8721704" y="0"/>
                </a:lnTo>
                <a:lnTo>
                  <a:pt x="0" y="8721704"/>
                </a:lnTo>
                <a:lnTo>
                  <a:pt x="0" y="9052873"/>
                </a:lnTo>
                <a:lnTo>
                  <a:pt x="9052873" y="0"/>
                </a:lnTo>
                <a:close/>
              </a:path>
            </a:pathLst>
          </a:custGeom>
          <a:solidFill>
            <a:srgbClr val="DB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9353550" cy="9353550"/>
          </a:xfrm>
          <a:custGeom>
            <a:avLst/>
            <a:gdLst/>
            <a:ahLst/>
            <a:cxnLst/>
            <a:rect l="l" t="t" r="r" b="b"/>
            <a:pathLst>
              <a:path w="9353550" h="9353550">
                <a:moveTo>
                  <a:pt x="9353548" y="0"/>
                </a:moveTo>
                <a:lnTo>
                  <a:pt x="9022380" y="0"/>
                </a:lnTo>
                <a:lnTo>
                  <a:pt x="0" y="9022380"/>
                </a:lnTo>
                <a:lnTo>
                  <a:pt x="0" y="9353548"/>
                </a:lnTo>
                <a:lnTo>
                  <a:pt x="9353548" y="0"/>
                </a:lnTo>
                <a:close/>
              </a:path>
            </a:pathLst>
          </a:custGeom>
          <a:solidFill>
            <a:srgbClr val="DC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9654540" cy="9654540"/>
          </a:xfrm>
          <a:custGeom>
            <a:avLst/>
            <a:gdLst/>
            <a:ahLst/>
            <a:cxnLst/>
            <a:rect l="l" t="t" r="r" b="b"/>
            <a:pathLst>
              <a:path w="9654540" h="9654540">
                <a:moveTo>
                  <a:pt x="9654223" y="0"/>
                </a:moveTo>
                <a:lnTo>
                  <a:pt x="9323055" y="0"/>
                </a:lnTo>
                <a:lnTo>
                  <a:pt x="0" y="9323055"/>
                </a:lnTo>
                <a:lnTo>
                  <a:pt x="0" y="9654223"/>
                </a:lnTo>
                <a:lnTo>
                  <a:pt x="9654223" y="0"/>
                </a:lnTo>
                <a:close/>
              </a:path>
            </a:pathLst>
          </a:custGeom>
          <a:solidFill>
            <a:srgbClr val="DDE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0"/>
            <a:ext cx="9954895" cy="9954895"/>
          </a:xfrm>
          <a:custGeom>
            <a:avLst/>
            <a:gdLst/>
            <a:ahLst/>
            <a:cxnLst/>
            <a:rect l="l" t="t" r="r" b="b"/>
            <a:pathLst>
              <a:path w="9954895" h="9954895">
                <a:moveTo>
                  <a:pt x="9954898" y="0"/>
                </a:moveTo>
                <a:lnTo>
                  <a:pt x="9624439" y="0"/>
                </a:lnTo>
                <a:lnTo>
                  <a:pt x="0" y="9624439"/>
                </a:lnTo>
                <a:lnTo>
                  <a:pt x="0" y="9954898"/>
                </a:lnTo>
                <a:lnTo>
                  <a:pt x="9954898" y="0"/>
                </a:lnTo>
                <a:close/>
              </a:path>
            </a:pathLst>
          </a:custGeom>
          <a:solidFill>
            <a:srgbClr val="DE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0"/>
            <a:ext cx="10255885" cy="10255885"/>
          </a:xfrm>
          <a:custGeom>
            <a:avLst/>
            <a:gdLst/>
            <a:ahLst/>
            <a:cxnLst/>
            <a:rect l="l" t="t" r="r" b="b"/>
            <a:pathLst>
              <a:path w="10255885" h="10255885">
                <a:moveTo>
                  <a:pt x="10255573" y="0"/>
                </a:moveTo>
                <a:lnTo>
                  <a:pt x="9925114" y="0"/>
                </a:lnTo>
                <a:lnTo>
                  <a:pt x="0" y="9925114"/>
                </a:lnTo>
                <a:lnTo>
                  <a:pt x="0" y="10255573"/>
                </a:lnTo>
                <a:lnTo>
                  <a:pt x="10255573" y="0"/>
                </a:lnTo>
                <a:close/>
              </a:path>
            </a:pathLst>
          </a:custGeom>
          <a:solidFill>
            <a:srgbClr val="DF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10556875" cy="10556875"/>
          </a:xfrm>
          <a:custGeom>
            <a:avLst/>
            <a:gdLst/>
            <a:ahLst/>
            <a:cxnLst/>
            <a:rect l="l" t="t" r="r" b="b"/>
            <a:pathLst>
              <a:path w="10556875" h="10556875">
                <a:moveTo>
                  <a:pt x="10556248" y="0"/>
                </a:moveTo>
                <a:lnTo>
                  <a:pt x="10225789" y="0"/>
                </a:lnTo>
                <a:lnTo>
                  <a:pt x="0" y="10225789"/>
                </a:lnTo>
                <a:lnTo>
                  <a:pt x="0" y="10556248"/>
                </a:lnTo>
                <a:lnTo>
                  <a:pt x="10556248" y="0"/>
                </a:lnTo>
                <a:close/>
              </a:path>
            </a:pathLst>
          </a:custGeom>
          <a:solidFill>
            <a:srgbClr val="E0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0"/>
            <a:ext cx="10857230" cy="10857230"/>
          </a:xfrm>
          <a:custGeom>
            <a:avLst/>
            <a:gdLst/>
            <a:ahLst/>
            <a:cxnLst/>
            <a:rect l="l" t="t" r="r" b="b"/>
            <a:pathLst>
              <a:path w="10857230" h="10857230">
                <a:moveTo>
                  <a:pt x="10856923" y="0"/>
                </a:moveTo>
                <a:lnTo>
                  <a:pt x="10526464" y="0"/>
                </a:lnTo>
                <a:lnTo>
                  <a:pt x="0" y="10526464"/>
                </a:lnTo>
                <a:lnTo>
                  <a:pt x="0" y="10856923"/>
                </a:lnTo>
                <a:lnTo>
                  <a:pt x="10856923" y="0"/>
                </a:lnTo>
                <a:close/>
              </a:path>
            </a:pathLst>
          </a:custGeom>
          <a:solidFill>
            <a:srgbClr val="E1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0"/>
            <a:ext cx="11158220" cy="11158220"/>
          </a:xfrm>
          <a:custGeom>
            <a:avLst/>
            <a:gdLst/>
            <a:ahLst/>
            <a:cxnLst/>
            <a:rect l="l" t="t" r="r" b="b"/>
            <a:pathLst>
              <a:path w="11158220" h="11158220">
                <a:moveTo>
                  <a:pt x="11157598" y="0"/>
                </a:moveTo>
                <a:lnTo>
                  <a:pt x="10827139" y="0"/>
                </a:lnTo>
                <a:lnTo>
                  <a:pt x="0" y="10827139"/>
                </a:lnTo>
                <a:lnTo>
                  <a:pt x="0" y="11157598"/>
                </a:lnTo>
                <a:lnTo>
                  <a:pt x="11157598" y="0"/>
                </a:lnTo>
                <a:close/>
              </a:path>
            </a:pathLst>
          </a:custGeom>
          <a:solidFill>
            <a:srgbClr val="E2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0"/>
            <a:ext cx="11458575" cy="11458575"/>
          </a:xfrm>
          <a:custGeom>
            <a:avLst/>
            <a:gdLst/>
            <a:ahLst/>
            <a:cxnLst/>
            <a:rect l="l" t="t" r="r" b="b"/>
            <a:pathLst>
              <a:path w="11458575" h="11458575">
                <a:moveTo>
                  <a:pt x="11458273" y="0"/>
                </a:moveTo>
                <a:lnTo>
                  <a:pt x="11127814" y="0"/>
                </a:lnTo>
                <a:lnTo>
                  <a:pt x="0" y="11127814"/>
                </a:lnTo>
                <a:lnTo>
                  <a:pt x="0" y="11458273"/>
                </a:lnTo>
                <a:lnTo>
                  <a:pt x="11458273" y="0"/>
                </a:lnTo>
                <a:close/>
              </a:path>
            </a:pathLst>
          </a:custGeom>
          <a:solidFill>
            <a:srgbClr val="E3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0"/>
            <a:ext cx="11759565" cy="11759565"/>
          </a:xfrm>
          <a:custGeom>
            <a:avLst/>
            <a:gdLst/>
            <a:ahLst/>
            <a:cxnLst/>
            <a:rect l="l" t="t" r="r" b="b"/>
            <a:pathLst>
              <a:path w="11759565" h="11759565">
                <a:moveTo>
                  <a:pt x="11759066" y="0"/>
                </a:moveTo>
                <a:lnTo>
                  <a:pt x="11428489" y="0"/>
                </a:lnTo>
                <a:lnTo>
                  <a:pt x="0" y="11428489"/>
                </a:lnTo>
                <a:lnTo>
                  <a:pt x="0" y="11759503"/>
                </a:lnTo>
                <a:lnTo>
                  <a:pt x="11759066" y="0"/>
                </a:lnTo>
                <a:close/>
              </a:path>
            </a:pathLst>
          </a:custGeom>
          <a:solidFill>
            <a:srgbClr val="E4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0"/>
            <a:ext cx="12059920" cy="12060555"/>
          </a:xfrm>
          <a:custGeom>
            <a:avLst/>
            <a:gdLst/>
            <a:ahLst/>
            <a:cxnLst/>
            <a:rect l="l" t="t" r="r" b="b"/>
            <a:pathLst>
              <a:path w="12059920" h="12060555">
                <a:moveTo>
                  <a:pt x="12059735" y="0"/>
                </a:moveTo>
                <a:lnTo>
                  <a:pt x="11729165" y="0"/>
                </a:lnTo>
                <a:lnTo>
                  <a:pt x="0" y="11729165"/>
                </a:lnTo>
                <a:lnTo>
                  <a:pt x="0" y="12060183"/>
                </a:lnTo>
                <a:lnTo>
                  <a:pt x="12059735" y="0"/>
                </a:lnTo>
                <a:close/>
              </a:path>
            </a:pathLst>
          </a:custGeom>
          <a:solidFill>
            <a:srgbClr val="E5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0"/>
            <a:ext cx="12361545" cy="12361545"/>
          </a:xfrm>
          <a:custGeom>
            <a:avLst/>
            <a:gdLst/>
            <a:ahLst/>
            <a:cxnLst/>
            <a:rect l="l" t="t" r="r" b="b"/>
            <a:pathLst>
              <a:path w="12361545" h="12361545">
                <a:moveTo>
                  <a:pt x="12361008" y="0"/>
                </a:moveTo>
                <a:lnTo>
                  <a:pt x="12030436" y="0"/>
                </a:lnTo>
                <a:lnTo>
                  <a:pt x="0" y="12029990"/>
                </a:lnTo>
                <a:lnTo>
                  <a:pt x="0" y="12361008"/>
                </a:lnTo>
                <a:lnTo>
                  <a:pt x="12361008" y="0"/>
                </a:lnTo>
                <a:close/>
              </a:path>
            </a:pathLst>
          </a:custGeom>
          <a:solidFill>
            <a:srgbClr val="E6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0"/>
            <a:ext cx="12661900" cy="12661900"/>
          </a:xfrm>
          <a:custGeom>
            <a:avLst/>
            <a:gdLst/>
            <a:ahLst/>
            <a:cxnLst/>
            <a:rect l="l" t="t" r="r" b="b"/>
            <a:pathLst>
              <a:path w="12661900" h="12661900">
                <a:moveTo>
                  <a:pt x="12661683" y="0"/>
                </a:moveTo>
                <a:lnTo>
                  <a:pt x="12331224" y="0"/>
                </a:lnTo>
                <a:lnTo>
                  <a:pt x="0" y="12331224"/>
                </a:lnTo>
                <a:lnTo>
                  <a:pt x="0" y="12661683"/>
                </a:lnTo>
                <a:lnTo>
                  <a:pt x="12661683" y="0"/>
                </a:lnTo>
                <a:close/>
              </a:path>
            </a:pathLst>
          </a:custGeom>
          <a:solidFill>
            <a:srgbClr val="E7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0"/>
            <a:ext cx="12962890" cy="12962890"/>
          </a:xfrm>
          <a:custGeom>
            <a:avLst/>
            <a:gdLst/>
            <a:ahLst/>
            <a:cxnLst/>
            <a:rect l="l" t="t" r="r" b="b"/>
            <a:pathLst>
              <a:path w="12962890" h="12962890">
                <a:moveTo>
                  <a:pt x="12962358" y="0"/>
                </a:moveTo>
                <a:lnTo>
                  <a:pt x="12631899" y="0"/>
                </a:lnTo>
                <a:lnTo>
                  <a:pt x="0" y="12631899"/>
                </a:lnTo>
                <a:lnTo>
                  <a:pt x="0" y="12962358"/>
                </a:lnTo>
                <a:lnTo>
                  <a:pt x="12962358" y="0"/>
                </a:lnTo>
                <a:close/>
              </a:path>
            </a:pathLst>
          </a:custGeom>
          <a:solidFill>
            <a:srgbClr val="E8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0"/>
            <a:ext cx="13263244" cy="13263244"/>
          </a:xfrm>
          <a:custGeom>
            <a:avLst/>
            <a:gdLst/>
            <a:ahLst/>
            <a:cxnLst/>
            <a:rect l="l" t="t" r="r" b="b"/>
            <a:pathLst>
              <a:path w="13263244" h="13263244">
                <a:moveTo>
                  <a:pt x="13263033" y="0"/>
                </a:moveTo>
                <a:lnTo>
                  <a:pt x="12932574" y="0"/>
                </a:lnTo>
                <a:lnTo>
                  <a:pt x="0" y="12932574"/>
                </a:lnTo>
                <a:lnTo>
                  <a:pt x="0" y="13263033"/>
                </a:lnTo>
                <a:lnTo>
                  <a:pt x="13263033" y="0"/>
                </a:lnTo>
                <a:close/>
              </a:path>
            </a:pathLst>
          </a:custGeom>
          <a:solidFill>
            <a:srgbClr val="E9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0"/>
            <a:ext cx="13564235" cy="13564235"/>
          </a:xfrm>
          <a:custGeom>
            <a:avLst/>
            <a:gdLst/>
            <a:ahLst/>
            <a:cxnLst/>
            <a:rect l="l" t="t" r="r" b="b"/>
            <a:pathLst>
              <a:path w="13564235" h="13564235">
                <a:moveTo>
                  <a:pt x="13563708" y="0"/>
                </a:moveTo>
                <a:lnTo>
                  <a:pt x="13233249" y="0"/>
                </a:lnTo>
                <a:lnTo>
                  <a:pt x="0" y="13233249"/>
                </a:lnTo>
                <a:lnTo>
                  <a:pt x="0" y="13563708"/>
                </a:lnTo>
                <a:lnTo>
                  <a:pt x="13563708" y="0"/>
                </a:lnTo>
                <a:close/>
              </a:path>
            </a:pathLst>
          </a:custGeom>
          <a:solidFill>
            <a:srgbClr val="E9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0"/>
            <a:ext cx="13864590" cy="13864590"/>
          </a:xfrm>
          <a:custGeom>
            <a:avLst/>
            <a:gdLst/>
            <a:ahLst/>
            <a:cxnLst/>
            <a:rect l="l" t="t" r="r" b="b"/>
            <a:pathLst>
              <a:path w="13864590" h="13864590">
                <a:moveTo>
                  <a:pt x="13864383" y="0"/>
                </a:moveTo>
                <a:lnTo>
                  <a:pt x="13533924" y="0"/>
                </a:lnTo>
                <a:lnTo>
                  <a:pt x="0" y="13533924"/>
                </a:lnTo>
                <a:lnTo>
                  <a:pt x="0" y="13864383"/>
                </a:lnTo>
                <a:lnTo>
                  <a:pt x="13864383" y="0"/>
                </a:lnTo>
                <a:close/>
              </a:path>
            </a:pathLst>
          </a:custGeom>
          <a:solidFill>
            <a:srgbClr val="EA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0"/>
            <a:ext cx="14166215" cy="14166215"/>
          </a:xfrm>
          <a:custGeom>
            <a:avLst/>
            <a:gdLst/>
            <a:ahLst/>
            <a:cxnLst/>
            <a:rect l="l" t="t" r="r" b="b"/>
            <a:pathLst>
              <a:path w="14166215" h="14166215">
                <a:moveTo>
                  <a:pt x="14165767" y="0"/>
                </a:moveTo>
                <a:lnTo>
                  <a:pt x="13834599" y="0"/>
                </a:lnTo>
                <a:lnTo>
                  <a:pt x="0" y="13834599"/>
                </a:lnTo>
                <a:lnTo>
                  <a:pt x="0" y="14165767"/>
                </a:lnTo>
                <a:lnTo>
                  <a:pt x="14165767" y="0"/>
                </a:lnTo>
                <a:close/>
              </a:path>
            </a:pathLst>
          </a:custGeom>
          <a:solidFill>
            <a:srgbClr val="EB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0"/>
            <a:ext cx="14466569" cy="14466569"/>
          </a:xfrm>
          <a:custGeom>
            <a:avLst/>
            <a:gdLst/>
            <a:ahLst/>
            <a:cxnLst/>
            <a:rect l="l" t="t" r="r" b="b"/>
            <a:pathLst>
              <a:path w="14466569" h="14466569">
                <a:moveTo>
                  <a:pt x="14466442" y="0"/>
                </a:moveTo>
                <a:lnTo>
                  <a:pt x="14135910" y="0"/>
                </a:lnTo>
                <a:lnTo>
                  <a:pt x="0" y="14135385"/>
                </a:lnTo>
                <a:lnTo>
                  <a:pt x="0" y="14466442"/>
                </a:lnTo>
                <a:lnTo>
                  <a:pt x="14466442" y="0"/>
                </a:lnTo>
                <a:close/>
              </a:path>
            </a:pathLst>
          </a:custGeom>
          <a:solidFill>
            <a:srgbClr val="ECF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0"/>
            <a:ext cx="14767560" cy="14767560"/>
          </a:xfrm>
          <a:custGeom>
            <a:avLst/>
            <a:gdLst/>
            <a:ahLst/>
            <a:cxnLst/>
            <a:rect l="l" t="t" r="r" b="b"/>
            <a:pathLst>
              <a:path w="14767560" h="14767560">
                <a:moveTo>
                  <a:pt x="14767118" y="0"/>
                </a:moveTo>
                <a:lnTo>
                  <a:pt x="14436591" y="0"/>
                </a:lnTo>
                <a:lnTo>
                  <a:pt x="0" y="14436055"/>
                </a:lnTo>
                <a:lnTo>
                  <a:pt x="0" y="14767118"/>
                </a:lnTo>
                <a:lnTo>
                  <a:pt x="14767118" y="0"/>
                </a:lnTo>
                <a:close/>
              </a:path>
            </a:pathLst>
          </a:custGeom>
          <a:solidFill>
            <a:srgbClr val="ED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0"/>
            <a:ext cx="15067915" cy="15067915"/>
          </a:xfrm>
          <a:custGeom>
            <a:avLst/>
            <a:gdLst/>
            <a:ahLst/>
            <a:cxnLst/>
            <a:rect l="l" t="t" r="r" b="b"/>
            <a:pathLst>
              <a:path w="15067915" h="15067915">
                <a:moveTo>
                  <a:pt x="15067793" y="0"/>
                </a:moveTo>
                <a:lnTo>
                  <a:pt x="14737334" y="0"/>
                </a:lnTo>
                <a:lnTo>
                  <a:pt x="0" y="14737334"/>
                </a:lnTo>
                <a:lnTo>
                  <a:pt x="0" y="15067793"/>
                </a:lnTo>
                <a:lnTo>
                  <a:pt x="15067793" y="0"/>
                </a:lnTo>
                <a:close/>
              </a:path>
            </a:pathLst>
          </a:custGeom>
          <a:solidFill>
            <a:srgbClr val="EEF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0"/>
            <a:ext cx="15368905" cy="15368905"/>
          </a:xfrm>
          <a:custGeom>
            <a:avLst/>
            <a:gdLst/>
            <a:ahLst/>
            <a:cxnLst/>
            <a:rect l="l" t="t" r="r" b="b"/>
            <a:pathLst>
              <a:path w="15368905" h="15368905">
                <a:moveTo>
                  <a:pt x="15368468" y="0"/>
                </a:moveTo>
                <a:lnTo>
                  <a:pt x="15038009" y="0"/>
                </a:lnTo>
                <a:lnTo>
                  <a:pt x="0" y="15038009"/>
                </a:lnTo>
                <a:lnTo>
                  <a:pt x="0" y="15368468"/>
                </a:lnTo>
                <a:lnTo>
                  <a:pt x="15368468" y="0"/>
                </a:lnTo>
                <a:close/>
              </a:path>
            </a:pathLst>
          </a:custGeom>
          <a:solidFill>
            <a:srgbClr val="EF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0"/>
            <a:ext cx="15669260" cy="15669894"/>
          </a:xfrm>
          <a:custGeom>
            <a:avLst/>
            <a:gdLst/>
            <a:ahLst/>
            <a:cxnLst/>
            <a:rect l="l" t="t" r="r" b="b"/>
            <a:pathLst>
              <a:path w="15669260" h="15669894">
                <a:moveTo>
                  <a:pt x="15669188" y="0"/>
                </a:moveTo>
                <a:lnTo>
                  <a:pt x="15338684" y="0"/>
                </a:lnTo>
                <a:lnTo>
                  <a:pt x="0" y="15338684"/>
                </a:lnTo>
                <a:lnTo>
                  <a:pt x="0" y="15669770"/>
                </a:lnTo>
                <a:lnTo>
                  <a:pt x="15669188" y="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0"/>
            <a:ext cx="15970250" cy="15970885"/>
          </a:xfrm>
          <a:custGeom>
            <a:avLst/>
            <a:gdLst/>
            <a:ahLst/>
            <a:cxnLst/>
            <a:rect l="l" t="t" r="r" b="b"/>
            <a:pathLst>
              <a:path w="15970250" h="15970885">
                <a:moveTo>
                  <a:pt x="15969857" y="0"/>
                </a:moveTo>
                <a:lnTo>
                  <a:pt x="15639405" y="0"/>
                </a:lnTo>
                <a:lnTo>
                  <a:pt x="0" y="15639985"/>
                </a:lnTo>
                <a:lnTo>
                  <a:pt x="0" y="15970450"/>
                </a:lnTo>
                <a:lnTo>
                  <a:pt x="15969857" y="0"/>
                </a:lnTo>
                <a:close/>
              </a:path>
            </a:pathLst>
          </a:custGeom>
          <a:solidFill>
            <a:srgbClr val="F1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0"/>
            <a:ext cx="16270605" cy="16271240"/>
          </a:xfrm>
          <a:custGeom>
            <a:avLst/>
            <a:gdLst/>
            <a:ahLst/>
            <a:cxnLst/>
            <a:rect l="l" t="t" r="r" b="b"/>
            <a:pathLst>
              <a:path w="16270605" h="16271240">
                <a:moveTo>
                  <a:pt x="16270527" y="0"/>
                </a:moveTo>
                <a:lnTo>
                  <a:pt x="15940074" y="0"/>
                </a:lnTo>
                <a:lnTo>
                  <a:pt x="0" y="15940666"/>
                </a:lnTo>
                <a:lnTo>
                  <a:pt x="0" y="16271131"/>
                </a:lnTo>
                <a:lnTo>
                  <a:pt x="16270527" y="0"/>
                </a:lnTo>
                <a:close/>
              </a:path>
            </a:pathLst>
          </a:custGeom>
          <a:solidFill>
            <a:srgbClr val="F2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0"/>
            <a:ext cx="16572230" cy="16572230"/>
          </a:xfrm>
          <a:custGeom>
            <a:avLst/>
            <a:gdLst/>
            <a:ahLst/>
            <a:cxnLst/>
            <a:rect l="l" t="t" r="r" b="b"/>
            <a:pathLst>
              <a:path w="16572230" h="16572230">
                <a:moveTo>
                  <a:pt x="16571877" y="0"/>
                </a:moveTo>
                <a:lnTo>
                  <a:pt x="16241418" y="0"/>
                </a:lnTo>
                <a:lnTo>
                  <a:pt x="0" y="16241418"/>
                </a:lnTo>
                <a:lnTo>
                  <a:pt x="0" y="16571877"/>
                </a:lnTo>
                <a:lnTo>
                  <a:pt x="16571877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0"/>
            <a:ext cx="16872585" cy="16872585"/>
          </a:xfrm>
          <a:custGeom>
            <a:avLst/>
            <a:gdLst/>
            <a:ahLst/>
            <a:cxnLst/>
            <a:rect l="l" t="t" r="r" b="b"/>
            <a:pathLst>
              <a:path w="16872585" h="16872585">
                <a:moveTo>
                  <a:pt x="16872552" y="0"/>
                </a:moveTo>
                <a:lnTo>
                  <a:pt x="16542093" y="0"/>
                </a:lnTo>
                <a:lnTo>
                  <a:pt x="0" y="16542093"/>
                </a:lnTo>
                <a:lnTo>
                  <a:pt x="0" y="16872552"/>
                </a:lnTo>
                <a:lnTo>
                  <a:pt x="16872552" y="0"/>
                </a:lnTo>
                <a:close/>
              </a:path>
            </a:pathLst>
          </a:custGeom>
          <a:solidFill>
            <a:srgbClr val="F4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0"/>
            <a:ext cx="17173575" cy="17174210"/>
          </a:xfrm>
          <a:custGeom>
            <a:avLst/>
            <a:gdLst/>
            <a:ahLst/>
            <a:cxnLst/>
            <a:rect l="l" t="t" r="r" b="b"/>
            <a:pathLst>
              <a:path w="17173575" h="17174210">
                <a:moveTo>
                  <a:pt x="17173245" y="0"/>
                </a:moveTo>
                <a:lnTo>
                  <a:pt x="16842769" y="0"/>
                </a:lnTo>
                <a:lnTo>
                  <a:pt x="0" y="16842769"/>
                </a:lnTo>
                <a:lnTo>
                  <a:pt x="0" y="17173882"/>
                </a:lnTo>
                <a:lnTo>
                  <a:pt x="17173245" y="0"/>
                </a:lnTo>
                <a:close/>
              </a:path>
            </a:pathLst>
          </a:custGeom>
          <a:solidFill>
            <a:srgbClr val="F5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0"/>
            <a:ext cx="17475200" cy="17475200"/>
          </a:xfrm>
          <a:custGeom>
            <a:avLst/>
            <a:gdLst/>
            <a:ahLst/>
            <a:cxnLst/>
            <a:rect l="l" t="t" r="r" b="b"/>
            <a:pathLst>
              <a:path w="17475200" h="17475200">
                <a:moveTo>
                  <a:pt x="17474612" y="0"/>
                </a:moveTo>
                <a:lnTo>
                  <a:pt x="17143444" y="0"/>
                </a:lnTo>
                <a:lnTo>
                  <a:pt x="0" y="17143444"/>
                </a:lnTo>
                <a:lnTo>
                  <a:pt x="0" y="17474612"/>
                </a:lnTo>
                <a:lnTo>
                  <a:pt x="17474612" y="0"/>
                </a:lnTo>
                <a:close/>
              </a:path>
            </a:pathLst>
          </a:custGeom>
          <a:solidFill>
            <a:srgbClr val="F6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0"/>
            <a:ext cx="17775555" cy="17775555"/>
          </a:xfrm>
          <a:custGeom>
            <a:avLst/>
            <a:gdLst/>
            <a:ahLst/>
            <a:cxnLst/>
            <a:rect l="l" t="t" r="r" b="b"/>
            <a:pathLst>
              <a:path w="17775555" h="17775555">
                <a:moveTo>
                  <a:pt x="17775287" y="0"/>
                </a:moveTo>
                <a:lnTo>
                  <a:pt x="17444119" y="0"/>
                </a:lnTo>
                <a:lnTo>
                  <a:pt x="0" y="17444119"/>
                </a:lnTo>
                <a:lnTo>
                  <a:pt x="0" y="17775287"/>
                </a:lnTo>
                <a:lnTo>
                  <a:pt x="17775287" y="0"/>
                </a:lnTo>
                <a:close/>
              </a:path>
            </a:pathLst>
          </a:custGeom>
          <a:solidFill>
            <a:srgbClr val="F7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0"/>
            <a:ext cx="18076545" cy="18076545"/>
          </a:xfrm>
          <a:custGeom>
            <a:avLst/>
            <a:gdLst/>
            <a:ahLst/>
            <a:cxnLst/>
            <a:rect l="l" t="t" r="r" b="b"/>
            <a:pathLst>
              <a:path w="18076545" h="18076545">
                <a:moveTo>
                  <a:pt x="18075962" y="0"/>
                </a:moveTo>
                <a:lnTo>
                  <a:pt x="17744794" y="0"/>
                </a:lnTo>
                <a:lnTo>
                  <a:pt x="0" y="17744794"/>
                </a:lnTo>
                <a:lnTo>
                  <a:pt x="0" y="18075962"/>
                </a:lnTo>
                <a:lnTo>
                  <a:pt x="18075962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0"/>
            <a:ext cx="18090515" cy="18376900"/>
          </a:xfrm>
          <a:custGeom>
            <a:avLst/>
            <a:gdLst/>
            <a:ahLst/>
            <a:cxnLst/>
            <a:rect l="l" t="t" r="r" b="b"/>
            <a:pathLst>
              <a:path w="18090515" h="18376900">
                <a:moveTo>
                  <a:pt x="18090145" y="0"/>
                </a:moveTo>
                <a:lnTo>
                  <a:pt x="18046178" y="0"/>
                </a:lnTo>
                <a:lnTo>
                  <a:pt x="0" y="18046178"/>
                </a:lnTo>
                <a:lnTo>
                  <a:pt x="0" y="18376637"/>
                </a:lnTo>
                <a:lnTo>
                  <a:pt x="18090145" y="286492"/>
                </a:lnTo>
                <a:lnTo>
                  <a:pt x="18090145" y="0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56707"/>
            <a:ext cx="18090515" cy="18420715"/>
          </a:xfrm>
          <a:custGeom>
            <a:avLst/>
            <a:gdLst/>
            <a:ahLst/>
            <a:cxnLst/>
            <a:rect l="l" t="t" r="r" b="b"/>
            <a:pathLst>
              <a:path w="18090515" h="18420715">
                <a:moveTo>
                  <a:pt x="18090145" y="0"/>
                </a:moveTo>
                <a:lnTo>
                  <a:pt x="0" y="18090145"/>
                </a:lnTo>
                <a:lnTo>
                  <a:pt x="0" y="18420604"/>
                </a:lnTo>
                <a:lnTo>
                  <a:pt x="18090145" y="330458"/>
                </a:lnTo>
                <a:lnTo>
                  <a:pt x="18090145" y="0"/>
                </a:lnTo>
                <a:close/>
              </a:path>
            </a:pathLst>
          </a:custGeom>
          <a:solidFill>
            <a:srgbClr val="FA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557382"/>
            <a:ext cx="18090515" cy="18420715"/>
          </a:xfrm>
          <a:custGeom>
            <a:avLst/>
            <a:gdLst/>
            <a:ahLst/>
            <a:cxnLst/>
            <a:rect l="l" t="t" r="r" b="b"/>
            <a:pathLst>
              <a:path w="18090515" h="18420715">
                <a:moveTo>
                  <a:pt x="18090145" y="0"/>
                </a:moveTo>
                <a:lnTo>
                  <a:pt x="0" y="18090145"/>
                </a:lnTo>
                <a:lnTo>
                  <a:pt x="0" y="18420604"/>
                </a:lnTo>
                <a:lnTo>
                  <a:pt x="18090145" y="330458"/>
                </a:lnTo>
                <a:lnTo>
                  <a:pt x="18090145" y="0"/>
                </a:lnTo>
                <a:close/>
              </a:path>
            </a:pathLst>
          </a:custGeom>
          <a:solidFill>
            <a:srgbClr val="FB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858057"/>
            <a:ext cx="18090515" cy="18420715"/>
          </a:xfrm>
          <a:custGeom>
            <a:avLst/>
            <a:gdLst/>
            <a:ahLst/>
            <a:cxnLst/>
            <a:rect l="l" t="t" r="r" b="b"/>
            <a:pathLst>
              <a:path w="18090515" h="18420715">
                <a:moveTo>
                  <a:pt x="18090145" y="0"/>
                </a:moveTo>
                <a:lnTo>
                  <a:pt x="0" y="18090145"/>
                </a:lnTo>
                <a:lnTo>
                  <a:pt x="0" y="18420604"/>
                </a:lnTo>
                <a:lnTo>
                  <a:pt x="18090145" y="330458"/>
                </a:lnTo>
                <a:lnTo>
                  <a:pt x="18090145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1158732"/>
            <a:ext cx="18090515" cy="18420715"/>
          </a:xfrm>
          <a:custGeom>
            <a:avLst/>
            <a:gdLst/>
            <a:ahLst/>
            <a:cxnLst/>
            <a:rect l="l" t="t" r="r" b="b"/>
            <a:pathLst>
              <a:path w="18090515" h="18420715">
                <a:moveTo>
                  <a:pt x="18090145" y="0"/>
                </a:moveTo>
                <a:lnTo>
                  <a:pt x="0" y="18090145"/>
                </a:lnTo>
                <a:lnTo>
                  <a:pt x="0" y="18420604"/>
                </a:lnTo>
                <a:lnTo>
                  <a:pt x="18090145" y="330458"/>
                </a:lnTo>
                <a:lnTo>
                  <a:pt x="180901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1459407"/>
            <a:ext cx="18090515" cy="18421350"/>
          </a:xfrm>
          <a:custGeom>
            <a:avLst/>
            <a:gdLst/>
            <a:ahLst/>
            <a:cxnLst/>
            <a:rect l="l" t="t" r="r" b="b"/>
            <a:pathLst>
              <a:path w="18090515" h="18421350">
                <a:moveTo>
                  <a:pt x="18090145" y="0"/>
                </a:moveTo>
                <a:lnTo>
                  <a:pt x="0" y="18090145"/>
                </a:lnTo>
                <a:lnTo>
                  <a:pt x="0" y="18421309"/>
                </a:lnTo>
                <a:lnTo>
                  <a:pt x="18090145" y="330492"/>
                </a:lnTo>
                <a:lnTo>
                  <a:pt x="18090145" y="0"/>
                </a:lnTo>
                <a:close/>
              </a:path>
            </a:pathLst>
          </a:custGeom>
          <a:solidFill>
            <a:srgbClr val="FD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1760082"/>
            <a:ext cx="18090515" cy="18344515"/>
          </a:xfrm>
          <a:custGeom>
            <a:avLst/>
            <a:gdLst/>
            <a:ahLst/>
            <a:cxnLst/>
            <a:rect l="l" t="t" r="r" b="b"/>
            <a:pathLst>
              <a:path w="18090515" h="18344515">
                <a:moveTo>
                  <a:pt x="18090145" y="0"/>
                </a:moveTo>
                <a:lnTo>
                  <a:pt x="0" y="18090145"/>
                </a:lnTo>
                <a:lnTo>
                  <a:pt x="0" y="18344017"/>
                </a:lnTo>
                <a:lnTo>
                  <a:pt x="77294" y="18344017"/>
                </a:lnTo>
                <a:lnTo>
                  <a:pt x="18090145" y="330497"/>
                </a:lnTo>
                <a:lnTo>
                  <a:pt x="18090145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46803" y="2060757"/>
            <a:ext cx="18043525" cy="18043525"/>
          </a:xfrm>
          <a:custGeom>
            <a:avLst/>
            <a:gdLst/>
            <a:ahLst/>
            <a:cxnLst/>
            <a:rect l="l" t="t" r="r" b="b"/>
            <a:pathLst>
              <a:path w="18043525" h="18043525">
                <a:moveTo>
                  <a:pt x="18043342" y="0"/>
                </a:moveTo>
                <a:lnTo>
                  <a:pt x="0" y="18043342"/>
                </a:lnTo>
                <a:lnTo>
                  <a:pt x="331161" y="18043342"/>
                </a:lnTo>
                <a:lnTo>
                  <a:pt x="18043342" y="330503"/>
                </a:lnTo>
                <a:lnTo>
                  <a:pt x="18043342" y="0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48187" y="2362142"/>
            <a:ext cx="17742535" cy="17742535"/>
          </a:xfrm>
          <a:custGeom>
            <a:avLst/>
            <a:gdLst/>
            <a:ahLst/>
            <a:cxnLst/>
            <a:rect l="l" t="t" r="r" b="b"/>
            <a:pathLst>
              <a:path w="17742535" h="17742535">
                <a:moveTo>
                  <a:pt x="17741957" y="0"/>
                </a:moveTo>
                <a:lnTo>
                  <a:pt x="0" y="17741957"/>
                </a:lnTo>
                <a:lnTo>
                  <a:pt x="330458" y="17741957"/>
                </a:lnTo>
                <a:lnTo>
                  <a:pt x="17741957" y="330458"/>
                </a:lnTo>
                <a:lnTo>
                  <a:pt x="17741957" y="0"/>
                </a:lnTo>
                <a:close/>
              </a:path>
            </a:pathLst>
          </a:custGeom>
          <a:solidFill>
            <a:srgbClr val="FA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48862" y="2662817"/>
            <a:ext cx="17441545" cy="17441545"/>
          </a:xfrm>
          <a:custGeom>
            <a:avLst/>
            <a:gdLst/>
            <a:ahLst/>
            <a:cxnLst/>
            <a:rect l="l" t="t" r="r" b="b"/>
            <a:pathLst>
              <a:path w="17441545" h="17441545">
                <a:moveTo>
                  <a:pt x="17441282" y="0"/>
                </a:moveTo>
                <a:lnTo>
                  <a:pt x="0" y="17441282"/>
                </a:lnTo>
                <a:lnTo>
                  <a:pt x="330458" y="17441282"/>
                </a:lnTo>
                <a:lnTo>
                  <a:pt x="17441282" y="330458"/>
                </a:lnTo>
                <a:lnTo>
                  <a:pt x="17441282" y="0"/>
                </a:lnTo>
                <a:close/>
              </a:path>
            </a:pathLst>
          </a:custGeom>
          <a:solidFill>
            <a:srgbClr val="F9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949537" y="2963492"/>
            <a:ext cx="17141190" cy="17141190"/>
          </a:xfrm>
          <a:custGeom>
            <a:avLst/>
            <a:gdLst/>
            <a:ahLst/>
            <a:cxnLst/>
            <a:rect l="l" t="t" r="r" b="b"/>
            <a:pathLst>
              <a:path w="17141190" h="17141190">
                <a:moveTo>
                  <a:pt x="17140607" y="0"/>
                </a:moveTo>
                <a:lnTo>
                  <a:pt x="0" y="17140607"/>
                </a:lnTo>
                <a:lnTo>
                  <a:pt x="330458" y="17140607"/>
                </a:lnTo>
                <a:lnTo>
                  <a:pt x="17140607" y="330458"/>
                </a:lnTo>
                <a:lnTo>
                  <a:pt x="17140607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250212" y="3264167"/>
            <a:ext cx="16840200" cy="16840200"/>
          </a:xfrm>
          <a:custGeom>
            <a:avLst/>
            <a:gdLst/>
            <a:ahLst/>
            <a:cxnLst/>
            <a:rect l="l" t="t" r="r" b="b"/>
            <a:pathLst>
              <a:path w="16840200" h="16840200">
                <a:moveTo>
                  <a:pt x="16839932" y="0"/>
                </a:moveTo>
                <a:lnTo>
                  <a:pt x="0" y="16839932"/>
                </a:lnTo>
                <a:lnTo>
                  <a:pt x="330458" y="16839932"/>
                </a:lnTo>
                <a:lnTo>
                  <a:pt x="16839932" y="330458"/>
                </a:lnTo>
                <a:lnTo>
                  <a:pt x="16839932" y="0"/>
                </a:lnTo>
                <a:close/>
              </a:path>
            </a:pathLst>
          </a:custGeom>
          <a:solidFill>
            <a:srgbClr val="F7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550887" y="3564842"/>
            <a:ext cx="16539844" cy="16539844"/>
          </a:xfrm>
          <a:custGeom>
            <a:avLst/>
            <a:gdLst/>
            <a:ahLst/>
            <a:cxnLst/>
            <a:rect l="l" t="t" r="r" b="b"/>
            <a:pathLst>
              <a:path w="16539844" h="16539844">
                <a:moveTo>
                  <a:pt x="16539257" y="0"/>
                </a:moveTo>
                <a:lnTo>
                  <a:pt x="0" y="16539257"/>
                </a:lnTo>
                <a:lnTo>
                  <a:pt x="330458" y="16539257"/>
                </a:lnTo>
                <a:lnTo>
                  <a:pt x="16539257" y="330458"/>
                </a:lnTo>
                <a:lnTo>
                  <a:pt x="16539257" y="0"/>
                </a:lnTo>
                <a:close/>
              </a:path>
            </a:pathLst>
          </a:custGeom>
          <a:solidFill>
            <a:srgbClr val="F6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851562" y="3865517"/>
            <a:ext cx="16238855" cy="16238855"/>
          </a:xfrm>
          <a:custGeom>
            <a:avLst/>
            <a:gdLst/>
            <a:ahLst/>
            <a:cxnLst/>
            <a:rect l="l" t="t" r="r" b="b"/>
            <a:pathLst>
              <a:path w="16238855" h="16238855">
                <a:moveTo>
                  <a:pt x="16238582" y="0"/>
                </a:moveTo>
                <a:lnTo>
                  <a:pt x="0" y="16238582"/>
                </a:lnTo>
                <a:lnTo>
                  <a:pt x="331127" y="16238582"/>
                </a:lnTo>
                <a:lnTo>
                  <a:pt x="16238582" y="330536"/>
                </a:lnTo>
                <a:lnTo>
                  <a:pt x="16238582" y="0"/>
                </a:lnTo>
                <a:close/>
              </a:path>
            </a:pathLst>
          </a:custGeom>
          <a:solidFill>
            <a:srgbClr val="F5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152238" y="4166192"/>
            <a:ext cx="15938500" cy="15938500"/>
          </a:xfrm>
          <a:custGeom>
            <a:avLst/>
            <a:gdLst/>
            <a:ahLst/>
            <a:cxnLst/>
            <a:rect l="l" t="t" r="r" b="b"/>
            <a:pathLst>
              <a:path w="15938500" h="15938500">
                <a:moveTo>
                  <a:pt x="15937907" y="0"/>
                </a:moveTo>
                <a:lnTo>
                  <a:pt x="0" y="15937907"/>
                </a:lnTo>
                <a:lnTo>
                  <a:pt x="331168" y="15937907"/>
                </a:lnTo>
                <a:lnTo>
                  <a:pt x="15937907" y="331168"/>
                </a:lnTo>
                <a:lnTo>
                  <a:pt x="15937907" y="0"/>
                </a:lnTo>
                <a:close/>
              </a:path>
            </a:pathLst>
          </a:custGeom>
          <a:solidFill>
            <a:srgbClr val="F4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452958" y="4467493"/>
            <a:ext cx="15637510" cy="15636875"/>
          </a:xfrm>
          <a:custGeom>
            <a:avLst/>
            <a:gdLst/>
            <a:ahLst/>
            <a:cxnLst/>
            <a:rect l="l" t="t" r="r" b="b"/>
            <a:pathLst>
              <a:path w="15637510" h="15636875">
                <a:moveTo>
                  <a:pt x="15637186" y="0"/>
                </a:moveTo>
                <a:lnTo>
                  <a:pt x="0" y="15636605"/>
                </a:lnTo>
                <a:lnTo>
                  <a:pt x="331122" y="15636605"/>
                </a:lnTo>
                <a:lnTo>
                  <a:pt x="15637186" y="330541"/>
                </a:lnTo>
                <a:lnTo>
                  <a:pt x="15637186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754297" y="4768251"/>
            <a:ext cx="15335885" cy="15335885"/>
          </a:xfrm>
          <a:custGeom>
            <a:avLst/>
            <a:gdLst/>
            <a:ahLst/>
            <a:cxnLst/>
            <a:rect l="l" t="t" r="r" b="b"/>
            <a:pathLst>
              <a:path w="15335885" h="15335885">
                <a:moveTo>
                  <a:pt x="15335847" y="0"/>
                </a:moveTo>
                <a:lnTo>
                  <a:pt x="0" y="15335847"/>
                </a:lnTo>
                <a:lnTo>
                  <a:pt x="330458" y="15335847"/>
                </a:lnTo>
                <a:lnTo>
                  <a:pt x="15335847" y="330458"/>
                </a:lnTo>
                <a:lnTo>
                  <a:pt x="15335847" y="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054972" y="5068927"/>
            <a:ext cx="15035530" cy="15035530"/>
          </a:xfrm>
          <a:custGeom>
            <a:avLst/>
            <a:gdLst/>
            <a:ahLst/>
            <a:cxnLst/>
            <a:rect l="l" t="t" r="r" b="b"/>
            <a:pathLst>
              <a:path w="15035530" h="15035530">
                <a:moveTo>
                  <a:pt x="15035172" y="0"/>
                </a:moveTo>
                <a:lnTo>
                  <a:pt x="0" y="15035172"/>
                </a:lnTo>
                <a:lnTo>
                  <a:pt x="330458" y="15035172"/>
                </a:lnTo>
                <a:lnTo>
                  <a:pt x="15035172" y="330458"/>
                </a:lnTo>
                <a:lnTo>
                  <a:pt x="15035172" y="0"/>
                </a:lnTo>
                <a:close/>
              </a:path>
            </a:pathLst>
          </a:custGeom>
          <a:solidFill>
            <a:srgbClr val="F1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355647" y="5369602"/>
            <a:ext cx="14734540" cy="14734540"/>
          </a:xfrm>
          <a:custGeom>
            <a:avLst/>
            <a:gdLst/>
            <a:ahLst/>
            <a:cxnLst/>
            <a:rect l="l" t="t" r="r" b="b"/>
            <a:pathLst>
              <a:path w="14734540" h="14734540">
                <a:moveTo>
                  <a:pt x="14734497" y="0"/>
                </a:moveTo>
                <a:lnTo>
                  <a:pt x="0" y="14734497"/>
                </a:lnTo>
                <a:lnTo>
                  <a:pt x="331099" y="14734497"/>
                </a:lnTo>
                <a:lnTo>
                  <a:pt x="14734497" y="330564"/>
                </a:lnTo>
                <a:lnTo>
                  <a:pt x="14734497" y="0"/>
                </a:lnTo>
                <a:close/>
              </a:path>
            </a:pathLst>
          </a:custGeom>
          <a:solidFill>
            <a:srgbClr val="F0F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656963" y="5670382"/>
            <a:ext cx="14433550" cy="14434185"/>
          </a:xfrm>
          <a:custGeom>
            <a:avLst/>
            <a:gdLst/>
            <a:ahLst/>
            <a:cxnLst/>
            <a:rect l="l" t="t" r="r" b="b"/>
            <a:pathLst>
              <a:path w="14433550" h="14434185">
                <a:moveTo>
                  <a:pt x="14433181" y="0"/>
                </a:moveTo>
                <a:lnTo>
                  <a:pt x="0" y="14433717"/>
                </a:lnTo>
                <a:lnTo>
                  <a:pt x="330452" y="14433717"/>
                </a:lnTo>
                <a:lnTo>
                  <a:pt x="14433181" y="330465"/>
                </a:lnTo>
                <a:lnTo>
                  <a:pt x="14433181" y="0"/>
                </a:lnTo>
                <a:close/>
              </a:path>
            </a:pathLst>
          </a:custGeom>
          <a:solidFill>
            <a:srgbClr val="EF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957633" y="5971063"/>
            <a:ext cx="14132560" cy="14133194"/>
          </a:xfrm>
          <a:custGeom>
            <a:avLst/>
            <a:gdLst/>
            <a:ahLst/>
            <a:cxnLst/>
            <a:rect l="l" t="t" r="r" b="b"/>
            <a:pathLst>
              <a:path w="14132560" h="14133194">
                <a:moveTo>
                  <a:pt x="14132511" y="0"/>
                </a:moveTo>
                <a:lnTo>
                  <a:pt x="0" y="14133036"/>
                </a:lnTo>
                <a:lnTo>
                  <a:pt x="330452" y="14133036"/>
                </a:lnTo>
                <a:lnTo>
                  <a:pt x="14132511" y="330465"/>
                </a:lnTo>
                <a:lnTo>
                  <a:pt x="14132511" y="0"/>
                </a:lnTo>
                <a:close/>
              </a:path>
            </a:pathLst>
          </a:custGeom>
          <a:solidFill>
            <a:srgbClr val="EEF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258302" y="6271743"/>
            <a:ext cx="13832205" cy="13832840"/>
          </a:xfrm>
          <a:custGeom>
            <a:avLst/>
            <a:gdLst/>
            <a:ahLst/>
            <a:cxnLst/>
            <a:rect l="l" t="t" r="r" b="b"/>
            <a:pathLst>
              <a:path w="13832205" h="13832840">
                <a:moveTo>
                  <a:pt x="13831842" y="0"/>
                </a:moveTo>
                <a:lnTo>
                  <a:pt x="0" y="13832355"/>
                </a:lnTo>
                <a:lnTo>
                  <a:pt x="330538" y="13832355"/>
                </a:lnTo>
                <a:lnTo>
                  <a:pt x="13831842" y="331051"/>
                </a:lnTo>
                <a:lnTo>
                  <a:pt x="13831842" y="0"/>
                </a:lnTo>
                <a:close/>
              </a:path>
            </a:pathLst>
          </a:custGeom>
          <a:solidFill>
            <a:srgbClr val="ED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559056" y="6573011"/>
            <a:ext cx="13531215" cy="13531215"/>
          </a:xfrm>
          <a:custGeom>
            <a:avLst/>
            <a:gdLst/>
            <a:ahLst/>
            <a:cxnLst/>
            <a:rect l="l" t="t" r="r" b="b"/>
            <a:pathLst>
              <a:path w="13531215" h="13531215">
                <a:moveTo>
                  <a:pt x="13531088" y="0"/>
                </a:moveTo>
                <a:lnTo>
                  <a:pt x="0" y="13531088"/>
                </a:lnTo>
                <a:lnTo>
                  <a:pt x="330458" y="13531088"/>
                </a:lnTo>
                <a:lnTo>
                  <a:pt x="13531088" y="330458"/>
                </a:lnTo>
                <a:lnTo>
                  <a:pt x="13531088" y="0"/>
                </a:lnTo>
                <a:close/>
              </a:path>
            </a:pathLst>
          </a:custGeom>
          <a:solidFill>
            <a:srgbClr val="ECF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4859732" y="6873686"/>
            <a:ext cx="13230860" cy="13230860"/>
          </a:xfrm>
          <a:custGeom>
            <a:avLst/>
            <a:gdLst/>
            <a:ahLst/>
            <a:cxnLst/>
            <a:rect l="l" t="t" r="r" b="b"/>
            <a:pathLst>
              <a:path w="13230860" h="13230860">
                <a:moveTo>
                  <a:pt x="13230413" y="0"/>
                </a:moveTo>
                <a:lnTo>
                  <a:pt x="0" y="13230413"/>
                </a:lnTo>
                <a:lnTo>
                  <a:pt x="330458" y="13230413"/>
                </a:lnTo>
                <a:lnTo>
                  <a:pt x="13230413" y="330458"/>
                </a:lnTo>
                <a:lnTo>
                  <a:pt x="13230413" y="0"/>
                </a:lnTo>
                <a:close/>
              </a:path>
            </a:pathLst>
          </a:custGeom>
          <a:solidFill>
            <a:srgbClr val="EB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5160407" y="7174362"/>
            <a:ext cx="12929870" cy="12929870"/>
          </a:xfrm>
          <a:custGeom>
            <a:avLst/>
            <a:gdLst/>
            <a:ahLst/>
            <a:cxnLst/>
            <a:rect l="l" t="t" r="r" b="b"/>
            <a:pathLst>
              <a:path w="12929869" h="12929869">
                <a:moveTo>
                  <a:pt x="12929737" y="0"/>
                </a:moveTo>
                <a:lnTo>
                  <a:pt x="0" y="12929737"/>
                </a:lnTo>
                <a:lnTo>
                  <a:pt x="331066" y="12929737"/>
                </a:lnTo>
                <a:lnTo>
                  <a:pt x="12929737" y="330598"/>
                </a:lnTo>
                <a:lnTo>
                  <a:pt x="12929737" y="0"/>
                </a:lnTo>
                <a:close/>
              </a:path>
            </a:pathLst>
          </a:custGeom>
          <a:solidFill>
            <a:srgbClr val="EA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5461082" y="7475036"/>
            <a:ext cx="12629515" cy="12629515"/>
          </a:xfrm>
          <a:custGeom>
            <a:avLst/>
            <a:gdLst/>
            <a:ahLst/>
            <a:cxnLst/>
            <a:rect l="l" t="t" r="r" b="b"/>
            <a:pathLst>
              <a:path w="12629515" h="12629515">
                <a:moveTo>
                  <a:pt x="12629062" y="0"/>
                </a:moveTo>
                <a:lnTo>
                  <a:pt x="0" y="12629062"/>
                </a:lnTo>
                <a:lnTo>
                  <a:pt x="331168" y="12629062"/>
                </a:lnTo>
                <a:lnTo>
                  <a:pt x="12629062" y="331168"/>
                </a:lnTo>
                <a:lnTo>
                  <a:pt x="12629062" y="0"/>
                </a:lnTo>
                <a:close/>
              </a:path>
            </a:pathLst>
          </a:custGeom>
          <a:solidFill>
            <a:srgbClr val="E9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5761757" y="7775712"/>
            <a:ext cx="12328525" cy="12328525"/>
          </a:xfrm>
          <a:custGeom>
            <a:avLst/>
            <a:gdLst/>
            <a:ahLst/>
            <a:cxnLst/>
            <a:rect l="l" t="t" r="r" b="b"/>
            <a:pathLst>
              <a:path w="12328525" h="12328525">
                <a:moveTo>
                  <a:pt x="12328387" y="0"/>
                </a:moveTo>
                <a:lnTo>
                  <a:pt x="0" y="12328387"/>
                </a:lnTo>
                <a:lnTo>
                  <a:pt x="331168" y="12328387"/>
                </a:lnTo>
                <a:lnTo>
                  <a:pt x="12328387" y="331168"/>
                </a:lnTo>
                <a:lnTo>
                  <a:pt x="12328387" y="0"/>
                </a:lnTo>
                <a:close/>
              </a:path>
            </a:pathLst>
          </a:custGeom>
          <a:solidFill>
            <a:srgbClr val="E8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063029" y="8076537"/>
            <a:ext cx="12027535" cy="12028170"/>
          </a:xfrm>
          <a:custGeom>
            <a:avLst/>
            <a:gdLst/>
            <a:ahLst/>
            <a:cxnLst/>
            <a:rect l="l" t="t" r="r" b="b"/>
            <a:pathLst>
              <a:path w="12027535" h="12028169">
                <a:moveTo>
                  <a:pt x="12027116" y="0"/>
                </a:moveTo>
                <a:lnTo>
                  <a:pt x="0" y="12027562"/>
                </a:lnTo>
                <a:lnTo>
                  <a:pt x="330571" y="12027562"/>
                </a:lnTo>
                <a:lnTo>
                  <a:pt x="12027116" y="331018"/>
                </a:lnTo>
                <a:lnTo>
                  <a:pt x="12027116" y="0"/>
                </a:lnTo>
                <a:close/>
              </a:path>
            </a:pathLst>
          </a:custGeom>
          <a:solidFill>
            <a:srgbClr val="E7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363816" y="8377771"/>
            <a:ext cx="11726545" cy="11726545"/>
          </a:xfrm>
          <a:custGeom>
            <a:avLst/>
            <a:gdLst/>
            <a:ahLst/>
            <a:cxnLst/>
            <a:rect l="l" t="t" r="r" b="b"/>
            <a:pathLst>
              <a:path w="11726544" h="11726544">
                <a:moveTo>
                  <a:pt x="11726328" y="0"/>
                </a:moveTo>
                <a:lnTo>
                  <a:pt x="0" y="11726328"/>
                </a:lnTo>
                <a:lnTo>
                  <a:pt x="330458" y="11726328"/>
                </a:lnTo>
                <a:lnTo>
                  <a:pt x="11726328" y="330458"/>
                </a:lnTo>
                <a:lnTo>
                  <a:pt x="11726328" y="0"/>
                </a:lnTo>
                <a:close/>
              </a:path>
            </a:pathLst>
          </a:custGeom>
          <a:solidFill>
            <a:srgbClr val="E6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664491" y="8678446"/>
            <a:ext cx="11426190" cy="11426190"/>
          </a:xfrm>
          <a:custGeom>
            <a:avLst/>
            <a:gdLst/>
            <a:ahLst/>
            <a:cxnLst/>
            <a:rect l="l" t="t" r="r" b="b"/>
            <a:pathLst>
              <a:path w="11426190" h="11426190">
                <a:moveTo>
                  <a:pt x="11425653" y="0"/>
                </a:moveTo>
                <a:lnTo>
                  <a:pt x="0" y="11425653"/>
                </a:lnTo>
                <a:lnTo>
                  <a:pt x="330458" y="11425653"/>
                </a:lnTo>
                <a:lnTo>
                  <a:pt x="11425653" y="330458"/>
                </a:lnTo>
                <a:lnTo>
                  <a:pt x="11425653" y="0"/>
                </a:lnTo>
                <a:close/>
              </a:path>
            </a:pathLst>
          </a:custGeom>
          <a:solidFill>
            <a:srgbClr val="E5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965167" y="8979121"/>
            <a:ext cx="11125200" cy="11125200"/>
          </a:xfrm>
          <a:custGeom>
            <a:avLst/>
            <a:gdLst/>
            <a:ahLst/>
            <a:cxnLst/>
            <a:rect l="l" t="t" r="r" b="b"/>
            <a:pathLst>
              <a:path w="11125200" h="11125200">
                <a:moveTo>
                  <a:pt x="11124978" y="0"/>
                </a:moveTo>
                <a:lnTo>
                  <a:pt x="0" y="11124978"/>
                </a:lnTo>
                <a:lnTo>
                  <a:pt x="330458" y="11124978"/>
                </a:lnTo>
                <a:lnTo>
                  <a:pt x="11124978" y="330458"/>
                </a:lnTo>
                <a:lnTo>
                  <a:pt x="11124978" y="0"/>
                </a:lnTo>
                <a:close/>
              </a:path>
            </a:pathLst>
          </a:custGeom>
          <a:solidFill>
            <a:srgbClr val="E4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7265841" y="9279797"/>
            <a:ext cx="10824845" cy="10824845"/>
          </a:xfrm>
          <a:custGeom>
            <a:avLst/>
            <a:gdLst/>
            <a:ahLst/>
            <a:cxnLst/>
            <a:rect l="l" t="t" r="r" b="b"/>
            <a:pathLst>
              <a:path w="10824844" h="10824844">
                <a:moveTo>
                  <a:pt x="10824303" y="0"/>
                </a:moveTo>
                <a:lnTo>
                  <a:pt x="0" y="10824303"/>
                </a:lnTo>
                <a:lnTo>
                  <a:pt x="330458" y="10824303"/>
                </a:lnTo>
                <a:lnTo>
                  <a:pt x="10824303" y="330458"/>
                </a:lnTo>
                <a:lnTo>
                  <a:pt x="10824303" y="0"/>
                </a:lnTo>
                <a:close/>
              </a:path>
            </a:pathLst>
          </a:custGeom>
          <a:solidFill>
            <a:srgbClr val="E3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566517" y="9580471"/>
            <a:ext cx="10523855" cy="10523855"/>
          </a:xfrm>
          <a:custGeom>
            <a:avLst/>
            <a:gdLst/>
            <a:ahLst/>
            <a:cxnLst/>
            <a:rect l="l" t="t" r="r" b="b"/>
            <a:pathLst>
              <a:path w="10523855" h="10523855">
                <a:moveTo>
                  <a:pt x="10523628" y="0"/>
                </a:moveTo>
                <a:lnTo>
                  <a:pt x="0" y="10523628"/>
                </a:lnTo>
                <a:lnTo>
                  <a:pt x="330458" y="10523628"/>
                </a:lnTo>
                <a:lnTo>
                  <a:pt x="10523628" y="330458"/>
                </a:lnTo>
                <a:lnTo>
                  <a:pt x="10523628" y="0"/>
                </a:lnTo>
                <a:close/>
              </a:path>
            </a:pathLst>
          </a:custGeom>
          <a:solidFill>
            <a:srgbClr val="E2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7867191" y="9881147"/>
            <a:ext cx="10223500" cy="10223500"/>
          </a:xfrm>
          <a:custGeom>
            <a:avLst/>
            <a:gdLst/>
            <a:ahLst/>
            <a:cxnLst/>
            <a:rect l="l" t="t" r="r" b="b"/>
            <a:pathLst>
              <a:path w="10223500" h="10223500">
                <a:moveTo>
                  <a:pt x="10222953" y="0"/>
                </a:moveTo>
                <a:lnTo>
                  <a:pt x="0" y="10222953"/>
                </a:lnTo>
                <a:lnTo>
                  <a:pt x="331015" y="10222953"/>
                </a:lnTo>
                <a:lnTo>
                  <a:pt x="10222953" y="330648"/>
                </a:lnTo>
                <a:lnTo>
                  <a:pt x="10222953" y="0"/>
                </a:lnTo>
                <a:close/>
              </a:path>
            </a:pathLst>
          </a:custGeom>
          <a:solidFill>
            <a:srgbClr val="E1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67867" y="10181821"/>
            <a:ext cx="9922510" cy="9922510"/>
          </a:xfrm>
          <a:custGeom>
            <a:avLst/>
            <a:gdLst/>
            <a:ahLst/>
            <a:cxnLst/>
            <a:rect l="l" t="t" r="r" b="b"/>
            <a:pathLst>
              <a:path w="9922510" h="9922510">
                <a:moveTo>
                  <a:pt x="9922277" y="0"/>
                </a:moveTo>
                <a:lnTo>
                  <a:pt x="0" y="9922277"/>
                </a:lnTo>
                <a:lnTo>
                  <a:pt x="331010" y="9922277"/>
                </a:lnTo>
                <a:lnTo>
                  <a:pt x="9922277" y="330654"/>
                </a:lnTo>
                <a:lnTo>
                  <a:pt x="9922277" y="0"/>
                </a:lnTo>
                <a:close/>
              </a:path>
            </a:pathLst>
          </a:custGeom>
          <a:solidFill>
            <a:srgbClr val="E0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8468542" y="10482497"/>
            <a:ext cx="9622155" cy="9622155"/>
          </a:xfrm>
          <a:custGeom>
            <a:avLst/>
            <a:gdLst/>
            <a:ahLst/>
            <a:cxnLst/>
            <a:rect l="l" t="t" r="r" b="b"/>
            <a:pathLst>
              <a:path w="9622155" h="9622155">
                <a:moveTo>
                  <a:pt x="9621602" y="0"/>
                </a:moveTo>
                <a:lnTo>
                  <a:pt x="0" y="9621602"/>
                </a:lnTo>
                <a:lnTo>
                  <a:pt x="331168" y="9621602"/>
                </a:lnTo>
                <a:lnTo>
                  <a:pt x="9621602" y="331168"/>
                </a:lnTo>
                <a:lnTo>
                  <a:pt x="9621602" y="0"/>
                </a:lnTo>
                <a:close/>
              </a:path>
            </a:pathLst>
          </a:custGeom>
          <a:solidFill>
            <a:srgbClr val="DF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8769926" y="10783881"/>
            <a:ext cx="9320530" cy="9320530"/>
          </a:xfrm>
          <a:custGeom>
            <a:avLst/>
            <a:gdLst/>
            <a:ahLst/>
            <a:cxnLst/>
            <a:rect l="l" t="t" r="r" b="b"/>
            <a:pathLst>
              <a:path w="9320530" h="9320530">
                <a:moveTo>
                  <a:pt x="9320218" y="0"/>
                </a:moveTo>
                <a:lnTo>
                  <a:pt x="0" y="9320218"/>
                </a:lnTo>
                <a:lnTo>
                  <a:pt x="330458" y="9320218"/>
                </a:lnTo>
                <a:lnTo>
                  <a:pt x="9320218" y="330458"/>
                </a:lnTo>
                <a:lnTo>
                  <a:pt x="9320218" y="0"/>
                </a:lnTo>
                <a:close/>
              </a:path>
            </a:pathLst>
          </a:custGeom>
          <a:solidFill>
            <a:srgbClr val="DEE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9070601" y="11084556"/>
            <a:ext cx="9019540" cy="9019540"/>
          </a:xfrm>
          <a:custGeom>
            <a:avLst/>
            <a:gdLst/>
            <a:ahLst/>
            <a:cxnLst/>
            <a:rect l="l" t="t" r="r" b="b"/>
            <a:pathLst>
              <a:path w="9019540" h="9019540">
                <a:moveTo>
                  <a:pt x="9019543" y="0"/>
                </a:moveTo>
                <a:lnTo>
                  <a:pt x="0" y="9019543"/>
                </a:lnTo>
                <a:lnTo>
                  <a:pt x="330458" y="9019543"/>
                </a:lnTo>
                <a:lnTo>
                  <a:pt x="9019543" y="330458"/>
                </a:lnTo>
                <a:lnTo>
                  <a:pt x="9019543" y="0"/>
                </a:lnTo>
                <a:close/>
              </a:path>
            </a:pathLst>
          </a:custGeom>
          <a:solidFill>
            <a:srgbClr val="DD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9371276" y="11385231"/>
            <a:ext cx="8719185" cy="8719185"/>
          </a:xfrm>
          <a:custGeom>
            <a:avLst/>
            <a:gdLst/>
            <a:ahLst/>
            <a:cxnLst/>
            <a:rect l="l" t="t" r="r" b="b"/>
            <a:pathLst>
              <a:path w="8719185" h="8719185">
                <a:moveTo>
                  <a:pt x="8718868" y="0"/>
                </a:moveTo>
                <a:lnTo>
                  <a:pt x="0" y="8718868"/>
                </a:lnTo>
                <a:lnTo>
                  <a:pt x="330458" y="8718868"/>
                </a:lnTo>
                <a:lnTo>
                  <a:pt x="8718868" y="330458"/>
                </a:lnTo>
                <a:lnTo>
                  <a:pt x="8718868" y="0"/>
                </a:lnTo>
                <a:close/>
              </a:path>
            </a:pathLst>
          </a:custGeom>
          <a:solidFill>
            <a:srgbClr val="DC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9671952" y="11685906"/>
            <a:ext cx="8418195" cy="8418195"/>
          </a:xfrm>
          <a:custGeom>
            <a:avLst/>
            <a:gdLst/>
            <a:ahLst/>
            <a:cxnLst/>
            <a:rect l="l" t="t" r="r" b="b"/>
            <a:pathLst>
              <a:path w="8418194" h="8418194">
                <a:moveTo>
                  <a:pt x="8418193" y="0"/>
                </a:moveTo>
                <a:lnTo>
                  <a:pt x="0" y="8418193"/>
                </a:lnTo>
                <a:lnTo>
                  <a:pt x="330458" y="8418193"/>
                </a:lnTo>
                <a:lnTo>
                  <a:pt x="8418193" y="330458"/>
                </a:lnTo>
                <a:lnTo>
                  <a:pt x="8418193" y="0"/>
                </a:lnTo>
                <a:close/>
              </a:path>
            </a:pathLst>
          </a:custGeom>
          <a:solidFill>
            <a:srgbClr val="DB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9972626" y="11986581"/>
            <a:ext cx="8117840" cy="8117840"/>
          </a:xfrm>
          <a:custGeom>
            <a:avLst/>
            <a:gdLst/>
            <a:ahLst/>
            <a:cxnLst/>
            <a:rect l="l" t="t" r="r" b="b"/>
            <a:pathLst>
              <a:path w="8117840" h="8117840">
                <a:moveTo>
                  <a:pt x="8117518" y="0"/>
                </a:moveTo>
                <a:lnTo>
                  <a:pt x="0" y="8117518"/>
                </a:lnTo>
                <a:lnTo>
                  <a:pt x="330458" y="8117518"/>
                </a:lnTo>
                <a:lnTo>
                  <a:pt x="8117518" y="330458"/>
                </a:lnTo>
                <a:lnTo>
                  <a:pt x="8117518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0273302" y="12287256"/>
            <a:ext cx="7816850" cy="7816850"/>
          </a:xfrm>
          <a:custGeom>
            <a:avLst/>
            <a:gdLst/>
            <a:ahLst/>
            <a:cxnLst/>
            <a:rect l="l" t="t" r="r" b="b"/>
            <a:pathLst>
              <a:path w="7816850" h="7816850">
                <a:moveTo>
                  <a:pt x="7816843" y="0"/>
                </a:moveTo>
                <a:lnTo>
                  <a:pt x="0" y="7816843"/>
                </a:lnTo>
                <a:lnTo>
                  <a:pt x="331168" y="7816843"/>
                </a:lnTo>
                <a:lnTo>
                  <a:pt x="7816843" y="331168"/>
                </a:lnTo>
                <a:lnTo>
                  <a:pt x="7816843" y="0"/>
                </a:lnTo>
                <a:close/>
              </a:path>
            </a:pathLst>
          </a:custGeom>
          <a:solidFill>
            <a:srgbClr val="D9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0574686" y="12588640"/>
            <a:ext cx="7515859" cy="7515859"/>
          </a:xfrm>
          <a:custGeom>
            <a:avLst/>
            <a:gdLst/>
            <a:ahLst/>
            <a:cxnLst/>
            <a:rect l="l" t="t" r="r" b="b"/>
            <a:pathLst>
              <a:path w="7515859" h="7515859">
                <a:moveTo>
                  <a:pt x="7515458" y="0"/>
                </a:moveTo>
                <a:lnTo>
                  <a:pt x="0" y="7515458"/>
                </a:lnTo>
                <a:lnTo>
                  <a:pt x="330458" y="7515458"/>
                </a:lnTo>
                <a:lnTo>
                  <a:pt x="7515458" y="330458"/>
                </a:lnTo>
                <a:lnTo>
                  <a:pt x="7515458" y="0"/>
                </a:lnTo>
                <a:close/>
              </a:path>
            </a:pathLst>
          </a:custGeom>
          <a:solidFill>
            <a:srgbClr val="D8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0875361" y="12889316"/>
            <a:ext cx="7214870" cy="7214870"/>
          </a:xfrm>
          <a:custGeom>
            <a:avLst/>
            <a:gdLst/>
            <a:ahLst/>
            <a:cxnLst/>
            <a:rect l="l" t="t" r="r" b="b"/>
            <a:pathLst>
              <a:path w="7214869" h="7214869">
                <a:moveTo>
                  <a:pt x="7214783" y="0"/>
                </a:moveTo>
                <a:lnTo>
                  <a:pt x="0" y="7214783"/>
                </a:lnTo>
                <a:lnTo>
                  <a:pt x="330458" y="7214783"/>
                </a:lnTo>
                <a:lnTo>
                  <a:pt x="7214783" y="330458"/>
                </a:lnTo>
                <a:lnTo>
                  <a:pt x="7214783" y="0"/>
                </a:lnTo>
                <a:close/>
              </a:path>
            </a:pathLst>
          </a:custGeom>
          <a:solidFill>
            <a:srgbClr val="D7E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11176036" y="13189991"/>
            <a:ext cx="6914515" cy="6914515"/>
          </a:xfrm>
          <a:custGeom>
            <a:avLst/>
            <a:gdLst/>
            <a:ahLst/>
            <a:cxnLst/>
            <a:rect l="l" t="t" r="r" b="b"/>
            <a:pathLst>
              <a:path w="6914515" h="6914515">
                <a:moveTo>
                  <a:pt x="6914108" y="0"/>
                </a:moveTo>
                <a:lnTo>
                  <a:pt x="0" y="6914108"/>
                </a:lnTo>
                <a:lnTo>
                  <a:pt x="330458" y="6914108"/>
                </a:lnTo>
                <a:lnTo>
                  <a:pt x="6914108" y="330458"/>
                </a:lnTo>
                <a:lnTo>
                  <a:pt x="6914108" y="0"/>
                </a:lnTo>
                <a:close/>
              </a:path>
            </a:pathLst>
          </a:custGeom>
          <a:solidFill>
            <a:srgbClr val="D6E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11476711" y="13490666"/>
            <a:ext cx="6613525" cy="6613525"/>
          </a:xfrm>
          <a:custGeom>
            <a:avLst/>
            <a:gdLst/>
            <a:ahLst/>
            <a:cxnLst/>
            <a:rect l="l" t="t" r="r" b="b"/>
            <a:pathLst>
              <a:path w="6613525" h="6613525">
                <a:moveTo>
                  <a:pt x="6613433" y="0"/>
                </a:moveTo>
                <a:lnTo>
                  <a:pt x="0" y="6613433"/>
                </a:lnTo>
                <a:lnTo>
                  <a:pt x="330458" y="6613433"/>
                </a:lnTo>
                <a:lnTo>
                  <a:pt x="6613433" y="330458"/>
                </a:lnTo>
                <a:lnTo>
                  <a:pt x="6613433" y="0"/>
                </a:lnTo>
                <a:close/>
              </a:path>
            </a:pathLst>
          </a:custGeom>
          <a:solidFill>
            <a:srgbClr val="D5E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11777386" y="13791341"/>
            <a:ext cx="6313170" cy="6313170"/>
          </a:xfrm>
          <a:custGeom>
            <a:avLst/>
            <a:gdLst/>
            <a:ahLst/>
            <a:cxnLst/>
            <a:rect l="l" t="t" r="r" b="b"/>
            <a:pathLst>
              <a:path w="6313169" h="6313169">
                <a:moveTo>
                  <a:pt x="6312758" y="0"/>
                </a:moveTo>
                <a:lnTo>
                  <a:pt x="0" y="6312758"/>
                </a:lnTo>
                <a:lnTo>
                  <a:pt x="330943" y="6312758"/>
                </a:lnTo>
                <a:lnTo>
                  <a:pt x="6312758" y="330721"/>
                </a:lnTo>
                <a:lnTo>
                  <a:pt x="6312758" y="0"/>
                </a:lnTo>
                <a:close/>
              </a:path>
            </a:pathLst>
          </a:custGeom>
          <a:solidFill>
            <a:srgbClr val="D4E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2078546" y="14092277"/>
            <a:ext cx="6012180" cy="6012180"/>
          </a:xfrm>
          <a:custGeom>
            <a:avLst/>
            <a:gdLst/>
            <a:ahLst/>
            <a:cxnLst/>
            <a:rect l="l" t="t" r="r" b="b"/>
            <a:pathLst>
              <a:path w="6012180" h="6012180">
                <a:moveTo>
                  <a:pt x="6011598" y="0"/>
                </a:moveTo>
                <a:lnTo>
                  <a:pt x="0" y="6011821"/>
                </a:lnTo>
                <a:lnTo>
                  <a:pt x="330452" y="6011821"/>
                </a:lnTo>
                <a:lnTo>
                  <a:pt x="6011598" y="330465"/>
                </a:lnTo>
                <a:lnTo>
                  <a:pt x="6011598" y="0"/>
                </a:lnTo>
                <a:close/>
              </a:path>
            </a:pathLst>
          </a:custGeom>
          <a:solidFill>
            <a:srgbClr val="D4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12379216" y="14392958"/>
            <a:ext cx="5711190" cy="5711190"/>
          </a:xfrm>
          <a:custGeom>
            <a:avLst/>
            <a:gdLst/>
            <a:ahLst/>
            <a:cxnLst/>
            <a:rect l="l" t="t" r="r" b="b"/>
            <a:pathLst>
              <a:path w="5711190" h="5711190">
                <a:moveTo>
                  <a:pt x="5710929" y="0"/>
                </a:moveTo>
                <a:lnTo>
                  <a:pt x="0" y="5711141"/>
                </a:lnTo>
                <a:lnTo>
                  <a:pt x="330452" y="5711141"/>
                </a:lnTo>
                <a:lnTo>
                  <a:pt x="5710929" y="330465"/>
                </a:lnTo>
                <a:lnTo>
                  <a:pt x="5710929" y="0"/>
                </a:lnTo>
                <a:close/>
              </a:path>
            </a:pathLst>
          </a:custGeom>
          <a:solidFill>
            <a:srgbClr val="D3D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2680121" y="14694075"/>
            <a:ext cx="5410200" cy="5410200"/>
          </a:xfrm>
          <a:custGeom>
            <a:avLst/>
            <a:gdLst/>
            <a:ahLst/>
            <a:cxnLst/>
            <a:rect l="l" t="t" r="r" b="b"/>
            <a:pathLst>
              <a:path w="5410200" h="5410200">
                <a:moveTo>
                  <a:pt x="5410024" y="0"/>
                </a:moveTo>
                <a:lnTo>
                  <a:pt x="0" y="5410024"/>
                </a:lnTo>
                <a:lnTo>
                  <a:pt x="330458" y="5410024"/>
                </a:lnTo>
                <a:lnTo>
                  <a:pt x="5410024" y="330458"/>
                </a:lnTo>
                <a:lnTo>
                  <a:pt x="5410024" y="0"/>
                </a:lnTo>
                <a:close/>
              </a:path>
            </a:pathLst>
          </a:custGeom>
          <a:solidFill>
            <a:srgbClr val="D2D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12980796" y="14994751"/>
            <a:ext cx="5109845" cy="5109845"/>
          </a:xfrm>
          <a:custGeom>
            <a:avLst/>
            <a:gdLst/>
            <a:ahLst/>
            <a:cxnLst/>
            <a:rect l="l" t="t" r="r" b="b"/>
            <a:pathLst>
              <a:path w="5109844" h="5109844">
                <a:moveTo>
                  <a:pt x="5109348" y="0"/>
                </a:moveTo>
                <a:lnTo>
                  <a:pt x="0" y="5109348"/>
                </a:lnTo>
                <a:lnTo>
                  <a:pt x="330458" y="5109348"/>
                </a:lnTo>
                <a:lnTo>
                  <a:pt x="5109348" y="330458"/>
                </a:lnTo>
                <a:lnTo>
                  <a:pt x="5109348" y="0"/>
                </a:lnTo>
                <a:close/>
              </a:path>
            </a:pathLst>
          </a:custGeom>
          <a:solidFill>
            <a:srgbClr val="D1D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13281471" y="15295426"/>
            <a:ext cx="4808855" cy="4808855"/>
          </a:xfrm>
          <a:custGeom>
            <a:avLst/>
            <a:gdLst/>
            <a:ahLst/>
            <a:cxnLst/>
            <a:rect l="l" t="t" r="r" b="b"/>
            <a:pathLst>
              <a:path w="4808855" h="4808855">
                <a:moveTo>
                  <a:pt x="4808673" y="0"/>
                </a:moveTo>
                <a:lnTo>
                  <a:pt x="0" y="4808673"/>
                </a:lnTo>
                <a:lnTo>
                  <a:pt x="330458" y="4808673"/>
                </a:lnTo>
                <a:lnTo>
                  <a:pt x="4808673" y="330458"/>
                </a:lnTo>
                <a:lnTo>
                  <a:pt x="4808673" y="0"/>
                </a:lnTo>
                <a:close/>
              </a:path>
            </a:pathLst>
          </a:custGeom>
          <a:solidFill>
            <a:srgbClr val="D0D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13582146" y="15596100"/>
            <a:ext cx="4508500" cy="4508500"/>
          </a:xfrm>
          <a:custGeom>
            <a:avLst/>
            <a:gdLst/>
            <a:ahLst/>
            <a:cxnLst/>
            <a:rect l="l" t="t" r="r" b="b"/>
            <a:pathLst>
              <a:path w="4508500" h="4508500">
                <a:moveTo>
                  <a:pt x="4507998" y="0"/>
                </a:moveTo>
                <a:lnTo>
                  <a:pt x="0" y="4507998"/>
                </a:lnTo>
                <a:lnTo>
                  <a:pt x="331168" y="4507998"/>
                </a:lnTo>
                <a:lnTo>
                  <a:pt x="4507998" y="331168"/>
                </a:lnTo>
                <a:lnTo>
                  <a:pt x="4507998" y="0"/>
                </a:lnTo>
                <a:close/>
              </a:path>
            </a:pathLst>
          </a:custGeom>
          <a:solidFill>
            <a:srgbClr val="CFD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3882820" y="15896776"/>
            <a:ext cx="4207510" cy="4207510"/>
          </a:xfrm>
          <a:custGeom>
            <a:avLst/>
            <a:gdLst/>
            <a:ahLst/>
            <a:cxnLst/>
            <a:rect l="l" t="t" r="r" b="b"/>
            <a:pathLst>
              <a:path w="4207509" h="4207509">
                <a:moveTo>
                  <a:pt x="4207323" y="0"/>
                </a:moveTo>
                <a:lnTo>
                  <a:pt x="0" y="4207323"/>
                </a:lnTo>
                <a:lnTo>
                  <a:pt x="331168" y="4207323"/>
                </a:lnTo>
                <a:lnTo>
                  <a:pt x="4207323" y="331168"/>
                </a:lnTo>
                <a:lnTo>
                  <a:pt x="4207323" y="0"/>
                </a:lnTo>
                <a:close/>
              </a:path>
            </a:pathLst>
          </a:custGeom>
          <a:solidFill>
            <a:srgbClr val="CE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14183497" y="16197451"/>
            <a:ext cx="3907154" cy="3907154"/>
          </a:xfrm>
          <a:custGeom>
            <a:avLst/>
            <a:gdLst/>
            <a:ahLst/>
            <a:cxnLst/>
            <a:rect l="l" t="t" r="r" b="b"/>
            <a:pathLst>
              <a:path w="3907155" h="3907155">
                <a:moveTo>
                  <a:pt x="3906648" y="0"/>
                </a:moveTo>
                <a:lnTo>
                  <a:pt x="0" y="3906648"/>
                </a:lnTo>
                <a:lnTo>
                  <a:pt x="331168" y="3906648"/>
                </a:lnTo>
                <a:lnTo>
                  <a:pt x="3906648" y="331168"/>
                </a:lnTo>
                <a:lnTo>
                  <a:pt x="3906648" y="0"/>
                </a:lnTo>
                <a:close/>
              </a:path>
            </a:pathLst>
          </a:custGeom>
          <a:solidFill>
            <a:srgbClr val="CDDA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4484880" y="16498836"/>
            <a:ext cx="3605529" cy="3605529"/>
          </a:xfrm>
          <a:custGeom>
            <a:avLst/>
            <a:gdLst/>
            <a:ahLst/>
            <a:cxnLst/>
            <a:rect l="l" t="t" r="r" b="b"/>
            <a:pathLst>
              <a:path w="3605530" h="3605530">
                <a:moveTo>
                  <a:pt x="3605264" y="0"/>
                </a:moveTo>
                <a:lnTo>
                  <a:pt x="0" y="3605264"/>
                </a:lnTo>
                <a:lnTo>
                  <a:pt x="330458" y="3605264"/>
                </a:lnTo>
                <a:lnTo>
                  <a:pt x="3605264" y="330458"/>
                </a:lnTo>
                <a:lnTo>
                  <a:pt x="3605264" y="0"/>
                </a:lnTo>
                <a:close/>
              </a:path>
            </a:pathLst>
          </a:custGeom>
          <a:solidFill>
            <a:srgbClr val="CCD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14785556" y="16799511"/>
            <a:ext cx="3305175" cy="3305175"/>
          </a:xfrm>
          <a:custGeom>
            <a:avLst/>
            <a:gdLst/>
            <a:ahLst/>
            <a:cxnLst/>
            <a:rect l="l" t="t" r="r" b="b"/>
            <a:pathLst>
              <a:path w="3305175" h="3305175">
                <a:moveTo>
                  <a:pt x="3304589" y="0"/>
                </a:moveTo>
                <a:lnTo>
                  <a:pt x="0" y="3304589"/>
                </a:lnTo>
                <a:lnTo>
                  <a:pt x="330458" y="3304589"/>
                </a:lnTo>
                <a:lnTo>
                  <a:pt x="3304589" y="330458"/>
                </a:lnTo>
                <a:lnTo>
                  <a:pt x="3304589" y="0"/>
                </a:lnTo>
                <a:close/>
              </a:path>
            </a:pathLst>
          </a:custGeom>
          <a:solidFill>
            <a:srgbClr val="CCD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5086231" y="17100185"/>
            <a:ext cx="3004185" cy="3004185"/>
          </a:xfrm>
          <a:custGeom>
            <a:avLst/>
            <a:gdLst/>
            <a:ahLst/>
            <a:cxnLst/>
            <a:rect l="l" t="t" r="r" b="b"/>
            <a:pathLst>
              <a:path w="3004184" h="3004184">
                <a:moveTo>
                  <a:pt x="3003914" y="0"/>
                </a:moveTo>
                <a:lnTo>
                  <a:pt x="0" y="3003914"/>
                </a:lnTo>
                <a:lnTo>
                  <a:pt x="330458" y="3003914"/>
                </a:lnTo>
                <a:lnTo>
                  <a:pt x="3003914" y="330458"/>
                </a:lnTo>
                <a:lnTo>
                  <a:pt x="3003914" y="0"/>
                </a:lnTo>
                <a:close/>
              </a:path>
            </a:pathLst>
          </a:custGeom>
          <a:solidFill>
            <a:srgbClr val="CA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15386905" y="17400860"/>
            <a:ext cx="2703830" cy="2703830"/>
          </a:xfrm>
          <a:custGeom>
            <a:avLst/>
            <a:gdLst/>
            <a:ahLst/>
            <a:cxnLst/>
            <a:rect l="l" t="t" r="r" b="b"/>
            <a:pathLst>
              <a:path w="2703830" h="2703830">
                <a:moveTo>
                  <a:pt x="2703239" y="0"/>
                </a:moveTo>
                <a:lnTo>
                  <a:pt x="0" y="2703239"/>
                </a:lnTo>
                <a:lnTo>
                  <a:pt x="330458" y="2703239"/>
                </a:lnTo>
                <a:lnTo>
                  <a:pt x="2703239" y="330458"/>
                </a:lnTo>
                <a:lnTo>
                  <a:pt x="2703239" y="0"/>
                </a:lnTo>
                <a:close/>
              </a:path>
            </a:pathLst>
          </a:custGeom>
          <a:solidFill>
            <a:srgbClr val="C9D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5687580" y="17701536"/>
            <a:ext cx="2402840" cy="2402840"/>
          </a:xfrm>
          <a:custGeom>
            <a:avLst/>
            <a:gdLst/>
            <a:ahLst/>
            <a:cxnLst/>
            <a:rect l="l" t="t" r="r" b="b"/>
            <a:pathLst>
              <a:path w="2402840" h="2402840">
                <a:moveTo>
                  <a:pt x="2402564" y="0"/>
                </a:moveTo>
                <a:lnTo>
                  <a:pt x="0" y="2402564"/>
                </a:lnTo>
                <a:lnTo>
                  <a:pt x="330458" y="2402564"/>
                </a:lnTo>
                <a:lnTo>
                  <a:pt x="2402564" y="330458"/>
                </a:lnTo>
                <a:lnTo>
                  <a:pt x="2402564" y="0"/>
                </a:lnTo>
                <a:close/>
              </a:path>
            </a:pathLst>
          </a:custGeom>
          <a:solidFill>
            <a:srgbClr val="C8D7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15988256" y="18002211"/>
            <a:ext cx="2102485" cy="2102485"/>
          </a:xfrm>
          <a:custGeom>
            <a:avLst/>
            <a:gdLst/>
            <a:ahLst/>
            <a:cxnLst/>
            <a:rect l="l" t="t" r="r" b="b"/>
            <a:pathLst>
              <a:path w="2102484" h="2102484">
                <a:moveTo>
                  <a:pt x="2101888" y="0"/>
                </a:moveTo>
                <a:lnTo>
                  <a:pt x="0" y="2101888"/>
                </a:lnTo>
                <a:lnTo>
                  <a:pt x="330458" y="2101888"/>
                </a:lnTo>
                <a:lnTo>
                  <a:pt x="2101888" y="330458"/>
                </a:lnTo>
                <a:lnTo>
                  <a:pt x="2101888" y="0"/>
                </a:lnTo>
                <a:close/>
              </a:path>
            </a:pathLst>
          </a:custGeom>
          <a:solidFill>
            <a:srgbClr val="C7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6288931" y="18302885"/>
            <a:ext cx="1801495" cy="1801495"/>
          </a:xfrm>
          <a:custGeom>
            <a:avLst/>
            <a:gdLst/>
            <a:ahLst/>
            <a:cxnLst/>
            <a:rect l="l" t="t" r="r" b="b"/>
            <a:pathLst>
              <a:path w="1801494" h="1801494">
                <a:moveTo>
                  <a:pt x="1801213" y="0"/>
                </a:moveTo>
                <a:lnTo>
                  <a:pt x="0" y="1801213"/>
                </a:lnTo>
                <a:lnTo>
                  <a:pt x="330859" y="1801213"/>
                </a:lnTo>
                <a:lnTo>
                  <a:pt x="1801213" y="330804"/>
                </a:lnTo>
                <a:lnTo>
                  <a:pt x="1801213" y="0"/>
                </a:lnTo>
                <a:close/>
              </a:path>
            </a:pathLst>
          </a:custGeom>
          <a:solidFill>
            <a:srgbClr val="C6D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16589605" y="18603560"/>
            <a:ext cx="1501140" cy="1501140"/>
          </a:xfrm>
          <a:custGeom>
            <a:avLst/>
            <a:gdLst/>
            <a:ahLst/>
            <a:cxnLst/>
            <a:rect l="l" t="t" r="r" b="b"/>
            <a:pathLst>
              <a:path w="1501140" h="1501140">
                <a:moveTo>
                  <a:pt x="1500538" y="0"/>
                </a:moveTo>
                <a:lnTo>
                  <a:pt x="0" y="1500538"/>
                </a:lnTo>
                <a:lnTo>
                  <a:pt x="330853" y="1500538"/>
                </a:lnTo>
                <a:lnTo>
                  <a:pt x="1500538" y="330810"/>
                </a:lnTo>
                <a:lnTo>
                  <a:pt x="1500538" y="0"/>
                </a:lnTo>
                <a:close/>
              </a:path>
            </a:pathLst>
          </a:custGeom>
          <a:solidFill>
            <a:srgbClr val="C5D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6890595" y="18904594"/>
            <a:ext cx="1200150" cy="1199515"/>
          </a:xfrm>
          <a:custGeom>
            <a:avLst/>
            <a:gdLst/>
            <a:ahLst/>
            <a:cxnLst/>
            <a:rect l="l" t="t" r="r" b="b"/>
            <a:pathLst>
              <a:path w="1200150" h="1199515">
                <a:moveTo>
                  <a:pt x="1199550" y="0"/>
                </a:moveTo>
                <a:lnTo>
                  <a:pt x="0" y="1199505"/>
                </a:lnTo>
                <a:lnTo>
                  <a:pt x="330854" y="1199505"/>
                </a:lnTo>
                <a:lnTo>
                  <a:pt x="1199550" y="330809"/>
                </a:lnTo>
                <a:lnTo>
                  <a:pt x="1199550" y="0"/>
                </a:lnTo>
                <a:close/>
              </a:path>
            </a:pathLst>
          </a:custGeom>
          <a:solidFill>
            <a:srgbClr val="C4D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17191665" y="19205619"/>
            <a:ext cx="898525" cy="898525"/>
          </a:xfrm>
          <a:custGeom>
            <a:avLst/>
            <a:gdLst/>
            <a:ahLst/>
            <a:cxnLst/>
            <a:rect l="l" t="t" r="r" b="b"/>
            <a:pathLst>
              <a:path w="898525" h="898525">
                <a:moveTo>
                  <a:pt x="898479" y="0"/>
                </a:moveTo>
                <a:lnTo>
                  <a:pt x="0" y="898479"/>
                </a:lnTo>
                <a:lnTo>
                  <a:pt x="330458" y="898479"/>
                </a:lnTo>
                <a:lnTo>
                  <a:pt x="898479" y="330458"/>
                </a:lnTo>
                <a:lnTo>
                  <a:pt x="898479" y="0"/>
                </a:lnTo>
                <a:close/>
              </a:path>
            </a:pathLst>
          </a:custGeom>
          <a:solidFill>
            <a:srgbClr val="C3D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7492341" y="19506296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7804" y="0"/>
                </a:moveTo>
                <a:lnTo>
                  <a:pt x="0" y="597804"/>
                </a:lnTo>
                <a:lnTo>
                  <a:pt x="330458" y="597804"/>
                </a:lnTo>
                <a:lnTo>
                  <a:pt x="597804" y="330458"/>
                </a:lnTo>
                <a:lnTo>
                  <a:pt x="597804" y="0"/>
                </a:lnTo>
                <a:close/>
              </a:path>
            </a:pathLst>
          </a:custGeom>
          <a:solidFill>
            <a:srgbClr val="C2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17793016" y="1980697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297129" y="0"/>
                </a:moveTo>
                <a:lnTo>
                  <a:pt x="0" y="297129"/>
                </a:lnTo>
                <a:lnTo>
                  <a:pt x="297129" y="297129"/>
                </a:lnTo>
                <a:lnTo>
                  <a:pt x="297129" y="0"/>
                </a:lnTo>
                <a:close/>
              </a:path>
            </a:pathLst>
          </a:custGeom>
          <a:solidFill>
            <a:srgbClr val="C1D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042505" y="19386450"/>
            <a:ext cx="404847" cy="575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25282" y="19386450"/>
            <a:ext cx="404847" cy="575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4605860" y="19389287"/>
            <a:ext cx="404209" cy="574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151046" y="19386450"/>
            <a:ext cx="404918" cy="575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933113" y="19386450"/>
            <a:ext cx="405627" cy="575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715890" y="19386450"/>
            <a:ext cx="404209" cy="575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496539" y="19375104"/>
            <a:ext cx="411300" cy="5836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5905712" y="19856322"/>
            <a:ext cx="490015" cy="247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6390054" y="19830499"/>
            <a:ext cx="66675" cy="273685"/>
          </a:xfrm>
          <a:custGeom>
            <a:avLst/>
            <a:gdLst/>
            <a:ahLst/>
            <a:cxnLst/>
            <a:rect l="l" t="t" r="r" b="b"/>
            <a:pathLst>
              <a:path w="66675" h="273684">
                <a:moveTo>
                  <a:pt x="66659" y="0"/>
                </a:moveTo>
                <a:lnTo>
                  <a:pt x="0" y="28225"/>
                </a:lnTo>
                <a:lnTo>
                  <a:pt x="0" y="273599"/>
                </a:lnTo>
                <a:lnTo>
                  <a:pt x="66659" y="273599"/>
                </a:lnTo>
                <a:lnTo>
                  <a:pt x="66659" y="0"/>
                </a:lnTo>
                <a:close/>
              </a:path>
            </a:pathLst>
          </a:custGeom>
          <a:solidFill>
            <a:srgbClr val="B26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450331" y="19805710"/>
            <a:ext cx="66675" cy="298450"/>
          </a:xfrm>
          <a:custGeom>
            <a:avLst/>
            <a:gdLst/>
            <a:ahLst/>
            <a:cxnLst/>
            <a:rect l="l" t="t" r="r" b="b"/>
            <a:pathLst>
              <a:path w="66675" h="298450">
                <a:moveTo>
                  <a:pt x="66659" y="0"/>
                </a:moveTo>
                <a:lnTo>
                  <a:pt x="60277" y="1969"/>
                </a:lnTo>
                <a:lnTo>
                  <a:pt x="0" y="27492"/>
                </a:lnTo>
                <a:lnTo>
                  <a:pt x="0" y="298390"/>
                </a:lnTo>
                <a:lnTo>
                  <a:pt x="66659" y="298390"/>
                </a:lnTo>
                <a:lnTo>
                  <a:pt x="66659" y="0"/>
                </a:lnTo>
                <a:close/>
              </a:path>
            </a:pathLst>
          </a:custGeom>
          <a:solidFill>
            <a:srgbClr val="B2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511318" y="19786885"/>
            <a:ext cx="66675" cy="317500"/>
          </a:xfrm>
          <a:custGeom>
            <a:avLst/>
            <a:gdLst/>
            <a:ahLst/>
            <a:cxnLst/>
            <a:rect l="l" t="t" r="r" b="b"/>
            <a:pathLst>
              <a:path w="66675" h="317500">
                <a:moveTo>
                  <a:pt x="66659" y="0"/>
                </a:moveTo>
                <a:lnTo>
                  <a:pt x="0" y="20575"/>
                </a:lnTo>
                <a:lnTo>
                  <a:pt x="0" y="317214"/>
                </a:lnTo>
                <a:lnTo>
                  <a:pt x="66659" y="317214"/>
                </a:lnTo>
                <a:lnTo>
                  <a:pt x="66659" y="0"/>
                </a:lnTo>
                <a:close/>
              </a:path>
            </a:pathLst>
          </a:custGeom>
          <a:solidFill>
            <a:srgbClr val="B266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571594" y="19768280"/>
            <a:ext cx="66675" cy="335915"/>
          </a:xfrm>
          <a:custGeom>
            <a:avLst/>
            <a:gdLst/>
            <a:ahLst/>
            <a:cxnLst/>
            <a:rect l="l" t="t" r="r" b="b"/>
            <a:pathLst>
              <a:path w="66675" h="335915">
                <a:moveTo>
                  <a:pt x="66659" y="0"/>
                </a:moveTo>
                <a:lnTo>
                  <a:pt x="0" y="20575"/>
                </a:lnTo>
                <a:lnTo>
                  <a:pt x="0" y="335820"/>
                </a:lnTo>
                <a:lnTo>
                  <a:pt x="66659" y="335820"/>
                </a:lnTo>
                <a:lnTo>
                  <a:pt x="66659" y="0"/>
                </a:lnTo>
                <a:close/>
              </a:path>
            </a:pathLst>
          </a:custGeom>
          <a:solidFill>
            <a:srgbClr val="B36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6632580" y="19749454"/>
            <a:ext cx="66675" cy="354965"/>
          </a:xfrm>
          <a:custGeom>
            <a:avLst/>
            <a:gdLst/>
            <a:ahLst/>
            <a:cxnLst/>
            <a:rect l="l" t="t" r="r" b="b"/>
            <a:pathLst>
              <a:path w="66675" h="354965">
                <a:moveTo>
                  <a:pt x="66659" y="0"/>
                </a:moveTo>
                <a:lnTo>
                  <a:pt x="0" y="20575"/>
                </a:lnTo>
                <a:lnTo>
                  <a:pt x="0" y="354644"/>
                </a:lnTo>
                <a:lnTo>
                  <a:pt x="66659" y="354644"/>
                </a:lnTo>
                <a:lnTo>
                  <a:pt x="66659" y="0"/>
                </a:lnTo>
                <a:close/>
              </a:path>
            </a:pathLst>
          </a:custGeom>
          <a:solidFill>
            <a:srgbClr val="B36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6692857" y="19730849"/>
            <a:ext cx="66675" cy="373380"/>
          </a:xfrm>
          <a:custGeom>
            <a:avLst/>
            <a:gdLst/>
            <a:ahLst/>
            <a:cxnLst/>
            <a:rect l="l" t="t" r="r" b="b"/>
            <a:pathLst>
              <a:path w="66675" h="373380">
                <a:moveTo>
                  <a:pt x="66659" y="0"/>
                </a:moveTo>
                <a:lnTo>
                  <a:pt x="0" y="20575"/>
                </a:lnTo>
                <a:lnTo>
                  <a:pt x="0" y="373250"/>
                </a:lnTo>
                <a:lnTo>
                  <a:pt x="66659" y="373250"/>
                </a:lnTo>
                <a:lnTo>
                  <a:pt x="66659" y="0"/>
                </a:lnTo>
                <a:close/>
              </a:path>
            </a:pathLst>
          </a:custGeom>
          <a:solidFill>
            <a:srgbClr val="B46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6753843" y="19712024"/>
            <a:ext cx="66675" cy="392430"/>
          </a:xfrm>
          <a:custGeom>
            <a:avLst/>
            <a:gdLst/>
            <a:ahLst/>
            <a:cxnLst/>
            <a:rect l="l" t="t" r="r" b="b"/>
            <a:pathLst>
              <a:path w="66675" h="392430">
                <a:moveTo>
                  <a:pt x="66659" y="0"/>
                </a:moveTo>
                <a:lnTo>
                  <a:pt x="0" y="20575"/>
                </a:lnTo>
                <a:lnTo>
                  <a:pt x="0" y="392074"/>
                </a:lnTo>
                <a:lnTo>
                  <a:pt x="66659" y="392074"/>
                </a:lnTo>
                <a:lnTo>
                  <a:pt x="66659" y="0"/>
                </a:lnTo>
                <a:close/>
              </a:path>
            </a:pathLst>
          </a:custGeom>
          <a:solidFill>
            <a:srgbClr val="B46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6814120" y="19695914"/>
            <a:ext cx="67945" cy="408305"/>
          </a:xfrm>
          <a:custGeom>
            <a:avLst/>
            <a:gdLst/>
            <a:ahLst/>
            <a:cxnLst/>
            <a:rect l="l" t="t" r="r" b="b"/>
            <a:pathLst>
              <a:path w="67945" h="408305">
                <a:moveTo>
                  <a:pt x="67368" y="0"/>
                </a:moveTo>
                <a:lnTo>
                  <a:pt x="31911" y="8231"/>
                </a:lnTo>
                <a:lnTo>
                  <a:pt x="0" y="18081"/>
                </a:lnTo>
                <a:lnTo>
                  <a:pt x="0" y="408185"/>
                </a:lnTo>
                <a:lnTo>
                  <a:pt x="67368" y="408185"/>
                </a:lnTo>
                <a:lnTo>
                  <a:pt x="67368" y="0"/>
                </a:lnTo>
                <a:close/>
              </a:path>
            </a:pathLst>
          </a:custGeom>
          <a:solidFill>
            <a:srgbClr val="B46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6875105" y="19681921"/>
            <a:ext cx="66675" cy="422275"/>
          </a:xfrm>
          <a:custGeom>
            <a:avLst/>
            <a:gdLst/>
            <a:ahLst/>
            <a:cxnLst/>
            <a:rect l="l" t="t" r="r" b="b"/>
            <a:pathLst>
              <a:path w="66675" h="422275">
                <a:moveTo>
                  <a:pt x="66659" y="0"/>
                </a:moveTo>
                <a:lnTo>
                  <a:pt x="0" y="15474"/>
                </a:lnTo>
                <a:lnTo>
                  <a:pt x="0" y="422178"/>
                </a:lnTo>
                <a:lnTo>
                  <a:pt x="66659" y="422178"/>
                </a:lnTo>
                <a:lnTo>
                  <a:pt x="66659" y="0"/>
                </a:lnTo>
                <a:close/>
              </a:path>
            </a:pathLst>
          </a:custGeom>
          <a:solidFill>
            <a:srgbClr val="B56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6935382" y="19667928"/>
            <a:ext cx="66675" cy="436245"/>
          </a:xfrm>
          <a:custGeom>
            <a:avLst/>
            <a:gdLst/>
            <a:ahLst/>
            <a:cxnLst/>
            <a:rect l="l" t="t" r="r" b="b"/>
            <a:pathLst>
              <a:path w="66675" h="436244">
                <a:moveTo>
                  <a:pt x="66659" y="0"/>
                </a:moveTo>
                <a:lnTo>
                  <a:pt x="0" y="15474"/>
                </a:lnTo>
                <a:lnTo>
                  <a:pt x="0" y="436171"/>
                </a:lnTo>
                <a:lnTo>
                  <a:pt x="66659" y="436171"/>
                </a:lnTo>
                <a:lnTo>
                  <a:pt x="66659" y="0"/>
                </a:lnTo>
                <a:close/>
              </a:path>
            </a:pathLst>
          </a:custGeom>
          <a:solidFill>
            <a:srgbClr val="B56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6996369" y="19653770"/>
            <a:ext cx="66675" cy="450850"/>
          </a:xfrm>
          <a:custGeom>
            <a:avLst/>
            <a:gdLst/>
            <a:ahLst/>
            <a:cxnLst/>
            <a:rect l="l" t="t" r="r" b="b"/>
            <a:pathLst>
              <a:path w="66675" h="450850">
                <a:moveTo>
                  <a:pt x="66659" y="0"/>
                </a:moveTo>
                <a:lnTo>
                  <a:pt x="0" y="15474"/>
                </a:lnTo>
                <a:lnTo>
                  <a:pt x="0" y="450328"/>
                </a:lnTo>
                <a:lnTo>
                  <a:pt x="66659" y="450328"/>
                </a:lnTo>
                <a:lnTo>
                  <a:pt x="66659" y="0"/>
                </a:lnTo>
                <a:close/>
              </a:path>
            </a:pathLst>
          </a:custGeom>
          <a:solidFill>
            <a:srgbClr val="B66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057355" y="19639777"/>
            <a:ext cx="66040" cy="464820"/>
          </a:xfrm>
          <a:custGeom>
            <a:avLst/>
            <a:gdLst/>
            <a:ahLst/>
            <a:cxnLst/>
            <a:rect l="l" t="t" r="r" b="b"/>
            <a:pathLst>
              <a:path w="66040" h="464819">
                <a:moveTo>
                  <a:pt x="65949" y="0"/>
                </a:moveTo>
                <a:lnTo>
                  <a:pt x="0" y="15309"/>
                </a:lnTo>
                <a:lnTo>
                  <a:pt x="0" y="464321"/>
                </a:lnTo>
                <a:lnTo>
                  <a:pt x="65949" y="464321"/>
                </a:lnTo>
                <a:lnTo>
                  <a:pt x="65949" y="0"/>
                </a:lnTo>
                <a:close/>
              </a:path>
            </a:pathLst>
          </a:custGeom>
          <a:solidFill>
            <a:srgbClr val="B6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7117632" y="19625620"/>
            <a:ext cx="66675" cy="478790"/>
          </a:xfrm>
          <a:custGeom>
            <a:avLst/>
            <a:gdLst/>
            <a:ahLst/>
            <a:cxnLst/>
            <a:rect l="l" t="t" r="r" b="b"/>
            <a:pathLst>
              <a:path w="66675" h="478790">
                <a:moveTo>
                  <a:pt x="66659" y="0"/>
                </a:moveTo>
                <a:lnTo>
                  <a:pt x="0" y="15474"/>
                </a:lnTo>
                <a:lnTo>
                  <a:pt x="0" y="478479"/>
                </a:lnTo>
                <a:lnTo>
                  <a:pt x="66659" y="478479"/>
                </a:lnTo>
                <a:lnTo>
                  <a:pt x="66659" y="0"/>
                </a:lnTo>
                <a:close/>
              </a:path>
            </a:pathLst>
          </a:custGeom>
          <a:solidFill>
            <a:srgbClr val="B66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178617" y="19614506"/>
            <a:ext cx="66675" cy="490220"/>
          </a:xfrm>
          <a:custGeom>
            <a:avLst/>
            <a:gdLst/>
            <a:ahLst/>
            <a:cxnLst/>
            <a:rect l="l" t="t" r="r" b="b"/>
            <a:pathLst>
              <a:path w="66675" h="490219">
                <a:moveTo>
                  <a:pt x="66659" y="0"/>
                </a:moveTo>
                <a:lnTo>
                  <a:pt x="24820" y="6668"/>
                </a:lnTo>
                <a:lnTo>
                  <a:pt x="0" y="12430"/>
                </a:lnTo>
                <a:lnTo>
                  <a:pt x="0" y="489592"/>
                </a:lnTo>
                <a:lnTo>
                  <a:pt x="66659" y="489592"/>
                </a:lnTo>
                <a:lnTo>
                  <a:pt x="66659" y="0"/>
                </a:lnTo>
                <a:close/>
              </a:path>
            </a:pathLst>
          </a:custGeom>
          <a:solidFill>
            <a:srgbClr val="B76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238894" y="19604899"/>
            <a:ext cx="66675" cy="499745"/>
          </a:xfrm>
          <a:custGeom>
            <a:avLst/>
            <a:gdLst/>
            <a:ahLst/>
            <a:cxnLst/>
            <a:rect l="l" t="t" r="r" b="b"/>
            <a:pathLst>
              <a:path w="66675" h="499744">
                <a:moveTo>
                  <a:pt x="66659" y="0"/>
                </a:moveTo>
                <a:lnTo>
                  <a:pt x="0" y="10624"/>
                </a:lnTo>
                <a:lnTo>
                  <a:pt x="0" y="499200"/>
                </a:lnTo>
                <a:lnTo>
                  <a:pt x="66659" y="499200"/>
                </a:lnTo>
                <a:lnTo>
                  <a:pt x="66659" y="0"/>
                </a:lnTo>
                <a:close/>
              </a:path>
            </a:pathLst>
          </a:custGeom>
          <a:solidFill>
            <a:srgbClr val="B76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299171" y="19595179"/>
            <a:ext cx="67945" cy="509270"/>
          </a:xfrm>
          <a:custGeom>
            <a:avLst/>
            <a:gdLst/>
            <a:ahLst/>
            <a:cxnLst/>
            <a:rect l="l" t="t" r="r" b="b"/>
            <a:pathLst>
              <a:path w="67945" h="509269">
                <a:moveTo>
                  <a:pt x="67368" y="0"/>
                </a:moveTo>
                <a:lnTo>
                  <a:pt x="0" y="10738"/>
                </a:lnTo>
                <a:lnTo>
                  <a:pt x="0" y="508921"/>
                </a:lnTo>
                <a:lnTo>
                  <a:pt x="67368" y="508921"/>
                </a:lnTo>
                <a:lnTo>
                  <a:pt x="67368" y="0"/>
                </a:lnTo>
                <a:close/>
              </a:path>
            </a:pathLst>
          </a:custGeom>
          <a:solidFill>
            <a:srgbClr val="B86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7360157" y="19585570"/>
            <a:ext cx="66675" cy="518795"/>
          </a:xfrm>
          <a:custGeom>
            <a:avLst/>
            <a:gdLst/>
            <a:ahLst/>
            <a:cxnLst/>
            <a:rect l="l" t="t" r="r" b="b"/>
            <a:pathLst>
              <a:path w="66675" h="518794">
                <a:moveTo>
                  <a:pt x="66659" y="0"/>
                </a:moveTo>
                <a:lnTo>
                  <a:pt x="0" y="10624"/>
                </a:lnTo>
                <a:lnTo>
                  <a:pt x="0" y="518528"/>
                </a:lnTo>
                <a:lnTo>
                  <a:pt x="66659" y="518528"/>
                </a:lnTo>
                <a:lnTo>
                  <a:pt x="66659" y="0"/>
                </a:lnTo>
                <a:close/>
              </a:path>
            </a:pathLst>
          </a:custGeom>
          <a:solidFill>
            <a:srgbClr val="B8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7421143" y="19575963"/>
            <a:ext cx="66040" cy="528320"/>
          </a:xfrm>
          <a:custGeom>
            <a:avLst/>
            <a:gdLst/>
            <a:ahLst/>
            <a:cxnLst/>
            <a:rect l="l" t="t" r="r" b="b"/>
            <a:pathLst>
              <a:path w="66040" h="528319">
                <a:moveTo>
                  <a:pt x="65949" y="0"/>
                </a:moveTo>
                <a:lnTo>
                  <a:pt x="0" y="10511"/>
                </a:lnTo>
                <a:lnTo>
                  <a:pt x="0" y="528136"/>
                </a:lnTo>
                <a:lnTo>
                  <a:pt x="65949" y="528136"/>
                </a:lnTo>
                <a:lnTo>
                  <a:pt x="65949" y="0"/>
                </a:lnTo>
                <a:close/>
              </a:path>
            </a:pathLst>
          </a:custGeom>
          <a:solidFill>
            <a:srgbClr val="B87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481420" y="19566242"/>
            <a:ext cx="66675" cy="538480"/>
          </a:xfrm>
          <a:custGeom>
            <a:avLst/>
            <a:gdLst/>
            <a:ahLst/>
            <a:cxnLst/>
            <a:rect l="l" t="t" r="r" b="b"/>
            <a:pathLst>
              <a:path w="66675" h="538480">
                <a:moveTo>
                  <a:pt x="66659" y="0"/>
                </a:moveTo>
                <a:lnTo>
                  <a:pt x="0" y="10624"/>
                </a:lnTo>
                <a:lnTo>
                  <a:pt x="0" y="537857"/>
                </a:lnTo>
                <a:lnTo>
                  <a:pt x="66659" y="537857"/>
                </a:lnTo>
                <a:lnTo>
                  <a:pt x="66659" y="0"/>
                </a:lnTo>
                <a:close/>
              </a:path>
            </a:pathLst>
          </a:custGeom>
          <a:solidFill>
            <a:srgbClr val="B9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7542406" y="19558190"/>
            <a:ext cx="66675" cy="546100"/>
          </a:xfrm>
          <a:custGeom>
            <a:avLst/>
            <a:gdLst/>
            <a:ahLst/>
            <a:cxnLst/>
            <a:rect l="l" t="t" r="r" b="b"/>
            <a:pathLst>
              <a:path w="66675" h="546100">
                <a:moveTo>
                  <a:pt x="66659" y="0"/>
                </a:moveTo>
                <a:lnTo>
                  <a:pt x="34748" y="3416"/>
                </a:lnTo>
                <a:lnTo>
                  <a:pt x="0" y="8955"/>
                </a:lnTo>
                <a:lnTo>
                  <a:pt x="0" y="545908"/>
                </a:lnTo>
                <a:lnTo>
                  <a:pt x="66659" y="545908"/>
                </a:lnTo>
                <a:lnTo>
                  <a:pt x="66659" y="0"/>
                </a:lnTo>
                <a:close/>
              </a:path>
            </a:pathLst>
          </a:custGeom>
          <a:solidFill>
            <a:srgbClr val="B97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7602683" y="19551736"/>
            <a:ext cx="66675" cy="552450"/>
          </a:xfrm>
          <a:custGeom>
            <a:avLst/>
            <a:gdLst/>
            <a:ahLst/>
            <a:cxnLst/>
            <a:rect l="l" t="t" r="r" b="b"/>
            <a:pathLst>
              <a:path w="66675" h="552450">
                <a:moveTo>
                  <a:pt x="66659" y="0"/>
                </a:moveTo>
                <a:lnTo>
                  <a:pt x="0" y="7137"/>
                </a:lnTo>
                <a:lnTo>
                  <a:pt x="0" y="552362"/>
                </a:lnTo>
                <a:lnTo>
                  <a:pt x="66659" y="552362"/>
                </a:lnTo>
                <a:lnTo>
                  <a:pt x="66659" y="0"/>
                </a:lnTo>
                <a:close/>
              </a:path>
            </a:pathLst>
          </a:custGeom>
          <a:solidFill>
            <a:srgbClr val="BA7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7663669" y="19545206"/>
            <a:ext cx="66675" cy="559435"/>
          </a:xfrm>
          <a:custGeom>
            <a:avLst/>
            <a:gdLst/>
            <a:ahLst/>
            <a:cxnLst/>
            <a:rect l="l" t="t" r="r" b="b"/>
            <a:pathLst>
              <a:path w="66675" h="559434">
                <a:moveTo>
                  <a:pt x="66659" y="0"/>
                </a:moveTo>
                <a:lnTo>
                  <a:pt x="0" y="7137"/>
                </a:lnTo>
                <a:lnTo>
                  <a:pt x="0" y="558893"/>
                </a:lnTo>
                <a:lnTo>
                  <a:pt x="66659" y="558893"/>
                </a:lnTo>
                <a:lnTo>
                  <a:pt x="66659" y="0"/>
                </a:lnTo>
                <a:close/>
              </a:path>
            </a:pathLst>
          </a:custGeom>
          <a:solidFill>
            <a:srgbClr val="BA7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723946" y="19538753"/>
            <a:ext cx="66675" cy="565785"/>
          </a:xfrm>
          <a:custGeom>
            <a:avLst/>
            <a:gdLst/>
            <a:ahLst/>
            <a:cxnLst/>
            <a:rect l="l" t="t" r="r" b="b"/>
            <a:pathLst>
              <a:path w="66675" h="565784">
                <a:moveTo>
                  <a:pt x="66659" y="0"/>
                </a:moveTo>
                <a:lnTo>
                  <a:pt x="0" y="7137"/>
                </a:lnTo>
                <a:lnTo>
                  <a:pt x="0" y="565347"/>
                </a:lnTo>
                <a:lnTo>
                  <a:pt x="66659" y="565347"/>
                </a:lnTo>
                <a:lnTo>
                  <a:pt x="66659" y="0"/>
                </a:lnTo>
                <a:close/>
              </a:path>
            </a:pathLst>
          </a:custGeom>
          <a:solidFill>
            <a:srgbClr val="BA7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7784931" y="19532221"/>
            <a:ext cx="66675" cy="572135"/>
          </a:xfrm>
          <a:custGeom>
            <a:avLst/>
            <a:gdLst/>
            <a:ahLst/>
            <a:cxnLst/>
            <a:rect l="l" t="t" r="r" b="b"/>
            <a:pathLst>
              <a:path w="66675" h="572134">
                <a:moveTo>
                  <a:pt x="66659" y="0"/>
                </a:moveTo>
                <a:lnTo>
                  <a:pt x="0" y="7137"/>
                </a:lnTo>
                <a:lnTo>
                  <a:pt x="0" y="571877"/>
                </a:lnTo>
                <a:lnTo>
                  <a:pt x="66659" y="571877"/>
                </a:lnTo>
                <a:lnTo>
                  <a:pt x="66659" y="0"/>
                </a:lnTo>
                <a:close/>
              </a:path>
            </a:pathLst>
          </a:custGeom>
          <a:solidFill>
            <a:srgbClr val="BB7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7845208" y="19525767"/>
            <a:ext cx="66675" cy="578485"/>
          </a:xfrm>
          <a:custGeom>
            <a:avLst/>
            <a:gdLst/>
            <a:ahLst/>
            <a:cxnLst/>
            <a:rect l="l" t="t" r="r" b="b"/>
            <a:pathLst>
              <a:path w="66675" h="578484">
                <a:moveTo>
                  <a:pt x="66659" y="0"/>
                </a:moveTo>
                <a:lnTo>
                  <a:pt x="0" y="7137"/>
                </a:lnTo>
                <a:lnTo>
                  <a:pt x="0" y="578332"/>
                </a:lnTo>
                <a:lnTo>
                  <a:pt x="66659" y="578332"/>
                </a:lnTo>
                <a:lnTo>
                  <a:pt x="66659" y="0"/>
                </a:lnTo>
                <a:close/>
              </a:path>
            </a:pathLst>
          </a:custGeom>
          <a:solidFill>
            <a:srgbClr val="BB75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906194" y="19519458"/>
            <a:ext cx="66675" cy="584835"/>
          </a:xfrm>
          <a:custGeom>
            <a:avLst/>
            <a:gdLst/>
            <a:ahLst/>
            <a:cxnLst/>
            <a:rect l="l" t="t" r="r" b="b"/>
            <a:pathLst>
              <a:path w="66675" h="584834">
                <a:moveTo>
                  <a:pt x="66659" y="0"/>
                </a:moveTo>
                <a:lnTo>
                  <a:pt x="61695" y="311"/>
                </a:lnTo>
                <a:lnTo>
                  <a:pt x="0" y="6917"/>
                </a:lnTo>
                <a:lnTo>
                  <a:pt x="0" y="584642"/>
                </a:lnTo>
                <a:lnTo>
                  <a:pt x="66659" y="584642"/>
                </a:lnTo>
                <a:lnTo>
                  <a:pt x="66659" y="0"/>
                </a:lnTo>
                <a:close/>
              </a:path>
            </a:pathLst>
          </a:custGeom>
          <a:solidFill>
            <a:srgbClr val="BC7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7966471" y="19515677"/>
            <a:ext cx="66675" cy="588645"/>
          </a:xfrm>
          <a:custGeom>
            <a:avLst/>
            <a:gdLst/>
            <a:ahLst/>
            <a:cxnLst/>
            <a:rect l="l" t="t" r="r" b="b"/>
            <a:pathLst>
              <a:path w="66675" h="588644">
                <a:moveTo>
                  <a:pt x="66659" y="0"/>
                </a:moveTo>
                <a:lnTo>
                  <a:pt x="1418" y="4091"/>
                </a:lnTo>
                <a:lnTo>
                  <a:pt x="0" y="4243"/>
                </a:lnTo>
                <a:lnTo>
                  <a:pt x="0" y="588422"/>
                </a:lnTo>
                <a:lnTo>
                  <a:pt x="66659" y="588422"/>
                </a:lnTo>
                <a:lnTo>
                  <a:pt x="66659" y="0"/>
                </a:lnTo>
                <a:close/>
              </a:path>
            </a:pathLst>
          </a:custGeom>
          <a:solidFill>
            <a:srgbClr val="BC7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8027458" y="19511852"/>
            <a:ext cx="66675" cy="592455"/>
          </a:xfrm>
          <a:custGeom>
            <a:avLst/>
            <a:gdLst/>
            <a:ahLst/>
            <a:cxnLst/>
            <a:rect l="l" t="t" r="r" b="b"/>
            <a:pathLst>
              <a:path w="66675" h="592455">
                <a:moveTo>
                  <a:pt x="66659" y="0"/>
                </a:moveTo>
                <a:lnTo>
                  <a:pt x="0" y="4180"/>
                </a:lnTo>
                <a:lnTo>
                  <a:pt x="0" y="592247"/>
                </a:lnTo>
                <a:lnTo>
                  <a:pt x="66659" y="592247"/>
                </a:lnTo>
                <a:lnTo>
                  <a:pt x="66659" y="0"/>
                </a:lnTo>
                <a:close/>
              </a:path>
            </a:pathLst>
          </a:custGeom>
          <a:solidFill>
            <a:srgbClr val="BC7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8087734" y="19508072"/>
            <a:ext cx="66675" cy="596265"/>
          </a:xfrm>
          <a:custGeom>
            <a:avLst/>
            <a:gdLst/>
            <a:ahLst/>
            <a:cxnLst/>
            <a:rect l="l" t="t" r="r" b="b"/>
            <a:pathLst>
              <a:path w="66675" h="596265">
                <a:moveTo>
                  <a:pt x="66659" y="0"/>
                </a:moveTo>
                <a:lnTo>
                  <a:pt x="0" y="4180"/>
                </a:lnTo>
                <a:lnTo>
                  <a:pt x="0" y="596027"/>
                </a:lnTo>
                <a:lnTo>
                  <a:pt x="66659" y="596027"/>
                </a:lnTo>
                <a:lnTo>
                  <a:pt x="66659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8148720" y="19504246"/>
            <a:ext cx="66675" cy="600075"/>
          </a:xfrm>
          <a:custGeom>
            <a:avLst/>
            <a:gdLst/>
            <a:ahLst/>
            <a:cxnLst/>
            <a:rect l="l" t="t" r="r" b="b"/>
            <a:pathLst>
              <a:path w="66675" h="600075">
                <a:moveTo>
                  <a:pt x="66659" y="0"/>
                </a:moveTo>
                <a:lnTo>
                  <a:pt x="0" y="4180"/>
                </a:lnTo>
                <a:lnTo>
                  <a:pt x="0" y="599852"/>
                </a:lnTo>
                <a:lnTo>
                  <a:pt x="66659" y="599852"/>
                </a:lnTo>
                <a:lnTo>
                  <a:pt x="66659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8208997" y="19500467"/>
            <a:ext cx="66675" cy="603885"/>
          </a:xfrm>
          <a:custGeom>
            <a:avLst/>
            <a:gdLst/>
            <a:ahLst/>
            <a:cxnLst/>
            <a:rect l="l" t="t" r="r" b="b"/>
            <a:pathLst>
              <a:path w="66675" h="603884">
                <a:moveTo>
                  <a:pt x="66659" y="0"/>
                </a:moveTo>
                <a:lnTo>
                  <a:pt x="0" y="4180"/>
                </a:lnTo>
                <a:lnTo>
                  <a:pt x="0" y="603633"/>
                </a:lnTo>
                <a:lnTo>
                  <a:pt x="66659" y="603633"/>
                </a:lnTo>
                <a:lnTo>
                  <a:pt x="66659" y="0"/>
                </a:lnTo>
                <a:close/>
              </a:path>
            </a:pathLst>
          </a:custGeom>
          <a:solidFill>
            <a:srgbClr val="BD7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8269983" y="19496642"/>
            <a:ext cx="66675" cy="607695"/>
          </a:xfrm>
          <a:custGeom>
            <a:avLst/>
            <a:gdLst/>
            <a:ahLst/>
            <a:cxnLst/>
            <a:rect l="l" t="t" r="r" b="b"/>
            <a:pathLst>
              <a:path w="66675" h="607694">
                <a:moveTo>
                  <a:pt x="66659" y="0"/>
                </a:moveTo>
                <a:lnTo>
                  <a:pt x="0" y="4180"/>
                </a:lnTo>
                <a:lnTo>
                  <a:pt x="0" y="607458"/>
                </a:lnTo>
                <a:lnTo>
                  <a:pt x="66659" y="607458"/>
                </a:lnTo>
                <a:lnTo>
                  <a:pt x="66659" y="0"/>
                </a:lnTo>
                <a:close/>
              </a:path>
            </a:pathLst>
          </a:custGeom>
          <a:solidFill>
            <a:srgbClr val="BE7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8330260" y="19493458"/>
            <a:ext cx="66675" cy="610870"/>
          </a:xfrm>
          <a:custGeom>
            <a:avLst/>
            <a:gdLst/>
            <a:ahLst/>
            <a:cxnLst/>
            <a:rect l="l" t="t" r="r" b="b"/>
            <a:pathLst>
              <a:path w="66675" h="610869">
                <a:moveTo>
                  <a:pt x="66659" y="0"/>
                </a:moveTo>
                <a:lnTo>
                  <a:pt x="44675" y="782"/>
                </a:lnTo>
                <a:lnTo>
                  <a:pt x="0" y="3584"/>
                </a:lnTo>
                <a:lnTo>
                  <a:pt x="0" y="610642"/>
                </a:lnTo>
                <a:lnTo>
                  <a:pt x="66659" y="610642"/>
                </a:lnTo>
                <a:lnTo>
                  <a:pt x="66659" y="0"/>
                </a:lnTo>
                <a:close/>
              </a:path>
            </a:pathLst>
          </a:custGeom>
          <a:solidFill>
            <a:srgbClr val="BE7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8391245" y="19491286"/>
            <a:ext cx="66675" cy="613410"/>
          </a:xfrm>
          <a:custGeom>
            <a:avLst/>
            <a:gdLst/>
            <a:ahLst/>
            <a:cxnLst/>
            <a:rect l="l" t="t" r="r" b="b"/>
            <a:pathLst>
              <a:path w="66675" h="613409">
                <a:moveTo>
                  <a:pt x="66659" y="0"/>
                </a:moveTo>
                <a:lnTo>
                  <a:pt x="0" y="2372"/>
                </a:lnTo>
                <a:lnTo>
                  <a:pt x="0" y="612813"/>
                </a:lnTo>
                <a:lnTo>
                  <a:pt x="66659" y="612813"/>
                </a:lnTo>
                <a:lnTo>
                  <a:pt x="66659" y="0"/>
                </a:lnTo>
                <a:close/>
              </a:path>
            </a:pathLst>
          </a:custGeom>
          <a:solidFill>
            <a:srgbClr val="BF7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8452232" y="19489142"/>
            <a:ext cx="66040" cy="615315"/>
          </a:xfrm>
          <a:custGeom>
            <a:avLst/>
            <a:gdLst/>
            <a:ahLst/>
            <a:cxnLst/>
            <a:rect l="l" t="t" r="r" b="b"/>
            <a:pathLst>
              <a:path w="66040" h="615315">
                <a:moveTo>
                  <a:pt x="65949" y="0"/>
                </a:moveTo>
                <a:lnTo>
                  <a:pt x="0" y="2347"/>
                </a:lnTo>
                <a:lnTo>
                  <a:pt x="0" y="614958"/>
                </a:lnTo>
                <a:lnTo>
                  <a:pt x="65949" y="614958"/>
                </a:lnTo>
                <a:lnTo>
                  <a:pt x="65949" y="0"/>
                </a:lnTo>
                <a:close/>
              </a:path>
            </a:pathLst>
          </a:custGeom>
          <a:solidFill>
            <a:srgbClr val="BF7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8512509" y="19486970"/>
            <a:ext cx="66675" cy="617220"/>
          </a:xfrm>
          <a:custGeom>
            <a:avLst/>
            <a:gdLst/>
            <a:ahLst/>
            <a:cxnLst/>
            <a:rect l="l" t="t" r="r" b="b"/>
            <a:pathLst>
              <a:path w="66675" h="617219">
                <a:moveTo>
                  <a:pt x="66659" y="0"/>
                </a:moveTo>
                <a:lnTo>
                  <a:pt x="0" y="2372"/>
                </a:lnTo>
                <a:lnTo>
                  <a:pt x="0" y="617129"/>
                </a:lnTo>
                <a:lnTo>
                  <a:pt x="66659" y="617129"/>
                </a:lnTo>
                <a:lnTo>
                  <a:pt x="66659" y="0"/>
                </a:lnTo>
                <a:close/>
              </a:path>
            </a:pathLst>
          </a:custGeom>
          <a:solidFill>
            <a:srgbClr val="BF7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8572786" y="19484799"/>
            <a:ext cx="67945" cy="619760"/>
          </a:xfrm>
          <a:custGeom>
            <a:avLst/>
            <a:gdLst/>
            <a:ahLst/>
            <a:cxnLst/>
            <a:rect l="l" t="t" r="r" b="b"/>
            <a:pathLst>
              <a:path w="67945" h="619759">
                <a:moveTo>
                  <a:pt x="67368" y="0"/>
                </a:moveTo>
                <a:lnTo>
                  <a:pt x="0" y="2397"/>
                </a:lnTo>
                <a:lnTo>
                  <a:pt x="0" y="619299"/>
                </a:lnTo>
                <a:lnTo>
                  <a:pt x="67368" y="619299"/>
                </a:lnTo>
                <a:lnTo>
                  <a:pt x="67368" y="0"/>
                </a:lnTo>
                <a:close/>
              </a:path>
            </a:pathLst>
          </a:custGeom>
          <a:solidFill>
            <a:srgbClr val="C07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8633772" y="19482654"/>
            <a:ext cx="66675" cy="621665"/>
          </a:xfrm>
          <a:custGeom>
            <a:avLst/>
            <a:gdLst/>
            <a:ahLst/>
            <a:cxnLst/>
            <a:rect l="l" t="t" r="r" b="b"/>
            <a:pathLst>
              <a:path w="66675" h="621665">
                <a:moveTo>
                  <a:pt x="66659" y="0"/>
                </a:moveTo>
                <a:lnTo>
                  <a:pt x="0" y="2372"/>
                </a:lnTo>
                <a:lnTo>
                  <a:pt x="0" y="621445"/>
                </a:lnTo>
                <a:lnTo>
                  <a:pt x="66659" y="621445"/>
                </a:lnTo>
                <a:lnTo>
                  <a:pt x="66659" y="0"/>
                </a:lnTo>
                <a:close/>
              </a:path>
            </a:pathLst>
          </a:custGeom>
          <a:solidFill>
            <a:srgbClr val="C07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8694048" y="19480483"/>
            <a:ext cx="67945" cy="624205"/>
          </a:xfrm>
          <a:custGeom>
            <a:avLst/>
            <a:gdLst/>
            <a:ahLst/>
            <a:cxnLst/>
            <a:rect l="l" t="t" r="r" b="b"/>
            <a:pathLst>
              <a:path w="67945" h="624205">
                <a:moveTo>
                  <a:pt x="67368" y="0"/>
                </a:moveTo>
                <a:lnTo>
                  <a:pt x="0" y="2397"/>
                </a:lnTo>
                <a:lnTo>
                  <a:pt x="0" y="623615"/>
                </a:lnTo>
                <a:lnTo>
                  <a:pt x="67368" y="623615"/>
                </a:lnTo>
                <a:lnTo>
                  <a:pt x="67368" y="0"/>
                </a:lnTo>
                <a:close/>
              </a:path>
            </a:pathLst>
          </a:custGeom>
          <a:solidFill>
            <a:srgbClr val="C17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8755034" y="19479020"/>
            <a:ext cx="66675" cy="625475"/>
          </a:xfrm>
          <a:custGeom>
            <a:avLst/>
            <a:gdLst/>
            <a:ahLst/>
            <a:cxnLst/>
            <a:rect l="l" t="t" r="r" b="b"/>
            <a:pathLst>
              <a:path w="66675" h="625475">
                <a:moveTo>
                  <a:pt x="66659" y="0"/>
                </a:moveTo>
                <a:lnTo>
                  <a:pt x="38293" y="328"/>
                </a:lnTo>
                <a:lnTo>
                  <a:pt x="0" y="1691"/>
                </a:lnTo>
                <a:lnTo>
                  <a:pt x="0" y="625079"/>
                </a:lnTo>
                <a:lnTo>
                  <a:pt x="66659" y="625079"/>
                </a:lnTo>
                <a:lnTo>
                  <a:pt x="66659" y="0"/>
                </a:lnTo>
                <a:close/>
              </a:path>
            </a:pathLst>
          </a:custGeom>
          <a:solidFill>
            <a:srgbClr val="C17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8816020" y="19478322"/>
            <a:ext cx="60325" cy="626110"/>
          </a:xfrm>
          <a:custGeom>
            <a:avLst/>
            <a:gdLst/>
            <a:ahLst/>
            <a:cxnLst/>
            <a:rect l="l" t="t" r="r" b="b"/>
            <a:pathLst>
              <a:path w="60325" h="626109">
                <a:moveTo>
                  <a:pt x="0" y="625777"/>
                </a:moveTo>
                <a:lnTo>
                  <a:pt x="60276" y="625777"/>
                </a:lnTo>
                <a:lnTo>
                  <a:pt x="60276" y="0"/>
                </a:lnTo>
                <a:lnTo>
                  <a:pt x="0" y="0"/>
                </a:lnTo>
                <a:lnTo>
                  <a:pt x="0" y="625777"/>
                </a:lnTo>
                <a:close/>
              </a:path>
            </a:pathLst>
          </a:custGeom>
          <a:solidFill>
            <a:srgbClr val="C18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8876297" y="19477617"/>
            <a:ext cx="61594" cy="626745"/>
          </a:xfrm>
          <a:custGeom>
            <a:avLst/>
            <a:gdLst/>
            <a:ahLst/>
            <a:cxnLst/>
            <a:rect l="l" t="t" r="r" b="b"/>
            <a:pathLst>
              <a:path w="61595" h="626744">
                <a:moveTo>
                  <a:pt x="0" y="626483"/>
                </a:moveTo>
                <a:lnTo>
                  <a:pt x="60985" y="626483"/>
                </a:lnTo>
                <a:lnTo>
                  <a:pt x="60985" y="0"/>
                </a:lnTo>
                <a:lnTo>
                  <a:pt x="0" y="0"/>
                </a:lnTo>
                <a:lnTo>
                  <a:pt x="0" y="626483"/>
                </a:lnTo>
                <a:close/>
              </a:path>
            </a:pathLst>
          </a:custGeom>
          <a:solidFill>
            <a:srgbClr val="C281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8937283" y="19476911"/>
            <a:ext cx="60325" cy="627380"/>
          </a:xfrm>
          <a:custGeom>
            <a:avLst/>
            <a:gdLst/>
            <a:ahLst/>
            <a:cxnLst/>
            <a:rect l="l" t="t" r="r" b="b"/>
            <a:pathLst>
              <a:path w="60325" h="627380">
                <a:moveTo>
                  <a:pt x="0" y="627188"/>
                </a:moveTo>
                <a:lnTo>
                  <a:pt x="60276" y="627188"/>
                </a:lnTo>
                <a:lnTo>
                  <a:pt x="60276" y="0"/>
                </a:lnTo>
                <a:lnTo>
                  <a:pt x="0" y="0"/>
                </a:lnTo>
                <a:lnTo>
                  <a:pt x="0" y="627188"/>
                </a:lnTo>
                <a:close/>
              </a:path>
            </a:pathLst>
          </a:custGeom>
          <a:solidFill>
            <a:srgbClr val="C28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8997560" y="19476214"/>
            <a:ext cx="60325" cy="628015"/>
          </a:xfrm>
          <a:custGeom>
            <a:avLst/>
            <a:gdLst/>
            <a:ahLst/>
            <a:cxnLst/>
            <a:rect l="l" t="t" r="r" b="b"/>
            <a:pathLst>
              <a:path w="60325" h="628015">
                <a:moveTo>
                  <a:pt x="0" y="627886"/>
                </a:moveTo>
                <a:lnTo>
                  <a:pt x="60276" y="627886"/>
                </a:lnTo>
                <a:lnTo>
                  <a:pt x="60276" y="0"/>
                </a:lnTo>
                <a:lnTo>
                  <a:pt x="0" y="0"/>
                </a:lnTo>
                <a:lnTo>
                  <a:pt x="0" y="627886"/>
                </a:lnTo>
                <a:close/>
              </a:path>
            </a:pathLst>
          </a:custGeom>
          <a:solidFill>
            <a:srgbClr val="C38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9057837" y="19475508"/>
            <a:ext cx="61594" cy="628650"/>
          </a:xfrm>
          <a:custGeom>
            <a:avLst/>
            <a:gdLst/>
            <a:ahLst/>
            <a:cxnLst/>
            <a:rect l="l" t="t" r="r" b="b"/>
            <a:pathLst>
              <a:path w="61595" h="628650">
                <a:moveTo>
                  <a:pt x="0" y="628591"/>
                </a:moveTo>
                <a:lnTo>
                  <a:pt x="60985" y="628591"/>
                </a:lnTo>
                <a:lnTo>
                  <a:pt x="60985" y="0"/>
                </a:lnTo>
                <a:lnTo>
                  <a:pt x="0" y="0"/>
                </a:lnTo>
                <a:lnTo>
                  <a:pt x="0" y="628591"/>
                </a:lnTo>
                <a:close/>
              </a:path>
            </a:pathLst>
          </a:custGeom>
          <a:solidFill>
            <a:srgbClr val="C38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9118823" y="19474811"/>
            <a:ext cx="61594" cy="629285"/>
          </a:xfrm>
          <a:custGeom>
            <a:avLst/>
            <a:gdLst/>
            <a:ahLst/>
            <a:cxnLst/>
            <a:rect l="l" t="t" r="r" b="b"/>
            <a:pathLst>
              <a:path w="61595" h="629284">
                <a:moveTo>
                  <a:pt x="0" y="629289"/>
                </a:moveTo>
                <a:lnTo>
                  <a:pt x="60985" y="629289"/>
                </a:lnTo>
                <a:lnTo>
                  <a:pt x="60985" y="0"/>
                </a:lnTo>
                <a:lnTo>
                  <a:pt x="0" y="0"/>
                </a:lnTo>
                <a:lnTo>
                  <a:pt x="0" y="629289"/>
                </a:lnTo>
                <a:close/>
              </a:path>
            </a:pathLst>
          </a:custGeom>
          <a:solidFill>
            <a:srgbClr val="C3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9179809" y="19475450"/>
            <a:ext cx="60325" cy="628650"/>
          </a:xfrm>
          <a:custGeom>
            <a:avLst/>
            <a:gdLst/>
            <a:ahLst/>
            <a:cxnLst/>
            <a:rect l="l" t="t" r="r" b="b"/>
            <a:pathLst>
              <a:path w="60325" h="628650">
                <a:moveTo>
                  <a:pt x="0" y="628650"/>
                </a:moveTo>
                <a:lnTo>
                  <a:pt x="60276" y="628650"/>
                </a:lnTo>
                <a:lnTo>
                  <a:pt x="60276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C48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9185126" y="19474180"/>
            <a:ext cx="61594" cy="1270"/>
          </a:xfrm>
          <a:custGeom>
            <a:avLst/>
            <a:gdLst/>
            <a:ahLst/>
            <a:cxnLst/>
            <a:rect l="l" t="t" r="r" b="b"/>
            <a:pathLst>
              <a:path w="61595" h="1269">
                <a:moveTo>
                  <a:pt x="0" y="1269"/>
                </a:moveTo>
                <a:lnTo>
                  <a:pt x="61342" y="1269"/>
                </a:lnTo>
                <a:lnTo>
                  <a:pt x="61342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C48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9240086" y="19474524"/>
            <a:ext cx="61594" cy="629920"/>
          </a:xfrm>
          <a:custGeom>
            <a:avLst/>
            <a:gdLst/>
            <a:ahLst/>
            <a:cxnLst/>
            <a:rect l="l" t="t" r="r" b="b"/>
            <a:pathLst>
              <a:path w="61595" h="629919">
                <a:moveTo>
                  <a:pt x="0" y="629575"/>
                </a:moveTo>
                <a:lnTo>
                  <a:pt x="60985" y="629575"/>
                </a:lnTo>
                <a:lnTo>
                  <a:pt x="60985" y="0"/>
                </a:lnTo>
                <a:lnTo>
                  <a:pt x="0" y="0"/>
                </a:lnTo>
                <a:lnTo>
                  <a:pt x="0" y="629575"/>
                </a:lnTo>
                <a:close/>
              </a:path>
            </a:pathLst>
          </a:custGeom>
          <a:solidFill>
            <a:srgbClr val="C48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9301071" y="19475009"/>
            <a:ext cx="60325" cy="629285"/>
          </a:xfrm>
          <a:custGeom>
            <a:avLst/>
            <a:gdLst/>
            <a:ahLst/>
            <a:cxnLst/>
            <a:rect l="l" t="t" r="r" b="b"/>
            <a:pathLst>
              <a:path w="60325" h="629284">
                <a:moveTo>
                  <a:pt x="0" y="629090"/>
                </a:moveTo>
                <a:lnTo>
                  <a:pt x="60276" y="629090"/>
                </a:lnTo>
                <a:lnTo>
                  <a:pt x="60276" y="0"/>
                </a:lnTo>
                <a:lnTo>
                  <a:pt x="0" y="0"/>
                </a:lnTo>
                <a:lnTo>
                  <a:pt x="0" y="629090"/>
                </a:lnTo>
                <a:close/>
              </a:path>
            </a:pathLst>
          </a:custGeom>
          <a:solidFill>
            <a:srgbClr val="C58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9361348" y="19475487"/>
            <a:ext cx="61594" cy="628650"/>
          </a:xfrm>
          <a:custGeom>
            <a:avLst/>
            <a:gdLst/>
            <a:ahLst/>
            <a:cxnLst/>
            <a:rect l="l" t="t" r="r" b="b"/>
            <a:pathLst>
              <a:path w="61595" h="628650">
                <a:moveTo>
                  <a:pt x="0" y="628612"/>
                </a:moveTo>
                <a:lnTo>
                  <a:pt x="60985" y="628612"/>
                </a:lnTo>
                <a:lnTo>
                  <a:pt x="60985" y="0"/>
                </a:lnTo>
                <a:lnTo>
                  <a:pt x="0" y="0"/>
                </a:lnTo>
                <a:lnTo>
                  <a:pt x="0" y="628612"/>
                </a:lnTo>
                <a:close/>
              </a:path>
            </a:pathLst>
          </a:custGeom>
          <a:solidFill>
            <a:srgbClr val="C58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9422334" y="19475972"/>
            <a:ext cx="60325" cy="628650"/>
          </a:xfrm>
          <a:custGeom>
            <a:avLst/>
            <a:gdLst/>
            <a:ahLst/>
            <a:cxnLst/>
            <a:rect l="l" t="t" r="r" b="b"/>
            <a:pathLst>
              <a:path w="60325" h="628650">
                <a:moveTo>
                  <a:pt x="0" y="628127"/>
                </a:moveTo>
                <a:lnTo>
                  <a:pt x="60276" y="628127"/>
                </a:lnTo>
                <a:lnTo>
                  <a:pt x="60276" y="0"/>
                </a:lnTo>
                <a:lnTo>
                  <a:pt x="0" y="0"/>
                </a:lnTo>
                <a:lnTo>
                  <a:pt x="0" y="628127"/>
                </a:lnTo>
                <a:close/>
              </a:path>
            </a:pathLst>
          </a:custGeom>
          <a:solidFill>
            <a:srgbClr val="C58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9482611" y="19476451"/>
            <a:ext cx="61594" cy="628015"/>
          </a:xfrm>
          <a:custGeom>
            <a:avLst/>
            <a:gdLst/>
            <a:ahLst/>
            <a:cxnLst/>
            <a:rect l="l" t="t" r="r" b="b"/>
            <a:pathLst>
              <a:path w="61595" h="628015">
                <a:moveTo>
                  <a:pt x="0" y="627649"/>
                </a:moveTo>
                <a:lnTo>
                  <a:pt x="60985" y="627649"/>
                </a:lnTo>
                <a:lnTo>
                  <a:pt x="60985" y="0"/>
                </a:lnTo>
                <a:lnTo>
                  <a:pt x="0" y="0"/>
                </a:lnTo>
                <a:lnTo>
                  <a:pt x="0" y="627649"/>
                </a:lnTo>
                <a:close/>
              </a:path>
            </a:pathLst>
          </a:custGeom>
          <a:solidFill>
            <a:srgbClr val="C68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9543597" y="19476935"/>
            <a:ext cx="60325" cy="627380"/>
          </a:xfrm>
          <a:custGeom>
            <a:avLst/>
            <a:gdLst/>
            <a:ahLst/>
            <a:cxnLst/>
            <a:rect l="l" t="t" r="r" b="b"/>
            <a:pathLst>
              <a:path w="60325" h="627380">
                <a:moveTo>
                  <a:pt x="0" y="627164"/>
                </a:moveTo>
                <a:lnTo>
                  <a:pt x="60276" y="627164"/>
                </a:lnTo>
                <a:lnTo>
                  <a:pt x="60276" y="0"/>
                </a:lnTo>
                <a:lnTo>
                  <a:pt x="0" y="0"/>
                </a:lnTo>
                <a:lnTo>
                  <a:pt x="0" y="627164"/>
                </a:lnTo>
                <a:close/>
              </a:path>
            </a:pathLst>
          </a:custGeom>
          <a:solidFill>
            <a:srgbClr val="C68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9603874" y="19477414"/>
            <a:ext cx="61594" cy="626745"/>
          </a:xfrm>
          <a:custGeom>
            <a:avLst/>
            <a:gdLst/>
            <a:ahLst/>
            <a:cxnLst/>
            <a:rect l="l" t="t" r="r" b="b"/>
            <a:pathLst>
              <a:path w="61595" h="626744">
                <a:moveTo>
                  <a:pt x="0" y="626686"/>
                </a:moveTo>
                <a:lnTo>
                  <a:pt x="60985" y="626686"/>
                </a:lnTo>
                <a:lnTo>
                  <a:pt x="60985" y="0"/>
                </a:lnTo>
                <a:lnTo>
                  <a:pt x="0" y="0"/>
                </a:lnTo>
                <a:lnTo>
                  <a:pt x="0" y="626686"/>
                </a:lnTo>
                <a:close/>
              </a:path>
            </a:pathLst>
          </a:custGeom>
          <a:solidFill>
            <a:srgbClr val="C78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9664860" y="19477897"/>
            <a:ext cx="60325" cy="626745"/>
          </a:xfrm>
          <a:custGeom>
            <a:avLst/>
            <a:gdLst/>
            <a:ahLst/>
            <a:cxnLst/>
            <a:rect l="l" t="t" r="r" b="b"/>
            <a:pathLst>
              <a:path w="60325" h="626744">
                <a:moveTo>
                  <a:pt x="0" y="626201"/>
                </a:moveTo>
                <a:lnTo>
                  <a:pt x="60276" y="626201"/>
                </a:lnTo>
                <a:lnTo>
                  <a:pt x="60276" y="0"/>
                </a:lnTo>
                <a:lnTo>
                  <a:pt x="0" y="0"/>
                </a:lnTo>
                <a:lnTo>
                  <a:pt x="0" y="626201"/>
                </a:lnTo>
                <a:close/>
              </a:path>
            </a:pathLst>
          </a:custGeom>
          <a:solidFill>
            <a:srgbClr val="C78A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9725137" y="19478376"/>
            <a:ext cx="61594" cy="626110"/>
          </a:xfrm>
          <a:custGeom>
            <a:avLst/>
            <a:gdLst/>
            <a:ahLst/>
            <a:cxnLst/>
            <a:rect l="l" t="t" r="r" b="b"/>
            <a:pathLst>
              <a:path w="61595" h="626109">
                <a:moveTo>
                  <a:pt x="0" y="625723"/>
                </a:moveTo>
                <a:lnTo>
                  <a:pt x="60985" y="625723"/>
                </a:lnTo>
                <a:lnTo>
                  <a:pt x="60985" y="0"/>
                </a:lnTo>
                <a:lnTo>
                  <a:pt x="0" y="0"/>
                </a:lnTo>
                <a:lnTo>
                  <a:pt x="0" y="625723"/>
                </a:lnTo>
                <a:close/>
              </a:path>
            </a:pathLst>
          </a:custGeom>
          <a:solidFill>
            <a:srgbClr val="C78B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9786123" y="19478860"/>
            <a:ext cx="60325" cy="625475"/>
          </a:xfrm>
          <a:custGeom>
            <a:avLst/>
            <a:gdLst/>
            <a:ahLst/>
            <a:cxnLst/>
            <a:rect l="l" t="t" r="r" b="b"/>
            <a:pathLst>
              <a:path w="60325" h="625475">
                <a:moveTo>
                  <a:pt x="0" y="625239"/>
                </a:moveTo>
                <a:lnTo>
                  <a:pt x="60276" y="625239"/>
                </a:lnTo>
                <a:lnTo>
                  <a:pt x="60276" y="0"/>
                </a:lnTo>
                <a:lnTo>
                  <a:pt x="0" y="0"/>
                </a:lnTo>
                <a:lnTo>
                  <a:pt x="0" y="625239"/>
                </a:lnTo>
                <a:close/>
              </a:path>
            </a:pathLst>
          </a:custGeom>
          <a:solidFill>
            <a:srgbClr val="C88B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9846400" y="19479339"/>
            <a:ext cx="61594" cy="624840"/>
          </a:xfrm>
          <a:custGeom>
            <a:avLst/>
            <a:gdLst/>
            <a:ahLst/>
            <a:cxnLst/>
            <a:rect l="l" t="t" r="r" b="b"/>
            <a:pathLst>
              <a:path w="61595" h="624840">
                <a:moveTo>
                  <a:pt x="0" y="624760"/>
                </a:moveTo>
                <a:lnTo>
                  <a:pt x="60985" y="624760"/>
                </a:lnTo>
                <a:lnTo>
                  <a:pt x="60985" y="0"/>
                </a:lnTo>
                <a:lnTo>
                  <a:pt x="0" y="0"/>
                </a:lnTo>
                <a:lnTo>
                  <a:pt x="0" y="624760"/>
                </a:lnTo>
                <a:close/>
              </a:path>
            </a:pathLst>
          </a:custGeom>
          <a:solidFill>
            <a:srgbClr val="C88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9907385" y="19479823"/>
            <a:ext cx="60325" cy="624840"/>
          </a:xfrm>
          <a:custGeom>
            <a:avLst/>
            <a:gdLst/>
            <a:ahLst/>
            <a:cxnLst/>
            <a:rect l="l" t="t" r="r" b="b"/>
            <a:pathLst>
              <a:path w="60325" h="624840">
                <a:moveTo>
                  <a:pt x="0" y="624276"/>
                </a:moveTo>
                <a:lnTo>
                  <a:pt x="60276" y="624276"/>
                </a:lnTo>
                <a:lnTo>
                  <a:pt x="60276" y="0"/>
                </a:lnTo>
                <a:lnTo>
                  <a:pt x="0" y="0"/>
                </a:lnTo>
                <a:lnTo>
                  <a:pt x="0" y="624276"/>
                </a:lnTo>
                <a:close/>
              </a:path>
            </a:pathLst>
          </a:custGeom>
          <a:solidFill>
            <a:srgbClr val="C98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9967662" y="19480302"/>
            <a:ext cx="61594" cy="624205"/>
          </a:xfrm>
          <a:custGeom>
            <a:avLst/>
            <a:gdLst/>
            <a:ahLst/>
            <a:cxnLst/>
            <a:rect l="l" t="t" r="r" b="b"/>
            <a:pathLst>
              <a:path w="61595" h="624205">
                <a:moveTo>
                  <a:pt x="0" y="623797"/>
                </a:moveTo>
                <a:lnTo>
                  <a:pt x="60985" y="623797"/>
                </a:lnTo>
                <a:lnTo>
                  <a:pt x="60985" y="0"/>
                </a:lnTo>
                <a:lnTo>
                  <a:pt x="0" y="0"/>
                </a:lnTo>
                <a:lnTo>
                  <a:pt x="0" y="623797"/>
                </a:lnTo>
                <a:close/>
              </a:path>
            </a:pathLst>
          </a:custGeom>
          <a:solidFill>
            <a:srgbClr val="C98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10028649" y="19480786"/>
            <a:ext cx="60325" cy="623570"/>
          </a:xfrm>
          <a:custGeom>
            <a:avLst/>
            <a:gdLst/>
            <a:ahLst/>
            <a:cxnLst/>
            <a:rect l="l" t="t" r="r" b="b"/>
            <a:pathLst>
              <a:path w="60325" h="623569">
                <a:moveTo>
                  <a:pt x="0" y="623313"/>
                </a:moveTo>
                <a:lnTo>
                  <a:pt x="60276" y="623313"/>
                </a:lnTo>
                <a:lnTo>
                  <a:pt x="60276" y="0"/>
                </a:lnTo>
                <a:lnTo>
                  <a:pt x="0" y="0"/>
                </a:lnTo>
                <a:lnTo>
                  <a:pt x="0" y="623313"/>
                </a:lnTo>
                <a:close/>
              </a:path>
            </a:pathLst>
          </a:custGeom>
          <a:solidFill>
            <a:srgbClr val="C98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10088926" y="19481265"/>
            <a:ext cx="61594" cy="622935"/>
          </a:xfrm>
          <a:custGeom>
            <a:avLst/>
            <a:gdLst/>
            <a:ahLst/>
            <a:cxnLst/>
            <a:rect l="l" t="t" r="r" b="b"/>
            <a:pathLst>
              <a:path w="61595" h="622934">
                <a:moveTo>
                  <a:pt x="0" y="622834"/>
                </a:moveTo>
                <a:lnTo>
                  <a:pt x="60985" y="622834"/>
                </a:lnTo>
                <a:lnTo>
                  <a:pt x="60985" y="0"/>
                </a:lnTo>
                <a:lnTo>
                  <a:pt x="0" y="0"/>
                </a:lnTo>
                <a:lnTo>
                  <a:pt x="0" y="622834"/>
                </a:lnTo>
                <a:close/>
              </a:path>
            </a:pathLst>
          </a:custGeom>
          <a:solidFill>
            <a:srgbClr val="CA8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10149911" y="19481750"/>
            <a:ext cx="61594" cy="622935"/>
          </a:xfrm>
          <a:custGeom>
            <a:avLst/>
            <a:gdLst/>
            <a:ahLst/>
            <a:cxnLst/>
            <a:rect l="l" t="t" r="r" b="b"/>
            <a:pathLst>
              <a:path w="61595" h="622934">
                <a:moveTo>
                  <a:pt x="0" y="622350"/>
                </a:moveTo>
                <a:lnTo>
                  <a:pt x="60985" y="622350"/>
                </a:lnTo>
                <a:lnTo>
                  <a:pt x="60985" y="0"/>
                </a:lnTo>
                <a:lnTo>
                  <a:pt x="0" y="0"/>
                </a:lnTo>
                <a:lnTo>
                  <a:pt x="0" y="622350"/>
                </a:lnTo>
                <a:close/>
              </a:path>
            </a:pathLst>
          </a:custGeom>
          <a:solidFill>
            <a:srgbClr val="CA8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10210897" y="19482234"/>
            <a:ext cx="60325" cy="622300"/>
          </a:xfrm>
          <a:custGeom>
            <a:avLst/>
            <a:gdLst/>
            <a:ahLst/>
            <a:cxnLst/>
            <a:rect l="l" t="t" r="r" b="b"/>
            <a:pathLst>
              <a:path w="60325" h="622300">
                <a:moveTo>
                  <a:pt x="0" y="621866"/>
                </a:moveTo>
                <a:lnTo>
                  <a:pt x="60276" y="621866"/>
                </a:lnTo>
                <a:lnTo>
                  <a:pt x="60276" y="0"/>
                </a:lnTo>
                <a:lnTo>
                  <a:pt x="0" y="0"/>
                </a:lnTo>
                <a:lnTo>
                  <a:pt x="0" y="621866"/>
                </a:lnTo>
                <a:close/>
              </a:path>
            </a:pathLst>
          </a:custGeom>
          <a:solidFill>
            <a:srgbClr val="CA9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10271174" y="19482713"/>
            <a:ext cx="61594" cy="621665"/>
          </a:xfrm>
          <a:custGeom>
            <a:avLst/>
            <a:gdLst/>
            <a:ahLst/>
            <a:cxnLst/>
            <a:rect l="l" t="t" r="r" b="b"/>
            <a:pathLst>
              <a:path w="61595" h="621665">
                <a:moveTo>
                  <a:pt x="0" y="621387"/>
                </a:moveTo>
                <a:lnTo>
                  <a:pt x="60985" y="621387"/>
                </a:lnTo>
                <a:lnTo>
                  <a:pt x="60985" y="0"/>
                </a:lnTo>
                <a:lnTo>
                  <a:pt x="0" y="0"/>
                </a:lnTo>
                <a:lnTo>
                  <a:pt x="0" y="621387"/>
                </a:lnTo>
                <a:close/>
              </a:path>
            </a:pathLst>
          </a:custGeom>
          <a:solidFill>
            <a:srgbClr val="CC91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10332160" y="19483196"/>
            <a:ext cx="60325" cy="621030"/>
          </a:xfrm>
          <a:custGeom>
            <a:avLst/>
            <a:gdLst/>
            <a:ahLst/>
            <a:cxnLst/>
            <a:rect l="l" t="t" r="r" b="b"/>
            <a:pathLst>
              <a:path w="60325" h="621030">
                <a:moveTo>
                  <a:pt x="0" y="620903"/>
                </a:moveTo>
                <a:lnTo>
                  <a:pt x="60276" y="620903"/>
                </a:lnTo>
                <a:lnTo>
                  <a:pt x="60276" y="0"/>
                </a:lnTo>
                <a:lnTo>
                  <a:pt x="0" y="0"/>
                </a:lnTo>
                <a:lnTo>
                  <a:pt x="0" y="620903"/>
                </a:lnTo>
                <a:close/>
              </a:path>
            </a:pathLst>
          </a:custGeom>
          <a:solidFill>
            <a:srgbClr val="CC9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10392437" y="19483675"/>
            <a:ext cx="60325" cy="621030"/>
          </a:xfrm>
          <a:custGeom>
            <a:avLst/>
            <a:gdLst/>
            <a:ahLst/>
            <a:cxnLst/>
            <a:rect l="l" t="t" r="r" b="b"/>
            <a:pathLst>
              <a:path w="60325" h="621030">
                <a:moveTo>
                  <a:pt x="0" y="620424"/>
                </a:moveTo>
                <a:lnTo>
                  <a:pt x="60276" y="620424"/>
                </a:lnTo>
                <a:lnTo>
                  <a:pt x="60276" y="0"/>
                </a:lnTo>
                <a:lnTo>
                  <a:pt x="0" y="0"/>
                </a:lnTo>
                <a:lnTo>
                  <a:pt x="0" y="620424"/>
                </a:lnTo>
                <a:close/>
              </a:path>
            </a:pathLst>
          </a:custGeom>
          <a:solidFill>
            <a:srgbClr val="CC9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10452714" y="19484154"/>
            <a:ext cx="61594" cy="620395"/>
          </a:xfrm>
          <a:custGeom>
            <a:avLst/>
            <a:gdLst/>
            <a:ahLst/>
            <a:cxnLst/>
            <a:rect l="l" t="t" r="r" b="b"/>
            <a:pathLst>
              <a:path w="61595" h="620394">
                <a:moveTo>
                  <a:pt x="0" y="619945"/>
                </a:moveTo>
                <a:lnTo>
                  <a:pt x="60985" y="619945"/>
                </a:lnTo>
                <a:lnTo>
                  <a:pt x="60985" y="0"/>
                </a:lnTo>
                <a:lnTo>
                  <a:pt x="0" y="0"/>
                </a:lnTo>
                <a:lnTo>
                  <a:pt x="0" y="619945"/>
                </a:lnTo>
                <a:close/>
              </a:path>
            </a:pathLst>
          </a:custGeom>
          <a:solidFill>
            <a:srgbClr val="CC9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10513700" y="19484638"/>
            <a:ext cx="61594" cy="619760"/>
          </a:xfrm>
          <a:custGeom>
            <a:avLst/>
            <a:gdLst/>
            <a:ahLst/>
            <a:cxnLst/>
            <a:rect l="l" t="t" r="r" b="b"/>
            <a:pathLst>
              <a:path w="61595" h="619759">
                <a:moveTo>
                  <a:pt x="0" y="619461"/>
                </a:moveTo>
                <a:lnTo>
                  <a:pt x="60985" y="619461"/>
                </a:lnTo>
                <a:lnTo>
                  <a:pt x="60985" y="0"/>
                </a:lnTo>
                <a:lnTo>
                  <a:pt x="0" y="0"/>
                </a:lnTo>
                <a:lnTo>
                  <a:pt x="0" y="619461"/>
                </a:lnTo>
                <a:close/>
              </a:path>
            </a:pathLst>
          </a:custGeom>
          <a:solidFill>
            <a:srgbClr val="CC9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10574686" y="19485041"/>
            <a:ext cx="60325" cy="619125"/>
          </a:xfrm>
          <a:custGeom>
            <a:avLst/>
            <a:gdLst/>
            <a:ahLst/>
            <a:cxnLst/>
            <a:rect l="l" t="t" r="r" b="b"/>
            <a:pathLst>
              <a:path w="60325" h="619125">
                <a:moveTo>
                  <a:pt x="0" y="619058"/>
                </a:moveTo>
                <a:lnTo>
                  <a:pt x="60276" y="619058"/>
                </a:lnTo>
                <a:lnTo>
                  <a:pt x="60276" y="0"/>
                </a:lnTo>
                <a:lnTo>
                  <a:pt x="0" y="0"/>
                </a:lnTo>
                <a:lnTo>
                  <a:pt x="0" y="619058"/>
                </a:lnTo>
                <a:close/>
              </a:path>
            </a:pathLst>
          </a:custGeom>
          <a:solidFill>
            <a:srgbClr val="CD9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10634963" y="19485134"/>
            <a:ext cx="61594" cy="619125"/>
          </a:xfrm>
          <a:custGeom>
            <a:avLst/>
            <a:gdLst/>
            <a:ahLst/>
            <a:cxnLst/>
            <a:rect l="l" t="t" r="r" b="b"/>
            <a:pathLst>
              <a:path w="61595" h="619125">
                <a:moveTo>
                  <a:pt x="0" y="618964"/>
                </a:moveTo>
                <a:lnTo>
                  <a:pt x="60985" y="618964"/>
                </a:lnTo>
                <a:lnTo>
                  <a:pt x="60985" y="0"/>
                </a:lnTo>
                <a:lnTo>
                  <a:pt x="0" y="0"/>
                </a:lnTo>
                <a:lnTo>
                  <a:pt x="0" y="618964"/>
                </a:lnTo>
                <a:close/>
              </a:path>
            </a:pathLst>
          </a:custGeom>
          <a:solidFill>
            <a:srgbClr val="CD9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10695949" y="19485230"/>
            <a:ext cx="60325" cy="619125"/>
          </a:xfrm>
          <a:custGeom>
            <a:avLst/>
            <a:gdLst/>
            <a:ahLst/>
            <a:cxnLst/>
            <a:rect l="l" t="t" r="r" b="b"/>
            <a:pathLst>
              <a:path w="60325" h="619125">
                <a:moveTo>
                  <a:pt x="0" y="618869"/>
                </a:moveTo>
                <a:lnTo>
                  <a:pt x="60276" y="618869"/>
                </a:lnTo>
                <a:lnTo>
                  <a:pt x="60276" y="0"/>
                </a:lnTo>
                <a:lnTo>
                  <a:pt x="0" y="0"/>
                </a:lnTo>
                <a:lnTo>
                  <a:pt x="0" y="618869"/>
                </a:lnTo>
                <a:close/>
              </a:path>
            </a:pathLst>
          </a:custGeom>
          <a:solidFill>
            <a:srgbClr val="CE9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10756225" y="19485323"/>
            <a:ext cx="61594" cy="619125"/>
          </a:xfrm>
          <a:custGeom>
            <a:avLst/>
            <a:gdLst/>
            <a:ahLst/>
            <a:cxnLst/>
            <a:rect l="l" t="t" r="r" b="b"/>
            <a:pathLst>
              <a:path w="61595" h="619125">
                <a:moveTo>
                  <a:pt x="0" y="618776"/>
                </a:moveTo>
                <a:lnTo>
                  <a:pt x="60985" y="618776"/>
                </a:lnTo>
                <a:lnTo>
                  <a:pt x="60985" y="0"/>
                </a:lnTo>
                <a:lnTo>
                  <a:pt x="0" y="0"/>
                </a:lnTo>
                <a:lnTo>
                  <a:pt x="0" y="618776"/>
                </a:lnTo>
                <a:close/>
              </a:path>
            </a:pathLst>
          </a:custGeom>
          <a:solidFill>
            <a:srgbClr val="CE9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10817211" y="19485418"/>
            <a:ext cx="60325" cy="619125"/>
          </a:xfrm>
          <a:custGeom>
            <a:avLst/>
            <a:gdLst/>
            <a:ahLst/>
            <a:cxnLst/>
            <a:rect l="l" t="t" r="r" b="b"/>
            <a:pathLst>
              <a:path w="60325" h="619125">
                <a:moveTo>
                  <a:pt x="0" y="618681"/>
                </a:moveTo>
                <a:lnTo>
                  <a:pt x="60276" y="618681"/>
                </a:lnTo>
                <a:lnTo>
                  <a:pt x="60276" y="0"/>
                </a:lnTo>
                <a:lnTo>
                  <a:pt x="0" y="0"/>
                </a:lnTo>
                <a:lnTo>
                  <a:pt x="0" y="618681"/>
                </a:lnTo>
                <a:close/>
              </a:path>
            </a:pathLst>
          </a:custGeom>
          <a:solidFill>
            <a:srgbClr val="CE9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10877488" y="19485512"/>
            <a:ext cx="61594" cy="619125"/>
          </a:xfrm>
          <a:custGeom>
            <a:avLst/>
            <a:gdLst/>
            <a:ahLst/>
            <a:cxnLst/>
            <a:rect l="l" t="t" r="r" b="b"/>
            <a:pathLst>
              <a:path w="61595" h="619125">
                <a:moveTo>
                  <a:pt x="0" y="618587"/>
                </a:moveTo>
                <a:lnTo>
                  <a:pt x="60985" y="618587"/>
                </a:lnTo>
                <a:lnTo>
                  <a:pt x="60985" y="0"/>
                </a:lnTo>
                <a:lnTo>
                  <a:pt x="0" y="0"/>
                </a:lnTo>
                <a:lnTo>
                  <a:pt x="0" y="618587"/>
                </a:lnTo>
                <a:close/>
              </a:path>
            </a:pathLst>
          </a:custGeom>
          <a:solidFill>
            <a:srgbClr val="CF9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10938474" y="19485607"/>
            <a:ext cx="60325" cy="618490"/>
          </a:xfrm>
          <a:custGeom>
            <a:avLst/>
            <a:gdLst/>
            <a:ahLst/>
            <a:cxnLst/>
            <a:rect l="l" t="t" r="r" b="b"/>
            <a:pathLst>
              <a:path w="60325" h="618490">
                <a:moveTo>
                  <a:pt x="0" y="618492"/>
                </a:moveTo>
                <a:lnTo>
                  <a:pt x="60276" y="618492"/>
                </a:lnTo>
                <a:lnTo>
                  <a:pt x="60276" y="0"/>
                </a:lnTo>
                <a:lnTo>
                  <a:pt x="0" y="0"/>
                </a:lnTo>
                <a:lnTo>
                  <a:pt x="0" y="618492"/>
                </a:lnTo>
                <a:close/>
              </a:path>
            </a:pathLst>
          </a:custGeom>
          <a:solidFill>
            <a:srgbClr val="CF9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10998751" y="19485610"/>
            <a:ext cx="61594" cy="618490"/>
          </a:xfrm>
          <a:custGeom>
            <a:avLst/>
            <a:gdLst/>
            <a:ahLst/>
            <a:cxnLst/>
            <a:rect l="l" t="t" r="r" b="b"/>
            <a:pathLst>
              <a:path w="61595" h="618490">
                <a:moveTo>
                  <a:pt x="0" y="618490"/>
                </a:moveTo>
                <a:lnTo>
                  <a:pt x="60985" y="618490"/>
                </a:lnTo>
                <a:lnTo>
                  <a:pt x="60985" y="0"/>
                </a:lnTo>
                <a:lnTo>
                  <a:pt x="0" y="0"/>
                </a:lnTo>
                <a:lnTo>
                  <a:pt x="0" y="618490"/>
                </a:lnTo>
                <a:close/>
              </a:path>
            </a:pathLst>
          </a:custGeom>
          <a:solidFill>
            <a:srgbClr val="D09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1017189" y="19485432"/>
            <a:ext cx="42545" cy="635"/>
          </a:xfrm>
          <a:custGeom>
            <a:avLst/>
            <a:gdLst/>
            <a:ahLst/>
            <a:cxnLst/>
            <a:rect l="l" t="t" r="r" b="b"/>
            <a:pathLst>
              <a:path w="42545" h="634">
                <a:moveTo>
                  <a:pt x="0" y="298"/>
                </a:moveTo>
                <a:lnTo>
                  <a:pt x="42548" y="298"/>
                </a:lnTo>
                <a:lnTo>
                  <a:pt x="42548" y="0"/>
                </a:lnTo>
                <a:lnTo>
                  <a:pt x="0" y="0"/>
                </a:lnTo>
                <a:lnTo>
                  <a:pt x="0" y="298"/>
                </a:lnTo>
                <a:close/>
              </a:path>
            </a:pathLst>
          </a:custGeom>
          <a:solidFill>
            <a:srgbClr val="D09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11059737" y="19485055"/>
            <a:ext cx="60325" cy="619125"/>
          </a:xfrm>
          <a:custGeom>
            <a:avLst/>
            <a:gdLst/>
            <a:ahLst/>
            <a:cxnLst/>
            <a:rect l="l" t="t" r="r" b="b"/>
            <a:pathLst>
              <a:path w="60325" h="619125">
                <a:moveTo>
                  <a:pt x="0" y="619044"/>
                </a:moveTo>
                <a:lnTo>
                  <a:pt x="60276" y="619044"/>
                </a:lnTo>
                <a:lnTo>
                  <a:pt x="60276" y="0"/>
                </a:lnTo>
                <a:lnTo>
                  <a:pt x="0" y="0"/>
                </a:lnTo>
                <a:lnTo>
                  <a:pt x="0" y="619044"/>
                </a:lnTo>
                <a:close/>
              </a:path>
            </a:pathLst>
          </a:custGeom>
          <a:solidFill>
            <a:srgbClr val="D09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11120014" y="19484681"/>
            <a:ext cx="61594" cy="619760"/>
          </a:xfrm>
          <a:custGeom>
            <a:avLst/>
            <a:gdLst/>
            <a:ahLst/>
            <a:cxnLst/>
            <a:rect l="l" t="t" r="r" b="b"/>
            <a:pathLst>
              <a:path w="61595" h="619759">
                <a:moveTo>
                  <a:pt x="0" y="619417"/>
                </a:moveTo>
                <a:lnTo>
                  <a:pt x="60985" y="619417"/>
                </a:lnTo>
                <a:lnTo>
                  <a:pt x="60985" y="0"/>
                </a:lnTo>
                <a:lnTo>
                  <a:pt x="0" y="0"/>
                </a:lnTo>
                <a:lnTo>
                  <a:pt x="0" y="619417"/>
                </a:lnTo>
                <a:close/>
              </a:path>
            </a:pathLst>
          </a:custGeom>
          <a:solidFill>
            <a:srgbClr val="D09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11181000" y="19484305"/>
            <a:ext cx="60325" cy="620395"/>
          </a:xfrm>
          <a:custGeom>
            <a:avLst/>
            <a:gdLst/>
            <a:ahLst/>
            <a:cxnLst/>
            <a:rect l="l" t="t" r="r" b="b"/>
            <a:pathLst>
              <a:path w="60325" h="620394">
                <a:moveTo>
                  <a:pt x="0" y="619794"/>
                </a:moveTo>
                <a:lnTo>
                  <a:pt x="60276" y="619794"/>
                </a:lnTo>
                <a:lnTo>
                  <a:pt x="60276" y="0"/>
                </a:lnTo>
                <a:lnTo>
                  <a:pt x="0" y="0"/>
                </a:lnTo>
                <a:lnTo>
                  <a:pt x="0" y="619794"/>
                </a:lnTo>
                <a:close/>
              </a:path>
            </a:pathLst>
          </a:custGeom>
          <a:solidFill>
            <a:srgbClr val="D19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11241277" y="19483933"/>
            <a:ext cx="61594" cy="620395"/>
          </a:xfrm>
          <a:custGeom>
            <a:avLst/>
            <a:gdLst/>
            <a:ahLst/>
            <a:cxnLst/>
            <a:rect l="l" t="t" r="r" b="b"/>
            <a:pathLst>
              <a:path w="61595" h="620394">
                <a:moveTo>
                  <a:pt x="0" y="620167"/>
                </a:moveTo>
                <a:lnTo>
                  <a:pt x="60985" y="620167"/>
                </a:lnTo>
                <a:lnTo>
                  <a:pt x="60985" y="0"/>
                </a:lnTo>
                <a:lnTo>
                  <a:pt x="0" y="0"/>
                </a:lnTo>
                <a:lnTo>
                  <a:pt x="0" y="620167"/>
                </a:lnTo>
                <a:close/>
              </a:path>
            </a:pathLst>
          </a:custGeom>
          <a:solidFill>
            <a:srgbClr val="D19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11302263" y="19483556"/>
            <a:ext cx="60325" cy="621030"/>
          </a:xfrm>
          <a:custGeom>
            <a:avLst/>
            <a:gdLst/>
            <a:ahLst/>
            <a:cxnLst/>
            <a:rect l="l" t="t" r="r" b="b"/>
            <a:pathLst>
              <a:path w="60325" h="621030">
                <a:moveTo>
                  <a:pt x="0" y="620544"/>
                </a:moveTo>
                <a:lnTo>
                  <a:pt x="60276" y="620544"/>
                </a:lnTo>
                <a:lnTo>
                  <a:pt x="60276" y="0"/>
                </a:lnTo>
                <a:lnTo>
                  <a:pt x="0" y="0"/>
                </a:lnTo>
                <a:lnTo>
                  <a:pt x="0" y="620544"/>
                </a:lnTo>
                <a:close/>
              </a:path>
            </a:pathLst>
          </a:custGeom>
          <a:solidFill>
            <a:srgbClr val="D29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11362540" y="19483182"/>
            <a:ext cx="66675" cy="621030"/>
          </a:xfrm>
          <a:custGeom>
            <a:avLst/>
            <a:gdLst/>
            <a:ahLst/>
            <a:cxnLst/>
            <a:rect l="l" t="t" r="r" b="b"/>
            <a:pathLst>
              <a:path w="66675" h="621030">
                <a:moveTo>
                  <a:pt x="0" y="620916"/>
                </a:moveTo>
                <a:lnTo>
                  <a:pt x="66659" y="620916"/>
                </a:lnTo>
                <a:lnTo>
                  <a:pt x="66659" y="0"/>
                </a:lnTo>
                <a:lnTo>
                  <a:pt x="0" y="0"/>
                </a:lnTo>
                <a:lnTo>
                  <a:pt x="0" y="620916"/>
                </a:lnTo>
                <a:close/>
              </a:path>
            </a:pathLst>
          </a:custGeom>
          <a:solidFill>
            <a:srgbClr val="D29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11423525" y="19482477"/>
            <a:ext cx="66675" cy="621665"/>
          </a:xfrm>
          <a:custGeom>
            <a:avLst/>
            <a:gdLst/>
            <a:ahLst/>
            <a:cxnLst/>
            <a:rect l="l" t="t" r="r" b="b"/>
            <a:pathLst>
              <a:path w="66675" h="621665">
                <a:moveTo>
                  <a:pt x="66659" y="0"/>
                </a:moveTo>
                <a:lnTo>
                  <a:pt x="52476" y="415"/>
                </a:lnTo>
                <a:lnTo>
                  <a:pt x="0" y="740"/>
                </a:lnTo>
                <a:lnTo>
                  <a:pt x="0" y="621621"/>
                </a:lnTo>
                <a:lnTo>
                  <a:pt x="66659" y="621621"/>
                </a:lnTo>
                <a:lnTo>
                  <a:pt x="66659" y="0"/>
                </a:lnTo>
                <a:close/>
              </a:path>
            </a:pathLst>
          </a:custGeom>
          <a:solidFill>
            <a:srgbClr val="D29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11483802" y="19480710"/>
            <a:ext cx="66675" cy="623570"/>
          </a:xfrm>
          <a:custGeom>
            <a:avLst/>
            <a:gdLst/>
            <a:ahLst/>
            <a:cxnLst/>
            <a:rect l="l" t="t" r="r" b="b"/>
            <a:pathLst>
              <a:path w="66675" h="623569">
                <a:moveTo>
                  <a:pt x="66659" y="0"/>
                </a:moveTo>
                <a:lnTo>
                  <a:pt x="0" y="1954"/>
                </a:lnTo>
                <a:lnTo>
                  <a:pt x="0" y="623389"/>
                </a:lnTo>
                <a:lnTo>
                  <a:pt x="66659" y="623389"/>
                </a:lnTo>
                <a:lnTo>
                  <a:pt x="66659" y="0"/>
                </a:lnTo>
                <a:close/>
              </a:path>
            </a:pathLst>
          </a:custGeom>
          <a:solidFill>
            <a:srgbClr val="D39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11544789" y="19478922"/>
            <a:ext cx="66675" cy="625475"/>
          </a:xfrm>
          <a:custGeom>
            <a:avLst/>
            <a:gdLst/>
            <a:ahLst/>
            <a:cxnLst/>
            <a:rect l="l" t="t" r="r" b="b"/>
            <a:pathLst>
              <a:path w="66675" h="625475">
                <a:moveTo>
                  <a:pt x="66659" y="0"/>
                </a:moveTo>
                <a:lnTo>
                  <a:pt x="0" y="1954"/>
                </a:lnTo>
                <a:lnTo>
                  <a:pt x="0" y="625177"/>
                </a:lnTo>
                <a:lnTo>
                  <a:pt x="66659" y="625177"/>
                </a:lnTo>
                <a:lnTo>
                  <a:pt x="66659" y="0"/>
                </a:lnTo>
                <a:close/>
              </a:path>
            </a:pathLst>
          </a:custGeom>
          <a:solidFill>
            <a:srgbClr val="D3A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11605775" y="19477155"/>
            <a:ext cx="66040" cy="627380"/>
          </a:xfrm>
          <a:custGeom>
            <a:avLst/>
            <a:gdLst/>
            <a:ahLst/>
            <a:cxnLst/>
            <a:rect l="l" t="t" r="r" b="b"/>
            <a:pathLst>
              <a:path w="66040" h="627380">
                <a:moveTo>
                  <a:pt x="65949" y="0"/>
                </a:moveTo>
                <a:lnTo>
                  <a:pt x="0" y="1933"/>
                </a:lnTo>
                <a:lnTo>
                  <a:pt x="0" y="626944"/>
                </a:lnTo>
                <a:lnTo>
                  <a:pt x="65949" y="626944"/>
                </a:lnTo>
                <a:lnTo>
                  <a:pt x="65949" y="0"/>
                </a:lnTo>
                <a:close/>
              </a:path>
            </a:pathLst>
          </a:custGeom>
          <a:solidFill>
            <a:srgbClr val="D4A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11666051" y="19475366"/>
            <a:ext cx="66675" cy="629285"/>
          </a:xfrm>
          <a:custGeom>
            <a:avLst/>
            <a:gdLst/>
            <a:ahLst/>
            <a:cxnLst/>
            <a:rect l="l" t="t" r="r" b="b"/>
            <a:pathLst>
              <a:path w="66675" h="629284">
                <a:moveTo>
                  <a:pt x="66659" y="0"/>
                </a:moveTo>
                <a:lnTo>
                  <a:pt x="0" y="1954"/>
                </a:lnTo>
                <a:lnTo>
                  <a:pt x="0" y="628733"/>
                </a:lnTo>
                <a:lnTo>
                  <a:pt x="66659" y="628733"/>
                </a:lnTo>
                <a:lnTo>
                  <a:pt x="66659" y="0"/>
                </a:lnTo>
                <a:close/>
              </a:path>
            </a:pathLst>
          </a:custGeom>
          <a:solidFill>
            <a:srgbClr val="D4A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11726328" y="19473578"/>
            <a:ext cx="67945" cy="630555"/>
          </a:xfrm>
          <a:custGeom>
            <a:avLst/>
            <a:gdLst/>
            <a:ahLst/>
            <a:cxnLst/>
            <a:rect l="l" t="t" r="r" b="b"/>
            <a:pathLst>
              <a:path w="67945" h="630555">
                <a:moveTo>
                  <a:pt x="67368" y="0"/>
                </a:moveTo>
                <a:lnTo>
                  <a:pt x="0" y="1975"/>
                </a:lnTo>
                <a:lnTo>
                  <a:pt x="0" y="630521"/>
                </a:lnTo>
                <a:lnTo>
                  <a:pt x="67368" y="630521"/>
                </a:lnTo>
                <a:lnTo>
                  <a:pt x="67368" y="0"/>
                </a:lnTo>
                <a:close/>
              </a:path>
            </a:pathLst>
          </a:custGeom>
          <a:solidFill>
            <a:srgbClr val="D4A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11787314" y="19471811"/>
            <a:ext cx="66675" cy="632460"/>
          </a:xfrm>
          <a:custGeom>
            <a:avLst/>
            <a:gdLst/>
            <a:ahLst/>
            <a:cxnLst/>
            <a:rect l="l" t="t" r="r" b="b"/>
            <a:pathLst>
              <a:path w="66675" h="632459">
                <a:moveTo>
                  <a:pt x="66659" y="0"/>
                </a:moveTo>
                <a:lnTo>
                  <a:pt x="0" y="1954"/>
                </a:lnTo>
                <a:lnTo>
                  <a:pt x="0" y="632288"/>
                </a:lnTo>
                <a:lnTo>
                  <a:pt x="66659" y="632288"/>
                </a:lnTo>
                <a:lnTo>
                  <a:pt x="66659" y="0"/>
                </a:lnTo>
                <a:close/>
              </a:path>
            </a:pathLst>
          </a:custGeom>
          <a:solidFill>
            <a:srgbClr val="D5A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11847591" y="19470023"/>
            <a:ext cx="67945" cy="634365"/>
          </a:xfrm>
          <a:custGeom>
            <a:avLst/>
            <a:gdLst/>
            <a:ahLst/>
            <a:cxnLst/>
            <a:rect l="l" t="t" r="r" b="b"/>
            <a:pathLst>
              <a:path w="67945" h="634365">
                <a:moveTo>
                  <a:pt x="67368" y="0"/>
                </a:moveTo>
                <a:lnTo>
                  <a:pt x="0" y="1975"/>
                </a:lnTo>
                <a:lnTo>
                  <a:pt x="0" y="634076"/>
                </a:lnTo>
                <a:lnTo>
                  <a:pt x="67368" y="634076"/>
                </a:lnTo>
                <a:lnTo>
                  <a:pt x="67368" y="0"/>
                </a:lnTo>
                <a:close/>
              </a:path>
            </a:pathLst>
          </a:custGeom>
          <a:solidFill>
            <a:srgbClr val="D5A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11908577" y="19467388"/>
            <a:ext cx="66675" cy="636905"/>
          </a:xfrm>
          <a:custGeom>
            <a:avLst/>
            <a:gdLst/>
            <a:ahLst/>
            <a:cxnLst/>
            <a:rect l="l" t="t" r="r" b="b"/>
            <a:pathLst>
              <a:path w="66675" h="636905">
                <a:moveTo>
                  <a:pt x="66659" y="0"/>
                </a:moveTo>
                <a:lnTo>
                  <a:pt x="26947" y="2031"/>
                </a:lnTo>
                <a:lnTo>
                  <a:pt x="0" y="2821"/>
                </a:lnTo>
                <a:lnTo>
                  <a:pt x="0" y="636711"/>
                </a:lnTo>
                <a:lnTo>
                  <a:pt x="66659" y="636711"/>
                </a:lnTo>
                <a:lnTo>
                  <a:pt x="66659" y="0"/>
                </a:lnTo>
                <a:close/>
              </a:path>
            </a:pathLst>
          </a:custGeom>
          <a:solidFill>
            <a:srgbClr val="D6A4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11969563" y="19464304"/>
            <a:ext cx="66040" cy="640080"/>
          </a:xfrm>
          <a:custGeom>
            <a:avLst/>
            <a:gdLst/>
            <a:ahLst/>
            <a:cxnLst/>
            <a:rect l="l" t="t" r="r" b="b"/>
            <a:pathLst>
              <a:path w="66040" h="640080">
                <a:moveTo>
                  <a:pt x="65949" y="0"/>
                </a:moveTo>
                <a:lnTo>
                  <a:pt x="0" y="3374"/>
                </a:lnTo>
                <a:lnTo>
                  <a:pt x="0" y="639795"/>
                </a:lnTo>
                <a:lnTo>
                  <a:pt x="65949" y="639795"/>
                </a:lnTo>
                <a:lnTo>
                  <a:pt x="65949" y="0"/>
                </a:lnTo>
                <a:close/>
              </a:path>
            </a:pathLst>
          </a:custGeom>
          <a:solidFill>
            <a:srgbClr val="D6A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12029840" y="19461184"/>
            <a:ext cx="66675" cy="643255"/>
          </a:xfrm>
          <a:custGeom>
            <a:avLst/>
            <a:gdLst/>
            <a:ahLst/>
            <a:cxnLst/>
            <a:rect l="l" t="t" r="r" b="b"/>
            <a:pathLst>
              <a:path w="66675" h="643255">
                <a:moveTo>
                  <a:pt x="66659" y="0"/>
                </a:moveTo>
                <a:lnTo>
                  <a:pt x="0" y="3410"/>
                </a:lnTo>
                <a:lnTo>
                  <a:pt x="0" y="642915"/>
                </a:lnTo>
                <a:lnTo>
                  <a:pt x="66659" y="642915"/>
                </a:lnTo>
                <a:lnTo>
                  <a:pt x="66659" y="0"/>
                </a:lnTo>
                <a:close/>
              </a:path>
            </a:pathLst>
          </a:custGeom>
          <a:solidFill>
            <a:srgbClr val="D7A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12090826" y="19458063"/>
            <a:ext cx="66675" cy="646430"/>
          </a:xfrm>
          <a:custGeom>
            <a:avLst/>
            <a:gdLst/>
            <a:ahLst/>
            <a:cxnLst/>
            <a:rect l="l" t="t" r="r" b="b"/>
            <a:pathLst>
              <a:path w="66675" h="646430">
                <a:moveTo>
                  <a:pt x="66659" y="0"/>
                </a:moveTo>
                <a:lnTo>
                  <a:pt x="0" y="3410"/>
                </a:lnTo>
                <a:lnTo>
                  <a:pt x="0" y="646035"/>
                </a:lnTo>
                <a:lnTo>
                  <a:pt x="66659" y="646035"/>
                </a:lnTo>
                <a:lnTo>
                  <a:pt x="66659" y="0"/>
                </a:lnTo>
                <a:close/>
              </a:path>
            </a:pathLst>
          </a:custGeom>
          <a:solidFill>
            <a:srgbClr val="D7A5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12151103" y="19454979"/>
            <a:ext cx="66675" cy="649605"/>
          </a:xfrm>
          <a:custGeom>
            <a:avLst/>
            <a:gdLst/>
            <a:ahLst/>
            <a:cxnLst/>
            <a:rect l="l" t="t" r="r" b="b"/>
            <a:pathLst>
              <a:path w="66675" h="649605">
                <a:moveTo>
                  <a:pt x="66659" y="0"/>
                </a:moveTo>
                <a:lnTo>
                  <a:pt x="0" y="3410"/>
                </a:lnTo>
                <a:lnTo>
                  <a:pt x="0" y="649119"/>
                </a:lnTo>
                <a:lnTo>
                  <a:pt x="66659" y="649119"/>
                </a:lnTo>
                <a:lnTo>
                  <a:pt x="66659" y="0"/>
                </a:lnTo>
                <a:close/>
              </a:path>
            </a:pathLst>
          </a:custGeom>
          <a:solidFill>
            <a:srgbClr val="D6A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12211380" y="19451860"/>
            <a:ext cx="67945" cy="652780"/>
          </a:xfrm>
          <a:custGeom>
            <a:avLst/>
            <a:gdLst/>
            <a:ahLst/>
            <a:cxnLst/>
            <a:rect l="l" t="t" r="r" b="b"/>
            <a:pathLst>
              <a:path w="67945" h="652780">
                <a:moveTo>
                  <a:pt x="67368" y="0"/>
                </a:moveTo>
                <a:lnTo>
                  <a:pt x="0" y="3446"/>
                </a:lnTo>
                <a:lnTo>
                  <a:pt x="0" y="652240"/>
                </a:lnTo>
                <a:lnTo>
                  <a:pt x="67368" y="652240"/>
                </a:lnTo>
                <a:lnTo>
                  <a:pt x="67368" y="0"/>
                </a:lnTo>
                <a:close/>
              </a:path>
            </a:pathLst>
          </a:custGeom>
          <a:solidFill>
            <a:srgbClr val="D6A4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12272365" y="19448775"/>
            <a:ext cx="66675" cy="655320"/>
          </a:xfrm>
          <a:custGeom>
            <a:avLst/>
            <a:gdLst/>
            <a:ahLst/>
            <a:cxnLst/>
            <a:rect l="l" t="t" r="r" b="b"/>
            <a:pathLst>
              <a:path w="66675" h="655319">
                <a:moveTo>
                  <a:pt x="66659" y="0"/>
                </a:moveTo>
                <a:lnTo>
                  <a:pt x="0" y="3410"/>
                </a:lnTo>
                <a:lnTo>
                  <a:pt x="0" y="655323"/>
                </a:lnTo>
                <a:lnTo>
                  <a:pt x="66659" y="655323"/>
                </a:lnTo>
                <a:lnTo>
                  <a:pt x="66659" y="0"/>
                </a:lnTo>
                <a:close/>
              </a:path>
            </a:pathLst>
          </a:custGeom>
          <a:solidFill>
            <a:srgbClr val="D6A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12333351" y="19445388"/>
            <a:ext cx="66675" cy="659130"/>
          </a:xfrm>
          <a:custGeom>
            <a:avLst/>
            <a:gdLst/>
            <a:ahLst/>
            <a:cxnLst/>
            <a:rect l="l" t="t" r="r" b="b"/>
            <a:pathLst>
              <a:path w="66675" h="659130">
                <a:moveTo>
                  <a:pt x="66659" y="0"/>
                </a:moveTo>
                <a:lnTo>
                  <a:pt x="59568" y="630"/>
                </a:lnTo>
                <a:lnTo>
                  <a:pt x="0" y="3678"/>
                </a:lnTo>
                <a:lnTo>
                  <a:pt x="0" y="658711"/>
                </a:lnTo>
                <a:lnTo>
                  <a:pt x="66659" y="658711"/>
                </a:lnTo>
                <a:lnTo>
                  <a:pt x="66659" y="0"/>
                </a:lnTo>
                <a:close/>
              </a:path>
            </a:pathLst>
          </a:custGeom>
          <a:solidFill>
            <a:srgbClr val="D5A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12393628" y="19440027"/>
            <a:ext cx="66675" cy="664210"/>
          </a:xfrm>
          <a:custGeom>
            <a:avLst/>
            <a:gdLst/>
            <a:ahLst/>
            <a:cxnLst/>
            <a:rect l="l" t="t" r="r" b="b"/>
            <a:pathLst>
              <a:path w="66675" h="664209">
                <a:moveTo>
                  <a:pt x="66659" y="0"/>
                </a:moveTo>
                <a:lnTo>
                  <a:pt x="0" y="5927"/>
                </a:lnTo>
                <a:lnTo>
                  <a:pt x="0" y="664071"/>
                </a:lnTo>
                <a:lnTo>
                  <a:pt x="66659" y="664071"/>
                </a:lnTo>
                <a:lnTo>
                  <a:pt x="66659" y="0"/>
                </a:lnTo>
                <a:close/>
              </a:path>
            </a:pathLst>
          </a:custGeom>
          <a:solidFill>
            <a:srgbClr val="D5A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12454614" y="19434604"/>
            <a:ext cx="66675" cy="669925"/>
          </a:xfrm>
          <a:custGeom>
            <a:avLst/>
            <a:gdLst/>
            <a:ahLst/>
            <a:cxnLst/>
            <a:rect l="l" t="t" r="r" b="b"/>
            <a:pathLst>
              <a:path w="66675" h="669925">
                <a:moveTo>
                  <a:pt x="66659" y="0"/>
                </a:moveTo>
                <a:lnTo>
                  <a:pt x="0" y="5927"/>
                </a:lnTo>
                <a:lnTo>
                  <a:pt x="0" y="669495"/>
                </a:lnTo>
                <a:lnTo>
                  <a:pt x="66659" y="669495"/>
                </a:lnTo>
                <a:lnTo>
                  <a:pt x="66659" y="0"/>
                </a:lnTo>
                <a:close/>
              </a:path>
            </a:pathLst>
          </a:custGeom>
          <a:solidFill>
            <a:srgbClr val="D4A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12514891" y="19429245"/>
            <a:ext cx="66675" cy="675005"/>
          </a:xfrm>
          <a:custGeom>
            <a:avLst/>
            <a:gdLst/>
            <a:ahLst/>
            <a:cxnLst/>
            <a:rect l="l" t="t" r="r" b="b"/>
            <a:pathLst>
              <a:path w="66675" h="675005">
                <a:moveTo>
                  <a:pt x="66659" y="0"/>
                </a:moveTo>
                <a:lnTo>
                  <a:pt x="0" y="5927"/>
                </a:lnTo>
                <a:lnTo>
                  <a:pt x="0" y="674855"/>
                </a:lnTo>
                <a:lnTo>
                  <a:pt x="66659" y="674855"/>
                </a:lnTo>
                <a:lnTo>
                  <a:pt x="66659" y="0"/>
                </a:lnTo>
                <a:close/>
              </a:path>
            </a:pathLst>
          </a:custGeom>
          <a:solidFill>
            <a:srgbClr val="D4A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12575877" y="19423822"/>
            <a:ext cx="66675" cy="680720"/>
          </a:xfrm>
          <a:custGeom>
            <a:avLst/>
            <a:gdLst/>
            <a:ahLst/>
            <a:cxnLst/>
            <a:rect l="l" t="t" r="r" b="b"/>
            <a:pathLst>
              <a:path w="66675" h="680719">
                <a:moveTo>
                  <a:pt x="66659" y="0"/>
                </a:moveTo>
                <a:lnTo>
                  <a:pt x="0" y="5927"/>
                </a:lnTo>
                <a:lnTo>
                  <a:pt x="0" y="680278"/>
                </a:lnTo>
                <a:lnTo>
                  <a:pt x="66659" y="680278"/>
                </a:lnTo>
                <a:lnTo>
                  <a:pt x="66659" y="0"/>
                </a:lnTo>
                <a:close/>
              </a:path>
            </a:pathLst>
          </a:custGeom>
          <a:solidFill>
            <a:srgbClr val="D4A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12636154" y="19418461"/>
            <a:ext cx="66675" cy="685800"/>
          </a:xfrm>
          <a:custGeom>
            <a:avLst/>
            <a:gdLst/>
            <a:ahLst/>
            <a:cxnLst/>
            <a:rect l="l" t="t" r="r" b="b"/>
            <a:pathLst>
              <a:path w="66675" h="685800">
                <a:moveTo>
                  <a:pt x="66659" y="0"/>
                </a:moveTo>
                <a:lnTo>
                  <a:pt x="0" y="5927"/>
                </a:lnTo>
                <a:lnTo>
                  <a:pt x="0" y="685638"/>
                </a:lnTo>
                <a:lnTo>
                  <a:pt x="66659" y="685638"/>
                </a:lnTo>
                <a:lnTo>
                  <a:pt x="66659" y="0"/>
                </a:lnTo>
                <a:close/>
              </a:path>
            </a:pathLst>
          </a:custGeom>
          <a:solidFill>
            <a:srgbClr val="D39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12697140" y="19413038"/>
            <a:ext cx="66675" cy="691515"/>
          </a:xfrm>
          <a:custGeom>
            <a:avLst/>
            <a:gdLst/>
            <a:ahLst/>
            <a:cxnLst/>
            <a:rect l="l" t="t" r="r" b="b"/>
            <a:pathLst>
              <a:path w="66675" h="691515">
                <a:moveTo>
                  <a:pt x="66659" y="0"/>
                </a:moveTo>
                <a:lnTo>
                  <a:pt x="0" y="5927"/>
                </a:lnTo>
                <a:lnTo>
                  <a:pt x="0" y="691061"/>
                </a:lnTo>
                <a:lnTo>
                  <a:pt x="66659" y="691061"/>
                </a:lnTo>
                <a:lnTo>
                  <a:pt x="66659" y="0"/>
                </a:lnTo>
                <a:close/>
              </a:path>
            </a:pathLst>
          </a:custGeom>
          <a:solidFill>
            <a:srgbClr val="D39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12757417" y="19407678"/>
            <a:ext cx="66675" cy="696595"/>
          </a:xfrm>
          <a:custGeom>
            <a:avLst/>
            <a:gdLst/>
            <a:ahLst/>
            <a:cxnLst/>
            <a:rect l="l" t="t" r="r" b="b"/>
            <a:pathLst>
              <a:path w="66675" h="696594">
                <a:moveTo>
                  <a:pt x="66659" y="0"/>
                </a:moveTo>
                <a:lnTo>
                  <a:pt x="0" y="5927"/>
                </a:lnTo>
                <a:lnTo>
                  <a:pt x="0" y="696421"/>
                </a:lnTo>
                <a:lnTo>
                  <a:pt x="66659" y="696421"/>
                </a:lnTo>
                <a:lnTo>
                  <a:pt x="66659" y="0"/>
                </a:lnTo>
                <a:close/>
              </a:path>
            </a:pathLst>
          </a:custGeom>
          <a:solidFill>
            <a:srgbClr val="D29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12818403" y="19400862"/>
            <a:ext cx="66675" cy="703580"/>
          </a:xfrm>
          <a:custGeom>
            <a:avLst/>
            <a:gdLst/>
            <a:ahLst/>
            <a:cxnLst/>
            <a:rect l="l" t="t" r="r" b="b"/>
            <a:pathLst>
              <a:path w="66675" h="703580">
                <a:moveTo>
                  <a:pt x="66659" y="0"/>
                </a:moveTo>
                <a:lnTo>
                  <a:pt x="29075" y="4735"/>
                </a:lnTo>
                <a:lnTo>
                  <a:pt x="0" y="7320"/>
                </a:lnTo>
                <a:lnTo>
                  <a:pt x="0" y="703237"/>
                </a:lnTo>
                <a:lnTo>
                  <a:pt x="66659" y="703237"/>
                </a:lnTo>
                <a:lnTo>
                  <a:pt x="66659" y="0"/>
                </a:lnTo>
                <a:close/>
              </a:path>
            </a:pathLst>
          </a:custGeom>
          <a:solidFill>
            <a:srgbClr val="D29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12878679" y="19393268"/>
            <a:ext cx="66675" cy="711200"/>
          </a:xfrm>
          <a:custGeom>
            <a:avLst/>
            <a:gdLst/>
            <a:ahLst/>
            <a:cxnLst/>
            <a:rect l="l" t="t" r="r" b="b"/>
            <a:pathLst>
              <a:path w="66675" h="711200">
                <a:moveTo>
                  <a:pt x="66659" y="0"/>
                </a:moveTo>
                <a:lnTo>
                  <a:pt x="0" y="8397"/>
                </a:lnTo>
                <a:lnTo>
                  <a:pt x="0" y="710831"/>
                </a:lnTo>
                <a:lnTo>
                  <a:pt x="66659" y="710831"/>
                </a:lnTo>
                <a:lnTo>
                  <a:pt x="66659" y="0"/>
                </a:lnTo>
                <a:close/>
              </a:path>
            </a:pathLst>
          </a:custGeom>
          <a:solidFill>
            <a:srgbClr val="D29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12939665" y="19385585"/>
            <a:ext cx="66675" cy="718820"/>
          </a:xfrm>
          <a:custGeom>
            <a:avLst/>
            <a:gdLst/>
            <a:ahLst/>
            <a:cxnLst/>
            <a:rect l="l" t="t" r="r" b="b"/>
            <a:pathLst>
              <a:path w="66675" h="718819">
                <a:moveTo>
                  <a:pt x="66659" y="0"/>
                </a:moveTo>
                <a:lnTo>
                  <a:pt x="0" y="8397"/>
                </a:lnTo>
                <a:lnTo>
                  <a:pt x="0" y="718514"/>
                </a:lnTo>
                <a:lnTo>
                  <a:pt x="66659" y="718514"/>
                </a:lnTo>
                <a:lnTo>
                  <a:pt x="66659" y="0"/>
                </a:lnTo>
                <a:close/>
              </a:path>
            </a:pathLst>
          </a:custGeom>
          <a:solidFill>
            <a:srgbClr val="D19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12999942" y="19377990"/>
            <a:ext cx="66675" cy="726440"/>
          </a:xfrm>
          <a:custGeom>
            <a:avLst/>
            <a:gdLst/>
            <a:ahLst/>
            <a:cxnLst/>
            <a:rect l="l" t="t" r="r" b="b"/>
            <a:pathLst>
              <a:path w="66675" h="726440">
                <a:moveTo>
                  <a:pt x="66659" y="0"/>
                </a:moveTo>
                <a:lnTo>
                  <a:pt x="0" y="8397"/>
                </a:lnTo>
                <a:lnTo>
                  <a:pt x="0" y="726108"/>
                </a:lnTo>
                <a:lnTo>
                  <a:pt x="66659" y="726108"/>
                </a:lnTo>
                <a:lnTo>
                  <a:pt x="66659" y="0"/>
                </a:lnTo>
                <a:close/>
              </a:path>
            </a:pathLst>
          </a:custGeom>
          <a:solidFill>
            <a:srgbClr val="D19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13060928" y="19370307"/>
            <a:ext cx="66675" cy="734060"/>
          </a:xfrm>
          <a:custGeom>
            <a:avLst/>
            <a:gdLst/>
            <a:ahLst/>
            <a:cxnLst/>
            <a:rect l="l" t="t" r="r" b="b"/>
            <a:pathLst>
              <a:path w="66675" h="734059">
                <a:moveTo>
                  <a:pt x="66659" y="0"/>
                </a:moveTo>
                <a:lnTo>
                  <a:pt x="0" y="8397"/>
                </a:lnTo>
                <a:lnTo>
                  <a:pt x="0" y="733791"/>
                </a:lnTo>
                <a:lnTo>
                  <a:pt x="66659" y="733791"/>
                </a:lnTo>
                <a:lnTo>
                  <a:pt x="66659" y="0"/>
                </a:lnTo>
                <a:close/>
              </a:path>
            </a:pathLst>
          </a:custGeom>
          <a:solidFill>
            <a:srgbClr val="D09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13121205" y="19362714"/>
            <a:ext cx="66675" cy="741680"/>
          </a:xfrm>
          <a:custGeom>
            <a:avLst/>
            <a:gdLst/>
            <a:ahLst/>
            <a:cxnLst/>
            <a:rect l="l" t="t" r="r" b="b"/>
            <a:pathLst>
              <a:path w="66675" h="741680">
                <a:moveTo>
                  <a:pt x="66659" y="0"/>
                </a:moveTo>
                <a:lnTo>
                  <a:pt x="0" y="8397"/>
                </a:lnTo>
                <a:lnTo>
                  <a:pt x="0" y="741385"/>
                </a:lnTo>
                <a:lnTo>
                  <a:pt x="66659" y="741385"/>
                </a:lnTo>
                <a:lnTo>
                  <a:pt x="66659" y="0"/>
                </a:lnTo>
                <a:close/>
              </a:path>
            </a:pathLst>
          </a:custGeom>
          <a:solidFill>
            <a:srgbClr val="D09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13182192" y="19355030"/>
            <a:ext cx="66675" cy="749300"/>
          </a:xfrm>
          <a:custGeom>
            <a:avLst/>
            <a:gdLst/>
            <a:ahLst/>
            <a:cxnLst/>
            <a:rect l="l" t="t" r="r" b="b"/>
            <a:pathLst>
              <a:path w="66675" h="749300">
                <a:moveTo>
                  <a:pt x="66659" y="0"/>
                </a:moveTo>
                <a:lnTo>
                  <a:pt x="0" y="8397"/>
                </a:lnTo>
                <a:lnTo>
                  <a:pt x="0" y="749068"/>
                </a:lnTo>
                <a:lnTo>
                  <a:pt x="66659" y="749068"/>
                </a:lnTo>
                <a:lnTo>
                  <a:pt x="66659" y="0"/>
                </a:lnTo>
                <a:close/>
              </a:path>
            </a:pathLst>
          </a:custGeom>
          <a:solidFill>
            <a:srgbClr val="D09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13242469" y="19346896"/>
            <a:ext cx="66675" cy="757555"/>
          </a:xfrm>
          <a:custGeom>
            <a:avLst/>
            <a:gdLst/>
            <a:ahLst/>
            <a:cxnLst/>
            <a:rect l="l" t="t" r="r" b="b"/>
            <a:pathLst>
              <a:path w="66675" h="757555">
                <a:moveTo>
                  <a:pt x="66659" y="0"/>
                </a:moveTo>
                <a:lnTo>
                  <a:pt x="55313" y="1969"/>
                </a:lnTo>
                <a:lnTo>
                  <a:pt x="0" y="8937"/>
                </a:lnTo>
                <a:lnTo>
                  <a:pt x="0" y="757202"/>
                </a:lnTo>
                <a:lnTo>
                  <a:pt x="66659" y="757202"/>
                </a:lnTo>
                <a:lnTo>
                  <a:pt x="66659" y="0"/>
                </a:lnTo>
                <a:close/>
              </a:path>
            </a:pathLst>
          </a:custGeom>
          <a:solidFill>
            <a:srgbClr val="CF9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13303454" y="19336312"/>
            <a:ext cx="66675" cy="768350"/>
          </a:xfrm>
          <a:custGeom>
            <a:avLst/>
            <a:gdLst/>
            <a:ahLst/>
            <a:cxnLst/>
            <a:rect l="l" t="t" r="r" b="b"/>
            <a:pathLst>
              <a:path w="66675" h="768350">
                <a:moveTo>
                  <a:pt x="66659" y="0"/>
                </a:moveTo>
                <a:lnTo>
                  <a:pt x="0" y="11569"/>
                </a:lnTo>
                <a:lnTo>
                  <a:pt x="0" y="767787"/>
                </a:lnTo>
                <a:lnTo>
                  <a:pt x="66659" y="767787"/>
                </a:lnTo>
                <a:lnTo>
                  <a:pt x="66659" y="0"/>
                </a:lnTo>
                <a:close/>
              </a:path>
            </a:pathLst>
          </a:custGeom>
          <a:solidFill>
            <a:srgbClr val="CF9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13364440" y="19325849"/>
            <a:ext cx="66040" cy="778510"/>
          </a:xfrm>
          <a:custGeom>
            <a:avLst/>
            <a:gdLst/>
            <a:ahLst/>
            <a:cxnLst/>
            <a:rect l="l" t="t" r="r" b="b"/>
            <a:pathLst>
              <a:path w="66040" h="778509">
                <a:moveTo>
                  <a:pt x="65949" y="0"/>
                </a:moveTo>
                <a:lnTo>
                  <a:pt x="0" y="11446"/>
                </a:lnTo>
                <a:lnTo>
                  <a:pt x="0" y="778249"/>
                </a:lnTo>
                <a:lnTo>
                  <a:pt x="65949" y="778249"/>
                </a:lnTo>
                <a:lnTo>
                  <a:pt x="65949" y="0"/>
                </a:lnTo>
                <a:close/>
              </a:path>
            </a:pathLst>
          </a:custGeom>
          <a:solidFill>
            <a:srgbClr val="CE9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13424717" y="19315264"/>
            <a:ext cx="66675" cy="789305"/>
          </a:xfrm>
          <a:custGeom>
            <a:avLst/>
            <a:gdLst/>
            <a:ahLst/>
            <a:cxnLst/>
            <a:rect l="l" t="t" r="r" b="b"/>
            <a:pathLst>
              <a:path w="66675" h="789305">
                <a:moveTo>
                  <a:pt x="66659" y="0"/>
                </a:moveTo>
                <a:lnTo>
                  <a:pt x="0" y="11569"/>
                </a:lnTo>
                <a:lnTo>
                  <a:pt x="0" y="788835"/>
                </a:lnTo>
                <a:lnTo>
                  <a:pt x="66659" y="788835"/>
                </a:lnTo>
                <a:lnTo>
                  <a:pt x="66659" y="0"/>
                </a:lnTo>
                <a:close/>
              </a:path>
            </a:pathLst>
          </a:custGeom>
          <a:solidFill>
            <a:srgbClr val="CE9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13485703" y="19304679"/>
            <a:ext cx="66675" cy="799465"/>
          </a:xfrm>
          <a:custGeom>
            <a:avLst/>
            <a:gdLst/>
            <a:ahLst/>
            <a:cxnLst/>
            <a:rect l="l" t="t" r="r" b="b"/>
            <a:pathLst>
              <a:path w="66675" h="799465">
                <a:moveTo>
                  <a:pt x="66659" y="0"/>
                </a:moveTo>
                <a:lnTo>
                  <a:pt x="0" y="11569"/>
                </a:lnTo>
                <a:lnTo>
                  <a:pt x="0" y="799420"/>
                </a:lnTo>
                <a:lnTo>
                  <a:pt x="66659" y="799420"/>
                </a:lnTo>
                <a:lnTo>
                  <a:pt x="66659" y="0"/>
                </a:lnTo>
                <a:close/>
              </a:path>
            </a:pathLst>
          </a:custGeom>
          <a:solidFill>
            <a:srgbClr val="CE9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13545980" y="19294217"/>
            <a:ext cx="66675" cy="810260"/>
          </a:xfrm>
          <a:custGeom>
            <a:avLst/>
            <a:gdLst/>
            <a:ahLst/>
            <a:cxnLst/>
            <a:rect l="l" t="t" r="r" b="b"/>
            <a:pathLst>
              <a:path w="66675" h="810259">
                <a:moveTo>
                  <a:pt x="66659" y="0"/>
                </a:moveTo>
                <a:lnTo>
                  <a:pt x="0" y="11569"/>
                </a:lnTo>
                <a:lnTo>
                  <a:pt x="0" y="809882"/>
                </a:lnTo>
                <a:lnTo>
                  <a:pt x="66659" y="809882"/>
                </a:lnTo>
                <a:lnTo>
                  <a:pt x="66659" y="0"/>
                </a:lnTo>
                <a:close/>
              </a:path>
            </a:pathLst>
          </a:custGeom>
          <a:solidFill>
            <a:srgbClr val="CD9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13606257" y="19283632"/>
            <a:ext cx="67945" cy="821055"/>
          </a:xfrm>
          <a:custGeom>
            <a:avLst/>
            <a:gdLst/>
            <a:ahLst/>
            <a:cxnLst/>
            <a:rect l="l" t="t" r="r" b="b"/>
            <a:pathLst>
              <a:path w="67944" h="821055">
                <a:moveTo>
                  <a:pt x="67368" y="0"/>
                </a:moveTo>
                <a:lnTo>
                  <a:pt x="0" y="11692"/>
                </a:lnTo>
                <a:lnTo>
                  <a:pt x="0" y="820467"/>
                </a:lnTo>
                <a:lnTo>
                  <a:pt x="67368" y="820467"/>
                </a:lnTo>
                <a:lnTo>
                  <a:pt x="67368" y="0"/>
                </a:lnTo>
                <a:close/>
              </a:path>
            </a:pathLst>
          </a:custGeom>
          <a:solidFill>
            <a:srgbClr val="CD9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13667243" y="19273170"/>
            <a:ext cx="66675" cy="831215"/>
          </a:xfrm>
          <a:custGeom>
            <a:avLst/>
            <a:gdLst/>
            <a:ahLst/>
            <a:cxnLst/>
            <a:rect l="l" t="t" r="r" b="b"/>
            <a:pathLst>
              <a:path w="66675" h="831215">
                <a:moveTo>
                  <a:pt x="66659" y="0"/>
                </a:moveTo>
                <a:lnTo>
                  <a:pt x="0" y="11569"/>
                </a:lnTo>
                <a:lnTo>
                  <a:pt x="0" y="830929"/>
                </a:lnTo>
                <a:lnTo>
                  <a:pt x="66659" y="830929"/>
                </a:lnTo>
                <a:lnTo>
                  <a:pt x="66659" y="0"/>
                </a:lnTo>
                <a:close/>
              </a:path>
            </a:pathLst>
          </a:custGeom>
          <a:solidFill>
            <a:srgbClr val="CC9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13728228" y="19259621"/>
            <a:ext cx="66040" cy="844550"/>
          </a:xfrm>
          <a:custGeom>
            <a:avLst/>
            <a:gdLst/>
            <a:ahLst/>
            <a:cxnLst/>
            <a:rect l="l" t="t" r="r" b="b"/>
            <a:pathLst>
              <a:path w="66040" h="844550">
                <a:moveTo>
                  <a:pt x="65949" y="0"/>
                </a:moveTo>
                <a:lnTo>
                  <a:pt x="14892" y="11949"/>
                </a:lnTo>
                <a:lnTo>
                  <a:pt x="0" y="14534"/>
                </a:lnTo>
                <a:lnTo>
                  <a:pt x="0" y="844479"/>
                </a:lnTo>
                <a:lnTo>
                  <a:pt x="65949" y="844479"/>
                </a:lnTo>
                <a:lnTo>
                  <a:pt x="65949" y="0"/>
                </a:lnTo>
                <a:close/>
              </a:path>
            </a:pathLst>
          </a:custGeom>
          <a:solidFill>
            <a:srgbClr val="CC9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13788505" y="19245347"/>
            <a:ext cx="66675" cy="859155"/>
          </a:xfrm>
          <a:custGeom>
            <a:avLst/>
            <a:gdLst/>
            <a:ahLst/>
            <a:cxnLst/>
            <a:rect l="l" t="t" r="r" b="b"/>
            <a:pathLst>
              <a:path w="66675" h="859155">
                <a:moveTo>
                  <a:pt x="66659" y="0"/>
                </a:moveTo>
                <a:lnTo>
                  <a:pt x="0" y="15601"/>
                </a:lnTo>
                <a:lnTo>
                  <a:pt x="0" y="858752"/>
                </a:lnTo>
                <a:lnTo>
                  <a:pt x="66659" y="858752"/>
                </a:lnTo>
                <a:lnTo>
                  <a:pt x="66659" y="0"/>
                </a:lnTo>
                <a:close/>
              </a:path>
            </a:pathLst>
          </a:custGeom>
          <a:solidFill>
            <a:srgbClr val="CC9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13849492" y="19231074"/>
            <a:ext cx="66675" cy="873125"/>
          </a:xfrm>
          <a:custGeom>
            <a:avLst/>
            <a:gdLst/>
            <a:ahLst/>
            <a:cxnLst/>
            <a:rect l="l" t="t" r="r" b="b"/>
            <a:pathLst>
              <a:path w="66675" h="873125">
                <a:moveTo>
                  <a:pt x="66659" y="0"/>
                </a:moveTo>
                <a:lnTo>
                  <a:pt x="0" y="15601"/>
                </a:lnTo>
                <a:lnTo>
                  <a:pt x="0" y="873025"/>
                </a:lnTo>
                <a:lnTo>
                  <a:pt x="66659" y="873025"/>
                </a:lnTo>
                <a:lnTo>
                  <a:pt x="66659" y="0"/>
                </a:lnTo>
                <a:close/>
              </a:path>
            </a:pathLst>
          </a:custGeom>
          <a:solidFill>
            <a:srgbClr val="CC91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13909769" y="19216966"/>
            <a:ext cx="66675" cy="887730"/>
          </a:xfrm>
          <a:custGeom>
            <a:avLst/>
            <a:gdLst/>
            <a:ahLst/>
            <a:cxnLst/>
            <a:rect l="l" t="t" r="r" b="b"/>
            <a:pathLst>
              <a:path w="66675" h="887730">
                <a:moveTo>
                  <a:pt x="66659" y="0"/>
                </a:moveTo>
                <a:lnTo>
                  <a:pt x="0" y="15601"/>
                </a:lnTo>
                <a:lnTo>
                  <a:pt x="0" y="887133"/>
                </a:lnTo>
                <a:lnTo>
                  <a:pt x="66659" y="887133"/>
                </a:lnTo>
                <a:lnTo>
                  <a:pt x="66659" y="0"/>
                </a:lnTo>
                <a:close/>
              </a:path>
            </a:pathLst>
          </a:custGeom>
          <a:solidFill>
            <a:srgbClr val="CC9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13970754" y="19202693"/>
            <a:ext cx="66675" cy="901700"/>
          </a:xfrm>
          <a:custGeom>
            <a:avLst/>
            <a:gdLst/>
            <a:ahLst/>
            <a:cxnLst/>
            <a:rect l="l" t="t" r="r" b="b"/>
            <a:pathLst>
              <a:path w="66675" h="901700">
                <a:moveTo>
                  <a:pt x="66659" y="0"/>
                </a:moveTo>
                <a:lnTo>
                  <a:pt x="0" y="15601"/>
                </a:lnTo>
                <a:lnTo>
                  <a:pt x="0" y="901406"/>
                </a:lnTo>
                <a:lnTo>
                  <a:pt x="66659" y="901406"/>
                </a:lnTo>
                <a:lnTo>
                  <a:pt x="66659" y="0"/>
                </a:lnTo>
                <a:close/>
              </a:path>
            </a:pathLst>
          </a:custGeom>
          <a:solidFill>
            <a:srgbClr val="CA8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14031031" y="19188585"/>
            <a:ext cx="66675" cy="915669"/>
          </a:xfrm>
          <a:custGeom>
            <a:avLst/>
            <a:gdLst/>
            <a:ahLst/>
            <a:cxnLst/>
            <a:rect l="l" t="t" r="r" b="b"/>
            <a:pathLst>
              <a:path w="66675" h="915669">
                <a:moveTo>
                  <a:pt x="66659" y="0"/>
                </a:moveTo>
                <a:lnTo>
                  <a:pt x="0" y="15601"/>
                </a:lnTo>
                <a:lnTo>
                  <a:pt x="0" y="915513"/>
                </a:lnTo>
                <a:lnTo>
                  <a:pt x="66659" y="915513"/>
                </a:lnTo>
                <a:lnTo>
                  <a:pt x="66659" y="0"/>
                </a:lnTo>
                <a:close/>
              </a:path>
            </a:pathLst>
          </a:custGeom>
          <a:solidFill>
            <a:srgbClr val="CA8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14092017" y="19174313"/>
            <a:ext cx="66675" cy="930275"/>
          </a:xfrm>
          <a:custGeom>
            <a:avLst/>
            <a:gdLst/>
            <a:ahLst/>
            <a:cxnLst/>
            <a:rect l="l" t="t" r="r" b="b"/>
            <a:pathLst>
              <a:path w="66675" h="930275">
                <a:moveTo>
                  <a:pt x="66659" y="0"/>
                </a:moveTo>
                <a:lnTo>
                  <a:pt x="0" y="15601"/>
                </a:lnTo>
                <a:lnTo>
                  <a:pt x="0" y="929787"/>
                </a:lnTo>
                <a:lnTo>
                  <a:pt x="66659" y="929787"/>
                </a:lnTo>
                <a:lnTo>
                  <a:pt x="66659" y="0"/>
                </a:lnTo>
                <a:close/>
              </a:path>
            </a:pathLst>
          </a:custGeom>
          <a:solidFill>
            <a:srgbClr val="CA8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14152294" y="19157164"/>
            <a:ext cx="66675" cy="947419"/>
          </a:xfrm>
          <a:custGeom>
            <a:avLst/>
            <a:gdLst/>
            <a:ahLst/>
            <a:cxnLst/>
            <a:rect l="l" t="t" r="r" b="b"/>
            <a:pathLst>
              <a:path w="66675" h="947419">
                <a:moveTo>
                  <a:pt x="66659" y="0"/>
                </a:moveTo>
                <a:lnTo>
                  <a:pt x="24111" y="12998"/>
                </a:lnTo>
                <a:lnTo>
                  <a:pt x="0" y="18641"/>
                </a:lnTo>
                <a:lnTo>
                  <a:pt x="0" y="946935"/>
                </a:lnTo>
                <a:lnTo>
                  <a:pt x="66659" y="946935"/>
                </a:lnTo>
                <a:lnTo>
                  <a:pt x="66659" y="0"/>
                </a:lnTo>
                <a:close/>
              </a:path>
            </a:pathLst>
          </a:custGeom>
          <a:solidFill>
            <a:srgbClr val="C98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14213279" y="19138532"/>
            <a:ext cx="66675" cy="965835"/>
          </a:xfrm>
          <a:custGeom>
            <a:avLst/>
            <a:gdLst/>
            <a:ahLst/>
            <a:cxnLst/>
            <a:rect l="l" t="t" r="r" b="b"/>
            <a:pathLst>
              <a:path w="66675" h="965834">
                <a:moveTo>
                  <a:pt x="66659" y="0"/>
                </a:moveTo>
                <a:lnTo>
                  <a:pt x="0" y="20364"/>
                </a:lnTo>
                <a:lnTo>
                  <a:pt x="0" y="965567"/>
                </a:lnTo>
                <a:lnTo>
                  <a:pt x="66659" y="965567"/>
                </a:lnTo>
                <a:lnTo>
                  <a:pt x="66659" y="0"/>
                </a:lnTo>
                <a:close/>
              </a:path>
            </a:pathLst>
          </a:custGeom>
          <a:solidFill>
            <a:srgbClr val="C98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14273556" y="19120118"/>
            <a:ext cx="66675" cy="984250"/>
          </a:xfrm>
          <a:custGeom>
            <a:avLst/>
            <a:gdLst/>
            <a:ahLst/>
            <a:cxnLst/>
            <a:rect l="l" t="t" r="r" b="b"/>
            <a:pathLst>
              <a:path w="66675" h="984250">
                <a:moveTo>
                  <a:pt x="66659" y="0"/>
                </a:moveTo>
                <a:lnTo>
                  <a:pt x="0" y="20364"/>
                </a:lnTo>
                <a:lnTo>
                  <a:pt x="0" y="983982"/>
                </a:lnTo>
                <a:lnTo>
                  <a:pt x="66659" y="983982"/>
                </a:lnTo>
                <a:lnTo>
                  <a:pt x="66659" y="0"/>
                </a:lnTo>
                <a:close/>
              </a:path>
            </a:pathLst>
          </a:custGeom>
          <a:solidFill>
            <a:srgbClr val="C98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14334543" y="19101485"/>
            <a:ext cx="66675" cy="1002665"/>
          </a:xfrm>
          <a:custGeom>
            <a:avLst/>
            <a:gdLst/>
            <a:ahLst/>
            <a:cxnLst/>
            <a:rect l="l" t="t" r="r" b="b"/>
            <a:pathLst>
              <a:path w="66675" h="1002665">
                <a:moveTo>
                  <a:pt x="66659" y="0"/>
                </a:moveTo>
                <a:lnTo>
                  <a:pt x="0" y="20364"/>
                </a:lnTo>
                <a:lnTo>
                  <a:pt x="0" y="1002614"/>
                </a:lnTo>
                <a:lnTo>
                  <a:pt x="66659" y="1002614"/>
                </a:lnTo>
                <a:lnTo>
                  <a:pt x="66659" y="0"/>
                </a:lnTo>
                <a:close/>
              </a:path>
            </a:pathLst>
          </a:custGeom>
          <a:solidFill>
            <a:srgbClr val="C88B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14394820" y="19083070"/>
            <a:ext cx="66675" cy="1021080"/>
          </a:xfrm>
          <a:custGeom>
            <a:avLst/>
            <a:gdLst/>
            <a:ahLst/>
            <a:cxnLst/>
            <a:rect l="l" t="t" r="r" b="b"/>
            <a:pathLst>
              <a:path w="66675" h="1021080">
                <a:moveTo>
                  <a:pt x="66659" y="0"/>
                </a:moveTo>
                <a:lnTo>
                  <a:pt x="0" y="20364"/>
                </a:lnTo>
                <a:lnTo>
                  <a:pt x="0" y="1021029"/>
                </a:lnTo>
                <a:lnTo>
                  <a:pt x="66659" y="1021029"/>
                </a:lnTo>
                <a:lnTo>
                  <a:pt x="66659" y="0"/>
                </a:lnTo>
                <a:close/>
              </a:path>
            </a:pathLst>
          </a:custGeom>
          <a:solidFill>
            <a:srgbClr val="C88B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14455806" y="19064439"/>
            <a:ext cx="66675" cy="1040130"/>
          </a:xfrm>
          <a:custGeom>
            <a:avLst/>
            <a:gdLst/>
            <a:ahLst/>
            <a:cxnLst/>
            <a:rect l="l" t="t" r="r" b="b"/>
            <a:pathLst>
              <a:path w="66675" h="1040130">
                <a:moveTo>
                  <a:pt x="66659" y="0"/>
                </a:moveTo>
                <a:lnTo>
                  <a:pt x="0" y="20364"/>
                </a:lnTo>
                <a:lnTo>
                  <a:pt x="0" y="1039660"/>
                </a:lnTo>
                <a:lnTo>
                  <a:pt x="66659" y="1039660"/>
                </a:lnTo>
                <a:lnTo>
                  <a:pt x="66659" y="0"/>
                </a:lnTo>
                <a:close/>
              </a:path>
            </a:pathLst>
          </a:custGeom>
          <a:solidFill>
            <a:srgbClr val="C78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14516082" y="19046023"/>
            <a:ext cx="66675" cy="1058545"/>
          </a:xfrm>
          <a:custGeom>
            <a:avLst/>
            <a:gdLst/>
            <a:ahLst/>
            <a:cxnLst/>
            <a:rect l="l" t="t" r="r" b="b"/>
            <a:pathLst>
              <a:path w="66675" h="1058544">
                <a:moveTo>
                  <a:pt x="66659" y="0"/>
                </a:moveTo>
                <a:lnTo>
                  <a:pt x="0" y="20364"/>
                </a:lnTo>
                <a:lnTo>
                  <a:pt x="0" y="1058076"/>
                </a:lnTo>
                <a:lnTo>
                  <a:pt x="66659" y="1058076"/>
                </a:lnTo>
                <a:lnTo>
                  <a:pt x="66659" y="0"/>
                </a:lnTo>
                <a:close/>
              </a:path>
            </a:pathLst>
          </a:custGeom>
          <a:solidFill>
            <a:srgbClr val="C789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14577068" y="19024217"/>
            <a:ext cx="66675" cy="1080135"/>
          </a:xfrm>
          <a:custGeom>
            <a:avLst/>
            <a:gdLst/>
            <a:ahLst/>
            <a:cxnLst/>
            <a:rect l="l" t="t" r="r" b="b"/>
            <a:pathLst>
              <a:path w="66675" h="1080134">
                <a:moveTo>
                  <a:pt x="66659" y="0"/>
                </a:moveTo>
                <a:lnTo>
                  <a:pt x="24111" y="16174"/>
                </a:lnTo>
                <a:lnTo>
                  <a:pt x="0" y="23540"/>
                </a:lnTo>
                <a:lnTo>
                  <a:pt x="0" y="1079883"/>
                </a:lnTo>
                <a:lnTo>
                  <a:pt x="66659" y="1079883"/>
                </a:lnTo>
                <a:lnTo>
                  <a:pt x="66659" y="0"/>
                </a:lnTo>
                <a:close/>
              </a:path>
            </a:pathLst>
          </a:custGeom>
          <a:solidFill>
            <a:srgbClr val="C78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14637345" y="19001303"/>
            <a:ext cx="66675" cy="1102995"/>
          </a:xfrm>
          <a:custGeom>
            <a:avLst/>
            <a:gdLst/>
            <a:ahLst/>
            <a:cxnLst/>
            <a:rect l="l" t="t" r="r" b="b"/>
            <a:pathLst>
              <a:path w="66675" h="1102994">
                <a:moveTo>
                  <a:pt x="66659" y="0"/>
                </a:moveTo>
                <a:lnTo>
                  <a:pt x="0" y="25339"/>
                </a:lnTo>
                <a:lnTo>
                  <a:pt x="0" y="1102796"/>
                </a:lnTo>
                <a:lnTo>
                  <a:pt x="66659" y="1102796"/>
                </a:lnTo>
                <a:lnTo>
                  <a:pt x="66659" y="0"/>
                </a:lnTo>
                <a:close/>
              </a:path>
            </a:pathLst>
          </a:custGeom>
          <a:solidFill>
            <a:srgbClr val="C68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14698332" y="18978120"/>
            <a:ext cx="66675" cy="1126490"/>
          </a:xfrm>
          <a:custGeom>
            <a:avLst/>
            <a:gdLst/>
            <a:ahLst/>
            <a:cxnLst/>
            <a:rect l="l" t="t" r="r" b="b"/>
            <a:pathLst>
              <a:path w="66675" h="1126490">
                <a:moveTo>
                  <a:pt x="66659" y="0"/>
                </a:moveTo>
                <a:lnTo>
                  <a:pt x="0" y="25339"/>
                </a:lnTo>
                <a:lnTo>
                  <a:pt x="0" y="1125979"/>
                </a:lnTo>
                <a:lnTo>
                  <a:pt x="66659" y="1125979"/>
                </a:lnTo>
                <a:lnTo>
                  <a:pt x="66659" y="0"/>
                </a:lnTo>
                <a:close/>
              </a:path>
            </a:pathLst>
          </a:custGeom>
          <a:solidFill>
            <a:srgbClr val="C6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14758609" y="18955207"/>
            <a:ext cx="66675" cy="1149350"/>
          </a:xfrm>
          <a:custGeom>
            <a:avLst/>
            <a:gdLst/>
            <a:ahLst/>
            <a:cxnLst/>
            <a:rect l="l" t="t" r="r" b="b"/>
            <a:pathLst>
              <a:path w="66675" h="1149350">
                <a:moveTo>
                  <a:pt x="66659" y="0"/>
                </a:moveTo>
                <a:lnTo>
                  <a:pt x="0" y="25339"/>
                </a:lnTo>
                <a:lnTo>
                  <a:pt x="0" y="1148893"/>
                </a:lnTo>
                <a:lnTo>
                  <a:pt x="66659" y="1148893"/>
                </a:lnTo>
                <a:lnTo>
                  <a:pt x="66659" y="0"/>
                </a:lnTo>
                <a:close/>
              </a:path>
            </a:pathLst>
          </a:custGeom>
          <a:solidFill>
            <a:srgbClr val="C58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14819594" y="18932024"/>
            <a:ext cx="66675" cy="1172210"/>
          </a:xfrm>
          <a:custGeom>
            <a:avLst/>
            <a:gdLst/>
            <a:ahLst/>
            <a:cxnLst/>
            <a:rect l="l" t="t" r="r" b="b"/>
            <a:pathLst>
              <a:path w="66675" h="1172209">
                <a:moveTo>
                  <a:pt x="66659" y="0"/>
                </a:moveTo>
                <a:lnTo>
                  <a:pt x="0" y="25339"/>
                </a:lnTo>
                <a:lnTo>
                  <a:pt x="0" y="1172076"/>
                </a:lnTo>
                <a:lnTo>
                  <a:pt x="66659" y="1172076"/>
                </a:lnTo>
                <a:lnTo>
                  <a:pt x="66659" y="0"/>
                </a:lnTo>
                <a:close/>
              </a:path>
            </a:pathLst>
          </a:custGeom>
          <a:solidFill>
            <a:srgbClr val="C58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14879871" y="18908841"/>
            <a:ext cx="67945" cy="1195705"/>
          </a:xfrm>
          <a:custGeom>
            <a:avLst/>
            <a:gdLst/>
            <a:ahLst/>
            <a:cxnLst/>
            <a:rect l="l" t="t" r="r" b="b"/>
            <a:pathLst>
              <a:path w="67944" h="1195705">
                <a:moveTo>
                  <a:pt x="67368" y="0"/>
                </a:moveTo>
                <a:lnTo>
                  <a:pt x="0" y="25609"/>
                </a:lnTo>
                <a:lnTo>
                  <a:pt x="0" y="1195259"/>
                </a:lnTo>
                <a:lnTo>
                  <a:pt x="67368" y="1195259"/>
                </a:lnTo>
                <a:lnTo>
                  <a:pt x="67368" y="0"/>
                </a:lnTo>
                <a:close/>
              </a:path>
            </a:pathLst>
          </a:custGeom>
          <a:solidFill>
            <a:srgbClr val="C58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14940857" y="18885927"/>
            <a:ext cx="66675" cy="1218565"/>
          </a:xfrm>
          <a:custGeom>
            <a:avLst/>
            <a:gdLst/>
            <a:ahLst/>
            <a:cxnLst/>
            <a:rect l="l" t="t" r="r" b="b"/>
            <a:pathLst>
              <a:path w="66675" h="1218565">
                <a:moveTo>
                  <a:pt x="66659" y="0"/>
                </a:moveTo>
                <a:lnTo>
                  <a:pt x="0" y="25339"/>
                </a:lnTo>
                <a:lnTo>
                  <a:pt x="0" y="1218172"/>
                </a:lnTo>
                <a:lnTo>
                  <a:pt x="66659" y="1218172"/>
                </a:lnTo>
                <a:lnTo>
                  <a:pt x="66659" y="0"/>
                </a:lnTo>
                <a:close/>
              </a:path>
            </a:pathLst>
          </a:custGeom>
          <a:solidFill>
            <a:srgbClr val="C4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15001133" y="18857365"/>
            <a:ext cx="67945" cy="1247140"/>
          </a:xfrm>
          <a:custGeom>
            <a:avLst/>
            <a:gdLst/>
            <a:ahLst/>
            <a:cxnLst/>
            <a:rect l="l" t="t" r="r" b="b"/>
            <a:pathLst>
              <a:path w="67944" h="1247140">
                <a:moveTo>
                  <a:pt x="67368" y="0"/>
                </a:moveTo>
                <a:lnTo>
                  <a:pt x="14183" y="25597"/>
                </a:lnTo>
                <a:lnTo>
                  <a:pt x="0" y="30988"/>
                </a:lnTo>
                <a:lnTo>
                  <a:pt x="0" y="1246735"/>
                </a:lnTo>
                <a:lnTo>
                  <a:pt x="67368" y="1246735"/>
                </a:lnTo>
                <a:lnTo>
                  <a:pt x="67368" y="0"/>
                </a:lnTo>
                <a:close/>
              </a:path>
            </a:pathLst>
          </a:custGeom>
          <a:solidFill>
            <a:srgbClr val="C48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15062120" y="18828354"/>
            <a:ext cx="66675" cy="1276350"/>
          </a:xfrm>
          <a:custGeom>
            <a:avLst/>
            <a:gdLst/>
            <a:ahLst/>
            <a:cxnLst/>
            <a:rect l="l" t="t" r="r" b="b"/>
            <a:pathLst>
              <a:path w="66675" h="1276350">
                <a:moveTo>
                  <a:pt x="66659" y="0"/>
                </a:moveTo>
                <a:lnTo>
                  <a:pt x="0" y="32081"/>
                </a:lnTo>
                <a:lnTo>
                  <a:pt x="0" y="1275745"/>
                </a:lnTo>
                <a:lnTo>
                  <a:pt x="66659" y="1275745"/>
                </a:lnTo>
                <a:lnTo>
                  <a:pt x="66659" y="0"/>
                </a:lnTo>
                <a:close/>
              </a:path>
            </a:pathLst>
          </a:custGeom>
          <a:solidFill>
            <a:srgbClr val="C38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15123106" y="18799343"/>
            <a:ext cx="66040" cy="1304925"/>
          </a:xfrm>
          <a:custGeom>
            <a:avLst/>
            <a:gdLst/>
            <a:ahLst/>
            <a:cxnLst/>
            <a:rect l="l" t="t" r="r" b="b"/>
            <a:pathLst>
              <a:path w="66040" h="1304925">
                <a:moveTo>
                  <a:pt x="65949" y="0"/>
                </a:moveTo>
                <a:lnTo>
                  <a:pt x="0" y="31740"/>
                </a:lnTo>
                <a:lnTo>
                  <a:pt x="0" y="1304755"/>
                </a:lnTo>
                <a:lnTo>
                  <a:pt x="65949" y="1304755"/>
                </a:lnTo>
                <a:lnTo>
                  <a:pt x="65949" y="0"/>
                </a:lnTo>
                <a:close/>
              </a:path>
            </a:pathLst>
          </a:custGeom>
          <a:solidFill>
            <a:srgbClr val="C38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15183383" y="18769992"/>
            <a:ext cx="66675" cy="1334135"/>
          </a:xfrm>
          <a:custGeom>
            <a:avLst/>
            <a:gdLst/>
            <a:ahLst/>
            <a:cxnLst/>
            <a:rect l="l" t="t" r="r" b="b"/>
            <a:pathLst>
              <a:path w="66675" h="1334134">
                <a:moveTo>
                  <a:pt x="66659" y="0"/>
                </a:moveTo>
                <a:lnTo>
                  <a:pt x="0" y="32081"/>
                </a:lnTo>
                <a:lnTo>
                  <a:pt x="0" y="1334107"/>
                </a:lnTo>
                <a:lnTo>
                  <a:pt x="66659" y="1334107"/>
                </a:lnTo>
                <a:lnTo>
                  <a:pt x="66659" y="0"/>
                </a:lnTo>
                <a:close/>
              </a:path>
            </a:pathLst>
          </a:custGeom>
          <a:solidFill>
            <a:srgbClr val="C381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15244368" y="18740640"/>
            <a:ext cx="66675" cy="1363980"/>
          </a:xfrm>
          <a:custGeom>
            <a:avLst/>
            <a:gdLst/>
            <a:ahLst/>
            <a:cxnLst/>
            <a:rect l="l" t="t" r="r" b="b"/>
            <a:pathLst>
              <a:path w="66675" h="1363980">
                <a:moveTo>
                  <a:pt x="66659" y="0"/>
                </a:moveTo>
                <a:lnTo>
                  <a:pt x="0" y="32081"/>
                </a:lnTo>
                <a:lnTo>
                  <a:pt x="0" y="1363458"/>
                </a:lnTo>
                <a:lnTo>
                  <a:pt x="66659" y="1363458"/>
                </a:lnTo>
                <a:lnTo>
                  <a:pt x="66659" y="0"/>
                </a:lnTo>
                <a:close/>
              </a:path>
            </a:pathLst>
          </a:custGeom>
          <a:solidFill>
            <a:srgbClr val="C28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15304645" y="18711631"/>
            <a:ext cx="66675" cy="1392555"/>
          </a:xfrm>
          <a:custGeom>
            <a:avLst/>
            <a:gdLst/>
            <a:ahLst/>
            <a:cxnLst/>
            <a:rect l="l" t="t" r="r" b="b"/>
            <a:pathLst>
              <a:path w="66675" h="1392555">
                <a:moveTo>
                  <a:pt x="66659" y="0"/>
                </a:moveTo>
                <a:lnTo>
                  <a:pt x="0" y="32081"/>
                </a:lnTo>
                <a:lnTo>
                  <a:pt x="0" y="1392468"/>
                </a:lnTo>
                <a:lnTo>
                  <a:pt x="66659" y="1392468"/>
                </a:lnTo>
                <a:lnTo>
                  <a:pt x="66659" y="0"/>
                </a:lnTo>
                <a:close/>
              </a:path>
            </a:pathLst>
          </a:custGeom>
          <a:solidFill>
            <a:srgbClr val="C28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15364922" y="18680154"/>
            <a:ext cx="67945" cy="1424305"/>
          </a:xfrm>
          <a:custGeom>
            <a:avLst/>
            <a:gdLst/>
            <a:ahLst/>
            <a:cxnLst/>
            <a:rect l="l" t="t" r="r" b="b"/>
            <a:pathLst>
              <a:path w="67944" h="1424305">
                <a:moveTo>
                  <a:pt x="67368" y="0"/>
                </a:moveTo>
                <a:lnTo>
                  <a:pt x="48221" y="11339"/>
                </a:lnTo>
                <a:lnTo>
                  <a:pt x="0" y="34547"/>
                </a:lnTo>
                <a:lnTo>
                  <a:pt x="0" y="1423945"/>
                </a:lnTo>
                <a:lnTo>
                  <a:pt x="67368" y="1423945"/>
                </a:lnTo>
                <a:lnTo>
                  <a:pt x="67368" y="0"/>
                </a:lnTo>
                <a:close/>
              </a:path>
            </a:pathLst>
          </a:custGeom>
          <a:solidFill>
            <a:srgbClr val="C17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15425908" y="18644455"/>
            <a:ext cx="66675" cy="1459865"/>
          </a:xfrm>
          <a:custGeom>
            <a:avLst/>
            <a:gdLst/>
            <a:ahLst/>
            <a:cxnLst/>
            <a:rect l="l" t="t" r="r" b="b"/>
            <a:pathLst>
              <a:path w="66675" h="1459865">
                <a:moveTo>
                  <a:pt x="66659" y="0"/>
                </a:moveTo>
                <a:lnTo>
                  <a:pt x="0" y="39478"/>
                </a:lnTo>
                <a:lnTo>
                  <a:pt x="0" y="1459644"/>
                </a:lnTo>
                <a:lnTo>
                  <a:pt x="66659" y="1459644"/>
                </a:lnTo>
                <a:lnTo>
                  <a:pt x="66659" y="0"/>
                </a:lnTo>
                <a:close/>
              </a:path>
            </a:pathLst>
          </a:custGeom>
          <a:solidFill>
            <a:srgbClr val="C17F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15486895" y="18608337"/>
            <a:ext cx="66675" cy="1496060"/>
          </a:xfrm>
          <a:custGeom>
            <a:avLst/>
            <a:gdLst/>
            <a:ahLst/>
            <a:cxnLst/>
            <a:rect l="l" t="t" r="r" b="b"/>
            <a:pathLst>
              <a:path w="66675" h="1496059">
                <a:moveTo>
                  <a:pt x="66659" y="0"/>
                </a:moveTo>
                <a:lnTo>
                  <a:pt x="0" y="39478"/>
                </a:lnTo>
                <a:lnTo>
                  <a:pt x="0" y="1495763"/>
                </a:lnTo>
                <a:lnTo>
                  <a:pt x="66659" y="1495763"/>
                </a:lnTo>
                <a:lnTo>
                  <a:pt x="66659" y="0"/>
                </a:lnTo>
                <a:close/>
              </a:path>
            </a:pathLst>
          </a:custGeom>
          <a:solidFill>
            <a:srgbClr val="C17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15547171" y="18572638"/>
            <a:ext cx="66675" cy="1531620"/>
          </a:xfrm>
          <a:custGeom>
            <a:avLst/>
            <a:gdLst/>
            <a:ahLst/>
            <a:cxnLst/>
            <a:rect l="l" t="t" r="r" b="b"/>
            <a:pathLst>
              <a:path w="66675" h="1531619">
                <a:moveTo>
                  <a:pt x="66659" y="0"/>
                </a:moveTo>
                <a:lnTo>
                  <a:pt x="0" y="39478"/>
                </a:lnTo>
                <a:lnTo>
                  <a:pt x="0" y="1531462"/>
                </a:lnTo>
                <a:lnTo>
                  <a:pt x="66659" y="1531462"/>
                </a:lnTo>
                <a:lnTo>
                  <a:pt x="66659" y="0"/>
                </a:lnTo>
                <a:close/>
              </a:path>
            </a:pathLst>
          </a:custGeom>
          <a:solidFill>
            <a:srgbClr val="C07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15608157" y="18536518"/>
            <a:ext cx="66675" cy="1567815"/>
          </a:xfrm>
          <a:custGeom>
            <a:avLst/>
            <a:gdLst/>
            <a:ahLst/>
            <a:cxnLst/>
            <a:rect l="l" t="t" r="r" b="b"/>
            <a:pathLst>
              <a:path w="66675" h="1567815">
                <a:moveTo>
                  <a:pt x="66659" y="0"/>
                </a:moveTo>
                <a:lnTo>
                  <a:pt x="0" y="39478"/>
                </a:lnTo>
                <a:lnTo>
                  <a:pt x="0" y="1567581"/>
                </a:lnTo>
                <a:lnTo>
                  <a:pt x="66659" y="1567581"/>
                </a:lnTo>
                <a:lnTo>
                  <a:pt x="66659" y="0"/>
                </a:lnTo>
                <a:close/>
              </a:path>
            </a:pathLst>
          </a:custGeom>
          <a:solidFill>
            <a:srgbClr val="C07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15668434" y="18500819"/>
            <a:ext cx="66675" cy="1603375"/>
          </a:xfrm>
          <a:custGeom>
            <a:avLst/>
            <a:gdLst/>
            <a:ahLst/>
            <a:cxnLst/>
            <a:rect l="l" t="t" r="r" b="b"/>
            <a:pathLst>
              <a:path w="66675" h="1603375">
                <a:moveTo>
                  <a:pt x="66659" y="0"/>
                </a:moveTo>
                <a:lnTo>
                  <a:pt x="0" y="39478"/>
                </a:lnTo>
                <a:lnTo>
                  <a:pt x="0" y="1603280"/>
                </a:lnTo>
                <a:lnTo>
                  <a:pt x="66659" y="1603280"/>
                </a:lnTo>
                <a:lnTo>
                  <a:pt x="66659" y="0"/>
                </a:lnTo>
                <a:close/>
              </a:path>
            </a:pathLst>
          </a:custGeom>
          <a:solidFill>
            <a:srgbClr val="BF7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15729419" y="18464700"/>
            <a:ext cx="66675" cy="1639570"/>
          </a:xfrm>
          <a:custGeom>
            <a:avLst/>
            <a:gdLst/>
            <a:ahLst/>
            <a:cxnLst/>
            <a:rect l="l" t="t" r="r" b="b"/>
            <a:pathLst>
              <a:path w="66675" h="1639569">
                <a:moveTo>
                  <a:pt x="66659" y="0"/>
                </a:moveTo>
                <a:lnTo>
                  <a:pt x="0" y="39478"/>
                </a:lnTo>
                <a:lnTo>
                  <a:pt x="0" y="1639399"/>
                </a:lnTo>
                <a:lnTo>
                  <a:pt x="66659" y="1639399"/>
                </a:lnTo>
                <a:lnTo>
                  <a:pt x="66659" y="0"/>
                </a:lnTo>
                <a:close/>
              </a:path>
            </a:pathLst>
          </a:custGeom>
          <a:solidFill>
            <a:srgbClr val="BF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15789696" y="18421396"/>
            <a:ext cx="66675" cy="1682750"/>
          </a:xfrm>
          <a:custGeom>
            <a:avLst/>
            <a:gdLst/>
            <a:ahLst/>
            <a:cxnLst/>
            <a:rect l="l" t="t" r="r" b="b"/>
            <a:pathLst>
              <a:path w="66675" h="1682750">
                <a:moveTo>
                  <a:pt x="66659" y="0"/>
                </a:moveTo>
                <a:lnTo>
                  <a:pt x="7800" y="42464"/>
                </a:lnTo>
                <a:lnTo>
                  <a:pt x="0" y="47084"/>
                </a:lnTo>
                <a:lnTo>
                  <a:pt x="0" y="1682703"/>
                </a:lnTo>
                <a:lnTo>
                  <a:pt x="66659" y="1682703"/>
                </a:lnTo>
                <a:lnTo>
                  <a:pt x="66659" y="0"/>
                </a:lnTo>
                <a:close/>
              </a:path>
            </a:pathLst>
          </a:custGeom>
          <a:solidFill>
            <a:srgbClr val="BF7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15850683" y="18377396"/>
            <a:ext cx="66675" cy="1727200"/>
          </a:xfrm>
          <a:custGeom>
            <a:avLst/>
            <a:gdLst/>
            <a:ahLst/>
            <a:cxnLst/>
            <a:rect l="l" t="t" r="r" b="b"/>
            <a:pathLst>
              <a:path w="66675" h="1727200">
                <a:moveTo>
                  <a:pt x="66659" y="0"/>
                </a:moveTo>
                <a:lnTo>
                  <a:pt x="0" y="48092"/>
                </a:lnTo>
                <a:lnTo>
                  <a:pt x="0" y="1726703"/>
                </a:lnTo>
                <a:lnTo>
                  <a:pt x="66659" y="1726703"/>
                </a:lnTo>
                <a:lnTo>
                  <a:pt x="66659" y="0"/>
                </a:lnTo>
                <a:close/>
              </a:path>
            </a:pathLst>
          </a:custGeom>
          <a:solidFill>
            <a:srgbClr val="BE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15910960" y="18333908"/>
            <a:ext cx="66675" cy="1770380"/>
          </a:xfrm>
          <a:custGeom>
            <a:avLst/>
            <a:gdLst/>
            <a:ahLst/>
            <a:cxnLst/>
            <a:rect l="l" t="t" r="r" b="b"/>
            <a:pathLst>
              <a:path w="66675" h="1770380">
                <a:moveTo>
                  <a:pt x="66659" y="0"/>
                </a:moveTo>
                <a:lnTo>
                  <a:pt x="0" y="48092"/>
                </a:lnTo>
                <a:lnTo>
                  <a:pt x="0" y="1770191"/>
                </a:lnTo>
                <a:lnTo>
                  <a:pt x="66659" y="1770191"/>
                </a:lnTo>
                <a:lnTo>
                  <a:pt x="66659" y="0"/>
                </a:lnTo>
                <a:close/>
              </a:path>
            </a:pathLst>
          </a:custGeom>
          <a:solidFill>
            <a:srgbClr val="BE7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15971946" y="18289908"/>
            <a:ext cx="66675" cy="1814195"/>
          </a:xfrm>
          <a:custGeom>
            <a:avLst/>
            <a:gdLst/>
            <a:ahLst/>
            <a:cxnLst/>
            <a:rect l="l" t="t" r="r" b="b"/>
            <a:pathLst>
              <a:path w="66675" h="1814194">
                <a:moveTo>
                  <a:pt x="66659" y="0"/>
                </a:moveTo>
                <a:lnTo>
                  <a:pt x="0" y="48092"/>
                </a:lnTo>
                <a:lnTo>
                  <a:pt x="0" y="1814190"/>
                </a:lnTo>
                <a:lnTo>
                  <a:pt x="66659" y="1814190"/>
                </a:lnTo>
                <a:lnTo>
                  <a:pt x="66659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16032222" y="18246421"/>
            <a:ext cx="66675" cy="1858010"/>
          </a:xfrm>
          <a:custGeom>
            <a:avLst/>
            <a:gdLst/>
            <a:ahLst/>
            <a:cxnLst/>
            <a:rect l="l" t="t" r="r" b="b"/>
            <a:pathLst>
              <a:path w="66675" h="1858009">
                <a:moveTo>
                  <a:pt x="66659" y="0"/>
                </a:moveTo>
                <a:lnTo>
                  <a:pt x="0" y="48092"/>
                </a:lnTo>
                <a:lnTo>
                  <a:pt x="0" y="1857678"/>
                </a:lnTo>
                <a:lnTo>
                  <a:pt x="66659" y="1857678"/>
                </a:lnTo>
                <a:lnTo>
                  <a:pt x="66659" y="0"/>
                </a:lnTo>
                <a:close/>
              </a:path>
            </a:pathLst>
          </a:custGeom>
          <a:solidFill>
            <a:srgbClr val="BD78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16093208" y="18202422"/>
            <a:ext cx="66675" cy="1901825"/>
          </a:xfrm>
          <a:custGeom>
            <a:avLst/>
            <a:gdLst/>
            <a:ahLst/>
            <a:cxnLst/>
            <a:rect l="l" t="t" r="r" b="b"/>
            <a:pathLst>
              <a:path w="66675" h="1901825">
                <a:moveTo>
                  <a:pt x="66659" y="0"/>
                </a:moveTo>
                <a:lnTo>
                  <a:pt x="0" y="48092"/>
                </a:lnTo>
                <a:lnTo>
                  <a:pt x="0" y="1901678"/>
                </a:lnTo>
                <a:lnTo>
                  <a:pt x="66659" y="1901678"/>
                </a:lnTo>
                <a:lnTo>
                  <a:pt x="66659" y="0"/>
                </a:lnTo>
                <a:close/>
              </a:path>
            </a:pathLst>
          </a:custGeom>
          <a:solidFill>
            <a:srgbClr val="BD7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16153485" y="18149414"/>
            <a:ext cx="66675" cy="1955164"/>
          </a:xfrm>
          <a:custGeom>
            <a:avLst/>
            <a:gdLst/>
            <a:ahLst/>
            <a:cxnLst/>
            <a:rect l="l" t="t" r="r" b="b"/>
            <a:pathLst>
              <a:path w="66675" h="1955165">
                <a:moveTo>
                  <a:pt x="66659" y="0"/>
                </a:moveTo>
                <a:lnTo>
                  <a:pt x="10637" y="49937"/>
                </a:lnTo>
                <a:lnTo>
                  <a:pt x="0" y="57611"/>
                </a:lnTo>
                <a:lnTo>
                  <a:pt x="0" y="1954685"/>
                </a:lnTo>
                <a:lnTo>
                  <a:pt x="66659" y="1954685"/>
                </a:lnTo>
                <a:lnTo>
                  <a:pt x="66659" y="0"/>
                </a:lnTo>
                <a:close/>
              </a:path>
            </a:pathLst>
          </a:custGeom>
          <a:solidFill>
            <a:srgbClr val="BC7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16214472" y="18095052"/>
            <a:ext cx="66675" cy="2009139"/>
          </a:xfrm>
          <a:custGeom>
            <a:avLst/>
            <a:gdLst/>
            <a:ahLst/>
            <a:cxnLst/>
            <a:rect l="l" t="t" r="r" b="b"/>
            <a:pathLst>
              <a:path w="66675" h="2009140">
                <a:moveTo>
                  <a:pt x="66659" y="0"/>
                </a:moveTo>
                <a:lnTo>
                  <a:pt x="0" y="59419"/>
                </a:lnTo>
                <a:lnTo>
                  <a:pt x="0" y="2009048"/>
                </a:lnTo>
                <a:lnTo>
                  <a:pt x="66659" y="2009048"/>
                </a:lnTo>
                <a:lnTo>
                  <a:pt x="66659" y="0"/>
                </a:lnTo>
                <a:close/>
              </a:path>
            </a:pathLst>
          </a:custGeom>
          <a:solidFill>
            <a:srgbClr val="BC7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16274749" y="18041322"/>
            <a:ext cx="66675" cy="2063114"/>
          </a:xfrm>
          <a:custGeom>
            <a:avLst/>
            <a:gdLst/>
            <a:ahLst/>
            <a:cxnLst/>
            <a:rect l="l" t="t" r="r" b="b"/>
            <a:pathLst>
              <a:path w="66675" h="2063115">
                <a:moveTo>
                  <a:pt x="66659" y="0"/>
                </a:moveTo>
                <a:lnTo>
                  <a:pt x="0" y="59419"/>
                </a:lnTo>
                <a:lnTo>
                  <a:pt x="0" y="2062778"/>
                </a:lnTo>
                <a:lnTo>
                  <a:pt x="66659" y="2062778"/>
                </a:lnTo>
                <a:lnTo>
                  <a:pt x="66659" y="0"/>
                </a:lnTo>
                <a:close/>
              </a:path>
            </a:pathLst>
          </a:custGeom>
          <a:solidFill>
            <a:srgbClr val="BC75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16335734" y="17986959"/>
            <a:ext cx="66675" cy="2117725"/>
          </a:xfrm>
          <a:custGeom>
            <a:avLst/>
            <a:gdLst/>
            <a:ahLst/>
            <a:cxnLst/>
            <a:rect l="l" t="t" r="r" b="b"/>
            <a:pathLst>
              <a:path w="66675" h="2117725">
                <a:moveTo>
                  <a:pt x="66659" y="0"/>
                </a:moveTo>
                <a:lnTo>
                  <a:pt x="0" y="59419"/>
                </a:lnTo>
                <a:lnTo>
                  <a:pt x="0" y="2117141"/>
                </a:lnTo>
                <a:lnTo>
                  <a:pt x="66659" y="2117141"/>
                </a:lnTo>
                <a:lnTo>
                  <a:pt x="66659" y="0"/>
                </a:lnTo>
                <a:close/>
              </a:path>
            </a:pathLst>
          </a:custGeom>
          <a:solidFill>
            <a:srgbClr val="BB7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16396011" y="17933227"/>
            <a:ext cx="66675" cy="2171065"/>
          </a:xfrm>
          <a:custGeom>
            <a:avLst/>
            <a:gdLst/>
            <a:ahLst/>
            <a:cxnLst/>
            <a:rect l="l" t="t" r="r" b="b"/>
            <a:pathLst>
              <a:path w="66675" h="2171065">
                <a:moveTo>
                  <a:pt x="66659" y="0"/>
                </a:moveTo>
                <a:lnTo>
                  <a:pt x="0" y="59419"/>
                </a:lnTo>
                <a:lnTo>
                  <a:pt x="0" y="2170871"/>
                </a:lnTo>
                <a:lnTo>
                  <a:pt x="66659" y="2170871"/>
                </a:lnTo>
                <a:lnTo>
                  <a:pt x="66659" y="0"/>
                </a:lnTo>
                <a:close/>
              </a:path>
            </a:pathLst>
          </a:custGeom>
          <a:solidFill>
            <a:srgbClr val="BB7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16456997" y="17876291"/>
            <a:ext cx="66675" cy="2228215"/>
          </a:xfrm>
          <a:custGeom>
            <a:avLst/>
            <a:gdLst/>
            <a:ahLst/>
            <a:cxnLst/>
            <a:rect l="l" t="t" r="r" b="b"/>
            <a:pathLst>
              <a:path w="66675" h="2228215">
                <a:moveTo>
                  <a:pt x="66659" y="0"/>
                </a:moveTo>
                <a:lnTo>
                  <a:pt x="53185" y="14583"/>
                </a:lnTo>
                <a:lnTo>
                  <a:pt x="0" y="61993"/>
                </a:lnTo>
                <a:lnTo>
                  <a:pt x="0" y="2227807"/>
                </a:lnTo>
                <a:lnTo>
                  <a:pt x="66659" y="2227807"/>
                </a:lnTo>
                <a:lnTo>
                  <a:pt x="66659" y="0"/>
                </a:lnTo>
                <a:close/>
              </a:path>
            </a:pathLst>
          </a:custGeom>
          <a:solidFill>
            <a:srgbClr val="BA7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16517984" y="17811046"/>
            <a:ext cx="66040" cy="2293620"/>
          </a:xfrm>
          <a:custGeom>
            <a:avLst/>
            <a:gdLst/>
            <a:ahLst/>
            <a:cxnLst/>
            <a:rect l="l" t="t" r="r" b="b"/>
            <a:pathLst>
              <a:path w="66040" h="2293619">
                <a:moveTo>
                  <a:pt x="65949" y="0"/>
                </a:moveTo>
                <a:lnTo>
                  <a:pt x="0" y="71386"/>
                </a:lnTo>
                <a:lnTo>
                  <a:pt x="0" y="2293053"/>
                </a:lnTo>
                <a:lnTo>
                  <a:pt x="65949" y="2293053"/>
                </a:lnTo>
                <a:lnTo>
                  <a:pt x="65949" y="0"/>
                </a:lnTo>
                <a:close/>
              </a:path>
            </a:pathLst>
          </a:custGeom>
          <a:solidFill>
            <a:srgbClr val="BA7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16578260" y="17745033"/>
            <a:ext cx="66675" cy="2359660"/>
          </a:xfrm>
          <a:custGeom>
            <a:avLst/>
            <a:gdLst/>
            <a:ahLst/>
            <a:cxnLst/>
            <a:rect l="l" t="t" r="r" b="b"/>
            <a:pathLst>
              <a:path w="66675" h="2359659">
                <a:moveTo>
                  <a:pt x="66659" y="0"/>
                </a:moveTo>
                <a:lnTo>
                  <a:pt x="0" y="72153"/>
                </a:lnTo>
                <a:lnTo>
                  <a:pt x="0" y="2359066"/>
                </a:lnTo>
                <a:lnTo>
                  <a:pt x="66659" y="2359066"/>
                </a:lnTo>
                <a:lnTo>
                  <a:pt x="66659" y="0"/>
                </a:lnTo>
                <a:close/>
              </a:path>
            </a:pathLst>
          </a:custGeom>
          <a:solidFill>
            <a:srgbClr val="BA7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16638536" y="17679020"/>
            <a:ext cx="67945" cy="2425700"/>
          </a:xfrm>
          <a:custGeom>
            <a:avLst/>
            <a:gdLst/>
            <a:ahLst/>
            <a:cxnLst/>
            <a:rect l="l" t="t" r="r" b="b"/>
            <a:pathLst>
              <a:path w="67944" h="2425700">
                <a:moveTo>
                  <a:pt x="67368" y="0"/>
                </a:moveTo>
                <a:lnTo>
                  <a:pt x="0" y="72921"/>
                </a:lnTo>
                <a:lnTo>
                  <a:pt x="0" y="2425079"/>
                </a:lnTo>
                <a:lnTo>
                  <a:pt x="67368" y="2425079"/>
                </a:lnTo>
                <a:lnTo>
                  <a:pt x="67368" y="0"/>
                </a:lnTo>
                <a:close/>
              </a:path>
            </a:pathLst>
          </a:custGeom>
          <a:solidFill>
            <a:srgbClr val="B9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16699523" y="17613774"/>
            <a:ext cx="66675" cy="2490470"/>
          </a:xfrm>
          <a:custGeom>
            <a:avLst/>
            <a:gdLst/>
            <a:ahLst/>
            <a:cxnLst/>
            <a:rect l="l" t="t" r="r" b="b"/>
            <a:pathLst>
              <a:path w="66675" h="2490469">
                <a:moveTo>
                  <a:pt x="66659" y="0"/>
                </a:moveTo>
                <a:lnTo>
                  <a:pt x="0" y="72153"/>
                </a:lnTo>
                <a:lnTo>
                  <a:pt x="0" y="2490324"/>
                </a:lnTo>
                <a:lnTo>
                  <a:pt x="66659" y="2490324"/>
                </a:lnTo>
                <a:lnTo>
                  <a:pt x="66659" y="0"/>
                </a:lnTo>
                <a:close/>
              </a:path>
            </a:pathLst>
          </a:custGeom>
          <a:solidFill>
            <a:srgbClr val="B97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16759800" y="17547761"/>
            <a:ext cx="67945" cy="2556510"/>
          </a:xfrm>
          <a:custGeom>
            <a:avLst/>
            <a:gdLst/>
            <a:ahLst/>
            <a:cxnLst/>
            <a:rect l="l" t="t" r="r" b="b"/>
            <a:pathLst>
              <a:path w="67944" h="2556509">
                <a:moveTo>
                  <a:pt x="67368" y="0"/>
                </a:moveTo>
                <a:lnTo>
                  <a:pt x="0" y="72921"/>
                </a:lnTo>
                <a:lnTo>
                  <a:pt x="0" y="2556337"/>
                </a:lnTo>
                <a:lnTo>
                  <a:pt x="67368" y="2556337"/>
                </a:lnTo>
                <a:lnTo>
                  <a:pt x="67368" y="0"/>
                </a:lnTo>
                <a:close/>
              </a:path>
            </a:pathLst>
          </a:custGeom>
          <a:solidFill>
            <a:srgbClr val="B8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16820785" y="17470939"/>
            <a:ext cx="66675" cy="2633345"/>
          </a:xfrm>
          <a:custGeom>
            <a:avLst/>
            <a:gdLst/>
            <a:ahLst/>
            <a:cxnLst/>
            <a:rect l="l" t="t" r="r" b="b"/>
            <a:pathLst>
              <a:path w="66675" h="2633344">
                <a:moveTo>
                  <a:pt x="66659" y="0"/>
                </a:moveTo>
                <a:lnTo>
                  <a:pt x="16310" y="66075"/>
                </a:lnTo>
                <a:lnTo>
                  <a:pt x="0" y="83730"/>
                </a:lnTo>
                <a:lnTo>
                  <a:pt x="0" y="2633159"/>
                </a:lnTo>
                <a:lnTo>
                  <a:pt x="66659" y="2633159"/>
                </a:lnTo>
                <a:lnTo>
                  <a:pt x="66659" y="0"/>
                </a:lnTo>
                <a:close/>
              </a:path>
            </a:pathLst>
          </a:custGeom>
          <a:solidFill>
            <a:srgbClr val="B86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16881772" y="17391836"/>
            <a:ext cx="66040" cy="2712720"/>
          </a:xfrm>
          <a:custGeom>
            <a:avLst/>
            <a:gdLst/>
            <a:ahLst/>
            <a:cxnLst/>
            <a:rect l="l" t="t" r="r" b="b"/>
            <a:pathLst>
              <a:path w="66040" h="2712719">
                <a:moveTo>
                  <a:pt x="65949" y="0"/>
                </a:moveTo>
                <a:lnTo>
                  <a:pt x="0" y="86549"/>
                </a:lnTo>
                <a:lnTo>
                  <a:pt x="0" y="2712264"/>
                </a:lnTo>
                <a:lnTo>
                  <a:pt x="65949" y="2712264"/>
                </a:lnTo>
                <a:lnTo>
                  <a:pt x="65949" y="0"/>
                </a:lnTo>
                <a:close/>
              </a:path>
            </a:pathLst>
          </a:custGeom>
          <a:solidFill>
            <a:srgbClr val="B86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16942048" y="17311800"/>
            <a:ext cx="66675" cy="2792730"/>
          </a:xfrm>
          <a:custGeom>
            <a:avLst/>
            <a:gdLst/>
            <a:ahLst/>
            <a:cxnLst/>
            <a:rect l="l" t="t" r="r" b="b"/>
            <a:pathLst>
              <a:path w="66675" h="2792730">
                <a:moveTo>
                  <a:pt x="66659" y="0"/>
                </a:moveTo>
                <a:lnTo>
                  <a:pt x="0" y="87480"/>
                </a:lnTo>
                <a:lnTo>
                  <a:pt x="0" y="2792299"/>
                </a:lnTo>
                <a:lnTo>
                  <a:pt x="66659" y="2792299"/>
                </a:lnTo>
                <a:lnTo>
                  <a:pt x="66659" y="0"/>
                </a:lnTo>
                <a:close/>
              </a:path>
            </a:pathLst>
          </a:custGeom>
          <a:solidFill>
            <a:srgbClr val="B76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17003035" y="17231765"/>
            <a:ext cx="66675" cy="2872740"/>
          </a:xfrm>
          <a:custGeom>
            <a:avLst/>
            <a:gdLst/>
            <a:ahLst/>
            <a:cxnLst/>
            <a:rect l="l" t="t" r="r" b="b"/>
            <a:pathLst>
              <a:path w="66675" h="2872740">
                <a:moveTo>
                  <a:pt x="66659" y="0"/>
                </a:moveTo>
                <a:lnTo>
                  <a:pt x="0" y="87480"/>
                </a:lnTo>
                <a:lnTo>
                  <a:pt x="0" y="2872334"/>
                </a:lnTo>
                <a:lnTo>
                  <a:pt x="66659" y="2872334"/>
                </a:lnTo>
                <a:lnTo>
                  <a:pt x="66659" y="0"/>
                </a:lnTo>
                <a:close/>
              </a:path>
            </a:pathLst>
          </a:custGeom>
          <a:solidFill>
            <a:srgbClr val="B76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17063311" y="17152659"/>
            <a:ext cx="66675" cy="2951480"/>
          </a:xfrm>
          <a:custGeom>
            <a:avLst/>
            <a:gdLst/>
            <a:ahLst/>
            <a:cxnLst/>
            <a:rect l="l" t="t" r="r" b="b"/>
            <a:pathLst>
              <a:path w="66675" h="2951480">
                <a:moveTo>
                  <a:pt x="66659" y="0"/>
                </a:moveTo>
                <a:lnTo>
                  <a:pt x="0" y="87480"/>
                </a:lnTo>
                <a:lnTo>
                  <a:pt x="0" y="2951439"/>
                </a:lnTo>
                <a:lnTo>
                  <a:pt x="66659" y="2951439"/>
                </a:lnTo>
                <a:lnTo>
                  <a:pt x="66659" y="0"/>
                </a:lnTo>
                <a:close/>
              </a:path>
            </a:pathLst>
          </a:custGeom>
          <a:solidFill>
            <a:srgbClr val="B6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17123588" y="17057310"/>
            <a:ext cx="67945" cy="3047365"/>
          </a:xfrm>
          <a:custGeom>
            <a:avLst/>
            <a:gdLst/>
            <a:ahLst/>
            <a:cxnLst/>
            <a:rect l="l" t="t" r="r" b="b"/>
            <a:pathLst>
              <a:path w="67944" h="3047365">
                <a:moveTo>
                  <a:pt x="67368" y="0"/>
                </a:moveTo>
                <a:lnTo>
                  <a:pt x="17728" y="80458"/>
                </a:lnTo>
                <a:lnTo>
                  <a:pt x="0" y="103725"/>
                </a:lnTo>
                <a:lnTo>
                  <a:pt x="0" y="3046788"/>
                </a:lnTo>
                <a:lnTo>
                  <a:pt x="67368" y="3046788"/>
                </a:lnTo>
                <a:lnTo>
                  <a:pt x="67368" y="0"/>
                </a:lnTo>
                <a:close/>
              </a:path>
            </a:pathLst>
          </a:custGeom>
          <a:solidFill>
            <a:srgbClr val="B66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17184574" y="16959611"/>
            <a:ext cx="66675" cy="3144520"/>
          </a:xfrm>
          <a:custGeom>
            <a:avLst/>
            <a:gdLst/>
            <a:ahLst/>
            <a:cxnLst/>
            <a:rect l="l" t="t" r="r" b="b"/>
            <a:pathLst>
              <a:path w="66675" h="3144519">
                <a:moveTo>
                  <a:pt x="66659" y="0"/>
                </a:moveTo>
                <a:lnTo>
                  <a:pt x="0" y="108045"/>
                </a:lnTo>
                <a:lnTo>
                  <a:pt x="0" y="3144489"/>
                </a:lnTo>
                <a:lnTo>
                  <a:pt x="66659" y="3144489"/>
                </a:lnTo>
                <a:lnTo>
                  <a:pt x="66659" y="0"/>
                </a:lnTo>
                <a:close/>
              </a:path>
            </a:pathLst>
          </a:custGeom>
          <a:solidFill>
            <a:srgbClr val="B66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17245559" y="16860759"/>
            <a:ext cx="66675" cy="3243580"/>
          </a:xfrm>
          <a:custGeom>
            <a:avLst/>
            <a:gdLst/>
            <a:ahLst/>
            <a:cxnLst/>
            <a:rect l="l" t="t" r="r" b="b"/>
            <a:pathLst>
              <a:path w="66675" h="3243580">
                <a:moveTo>
                  <a:pt x="66659" y="0"/>
                </a:moveTo>
                <a:lnTo>
                  <a:pt x="0" y="108045"/>
                </a:lnTo>
                <a:lnTo>
                  <a:pt x="0" y="3243339"/>
                </a:lnTo>
                <a:lnTo>
                  <a:pt x="66659" y="3243339"/>
                </a:lnTo>
                <a:lnTo>
                  <a:pt x="66659" y="0"/>
                </a:lnTo>
                <a:close/>
              </a:path>
            </a:pathLst>
          </a:custGeom>
          <a:solidFill>
            <a:srgbClr val="B56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17305836" y="16763060"/>
            <a:ext cx="66675" cy="3341370"/>
          </a:xfrm>
          <a:custGeom>
            <a:avLst/>
            <a:gdLst/>
            <a:ahLst/>
            <a:cxnLst/>
            <a:rect l="l" t="t" r="r" b="b"/>
            <a:pathLst>
              <a:path w="66675" h="3341369">
                <a:moveTo>
                  <a:pt x="66659" y="0"/>
                </a:moveTo>
                <a:lnTo>
                  <a:pt x="0" y="108045"/>
                </a:lnTo>
                <a:lnTo>
                  <a:pt x="0" y="3341040"/>
                </a:lnTo>
                <a:lnTo>
                  <a:pt x="66659" y="3341040"/>
                </a:lnTo>
                <a:lnTo>
                  <a:pt x="66659" y="0"/>
                </a:lnTo>
                <a:close/>
              </a:path>
            </a:pathLst>
          </a:custGeom>
          <a:solidFill>
            <a:srgbClr val="B56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17366823" y="16659327"/>
            <a:ext cx="66675" cy="3444875"/>
          </a:xfrm>
          <a:custGeom>
            <a:avLst/>
            <a:gdLst/>
            <a:ahLst/>
            <a:cxnLst/>
            <a:rect l="l" t="t" r="r" b="b"/>
            <a:pathLst>
              <a:path w="66675" h="3444875">
                <a:moveTo>
                  <a:pt x="66659" y="0"/>
                </a:moveTo>
                <a:lnTo>
                  <a:pt x="53185" y="26720"/>
                </a:lnTo>
                <a:lnTo>
                  <a:pt x="0" y="112927"/>
                </a:lnTo>
                <a:lnTo>
                  <a:pt x="0" y="3444772"/>
                </a:lnTo>
                <a:lnTo>
                  <a:pt x="66659" y="3444772"/>
                </a:lnTo>
                <a:lnTo>
                  <a:pt x="66659" y="0"/>
                </a:lnTo>
                <a:close/>
              </a:path>
            </a:pathLst>
          </a:custGeom>
          <a:solidFill>
            <a:srgbClr val="B46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17427100" y="16539784"/>
            <a:ext cx="66675" cy="3564890"/>
          </a:xfrm>
          <a:custGeom>
            <a:avLst/>
            <a:gdLst/>
            <a:ahLst/>
            <a:cxnLst/>
            <a:rect l="l" t="t" r="r" b="b"/>
            <a:pathLst>
              <a:path w="66675" h="3564890">
                <a:moveTo>
                  <a:pt x="66659" y="0"/>
                </a:moveTo>
                <a:lnTo>
                  <a:pt x="0" y="132201"/>
                </a:lnTo>
                <a:lnTo>
                  <a:pt x="0" y="3564315"/>
                </a:lnTo>
                <a:lnTo>
                  <a:pt x="66659" y="3564315"/>
                </a:lnTo>
                <a:lnTo>
                  <a:pt x="66659" y="0"/>
                </a:lnTo>
                <a:close/>
              </a:path>
            </a:pathLst>
          </a:custGeom>
          <a:solidFill>
            <a:srgbClr val="B46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17488086" y="16418833"/>
            <a:ext cx="66675" cy="3685540"/>
          </a:xfrm>
          <a:custGeom>
            <a:avLst/>
            <a:gdLst/>
            <a:ahLst/>
            <a:cxnLst/>
            <a:rect l="l" t="t" r="r" b="b"/>
            <a:pathLst>
              <a:path w="66675" h="3685540">
                <a:moveTo>
                  <a:pt x="66659" y="0"/>
                </a:moveTo>
                <a:lnTo>
                  <a:pt x="0" y="132201"/>
                </a:lnTo>
                <a:lnTo>
                  <a:pt x="0" y="3685265"/>
                </a:lnTo>
                <a:lnTo>
                  <a:pt x="66659" y="3685265"/>
                </a:lnTo>
                <a:lnTo>
                  <a:pt x="66659" y="0"/>
                </a:lnTo>
                <a:close/>
              </a:path>
            </a:pathLst>
          </a:custGeom>
          <a:solidFill>
            <a:srgbClr val="B46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17548362" y="16299290"/>
            <a:ext cx="66675" cy="3804920"/>
          </a:xfrm>
          <a:custGeom>
            <a:avLst/>
            <a:gdLst/>
            <a:ahLst/>
            <a:cxnLst/>
            <a:rect l="l" t="t" r="r" b="b"/>
            <a:pathLst>
              <a:path w="66675" h="3804919">
                <a:moveTo>
                  <a:pt x="66659" y="0"/>
                </a:moveTo>
                <a:lnTo>
                  <a:pt x="0" y="132201"/>
                </a:lnTo>
                <a:lnTo>
                  <a:pt x="0" y="3804809"/>
                </a:lnTo>
                <a:lnTo>
                  <a:pt x="66659" y="3804809"/>
                </a:lnTo>
                <a:lnTo>
                  <a:pt x="66659" y="0"/>
                </a:lnTo>
                <a:close/>
              </a:path>
            </a:pathLst>
          </a:custGeom>
          <a:solidFill>
            <a:srgbClr val="B36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17609348" y="16177224"/>
            <a:ext cx="66675" cy="3927475"/>
          </a:xfrm>
          <a:custGeom>
            <a:avLst/>
            <a:gdLst/>
            <a:ahLst/>
            <a:cxnLst/>
            <a:rect l="l" t="t" r="r" b="b"/>
            <a:pathLst>
              <a:path w="66675" h="3927475">
                <a:moveTo>
                  <a:pt x="66659" y="0"/>
                </a:moveTo>
                <a:lnTo>
                  <a:pt x="64532" y="5334"/>
                </a:lnTo>
                <a:lnTo>
                  <a:pt x="0" y="133316"/>
                </a:lnTo>
                <a:lnTo>
                  <a:pt x="0" y="3926875"/>
                </a:lnTo>
                <a:lnTo>
                  <a:pt x="66659" y="3926875"/>
                </a:lnTo>
                <a:lnTo>
                  <a:pt x="66659" y="0"/>
                </a:lnTo>
                <a:close/>
              </a:path>
            </a:pathLst>
          </a:custGeom>
          <a:solidFill>
            <a:srgbClr val="B366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17669625" y="16026057"/>
            <a:ext cx="66675" cy="4078604"/>
          </a:xfrm>
          <a:custGeom>
            <a:avLst/>
            <a:gdLst/>
            <a:ahLst/>
            <a:cxnLst/>
            <a:rect l="l" t="t" r="r" b="b"/>
            <a:pathLst>
              <a:path w="66675" h="4078605">
                <a:moveTo>
                  <a:pt x="66659" y="0"/>
                </a:moveTo>
                <a:lnTo>
                  <a:pt x="4255" y="156501"/>
                </a:lnTo>
                <a:lnTo>
                  <a:pt x="0" y="164940"/>
                </a:lnTo>
                <a:lnTo>
                  <a:pt x="0" y="4078042"/>
                </a:lnTo>
                <a:lnTo>
                  <a:pt x="66659" y="4078042"/>
                </a:lnTo>
                <a:lnTo>
                  <a:pt x="66659" y="0"/>
                </a:lnTo>
                <a:close/>
              </a:path>
            </a:pathLst>
          </a:custGeom>
          <a:solidFill>
            <a:srgbClr val="B2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17730612" y="15873111"/>
            <a:ext cx="66675" cy="4231005"/>
          </a:xfrm>
          <a:custGeom>
            <a:avLst/>
            <a:gdLst/>
            <a:ahLst/>
            <a:cxnLst/>
            <a:rect l="l" t="t" r="r" b="b"/>
            <a:pathLst>
              <a:path w="66675" h="4231005">
                <a:moveTo>
                  <a:pt x="66659" y="0"/>
                </a:moveTo>
                <a:lnTo>
                  <a:pt x="0" y="167173"/>
                </a:lnTo>
                <a:lnTo>
                  <a:pt x="0" y="4230988"/>
                </a:lnTo>
                <a:lnTo>
                  <a:pt x="66659" y="4230988"/>
                </a:lnTo>
                <a:lnTo>
                  <a:pt x="66659" y="0"/>
                </a:lnTo>
                <a:close/>
              </a:path>
            </a:pathLst>
          </a:custGeom>
          <a:solidFill>
            <a:srgbClr val="B26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17790889" y="15721944"/>
            <a:ext cx="66675" cy="4382770"/>
          </a:xfrm>
          <a:custGeom>
            <a:avLst/>
            <a:gdLst/>
            <a:ahLst/>
            <a:cxnLst/>
            <a:rect l="l" t="t" r="r" b="b"/>
            <a:pathLst>
              <a:path w="66675" h="4382769">
                <a:moveTo>
                  <a:pt x="66659" y="0"/>
                </a:moveTo>
                <a:lnTo>
                  <a:pt x="0" y="167173"/>
                </a:lnTo>
                <a:lnTo>
                  <a:pt x="0" y="4382155"/>
                </a:lnTo>
                <a:lnTo>
                  <a:pt x="66659" y="4382155"/>
                </a:lnTo>
                <a:lnTo>
                  <a:pt x="66659" y="0"/>
                </a:lnTo>
                <a:close/>
              </a:path>
            </a:pathLst>
          </a:custGeom>
          <a:solidFill>
            <a:srgbClr val="B26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17851874" y="15555386"/>
            <a:ext cx="66675" cy="4549140"/>
          </a:xfrm>
          <a:custGeom>
            <a:avLst/>
            <a:gdLst/>
            <a:ahLst/>
            <a:cxnLst/>
            <a:rect l="l" t="t" r="r" b="b"/>
            <a:pathLst>
              <a:path w="66675" h="4549140">
                <a:moveTo>
                  <a:pt x="66659" y="0"/>
                </a:moveTo>
                <a:lnTo>
                  <a:pt x="46803" y="63407"/>
                </a:lnTo>
                <a:lnTo>
                  <a:pt x="0" y="180785"/>
                </a:lnTo>
                <a:lnTo>
                  <a:pt x="0" y="4548713"/>
                </a:lnTo>
                <a:lnTo>
                  <a:pt x="66659" y="4548713"/>
                </a:lnTo>
                <a:lnTo>
                  <a:pt x="66659" y="0"/>
                </a:lnTo>
                <a:close/>
              </a:path>
            </a:pathLst>
          </a:custGeom>
          <a:solidFill>
            <a:srgbClr val="B16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17912151" y="15362896"/>
            <a:ext cx="66675" cy="4741545"/>
          </a:xfrm>
          <a:custGeom>
            <a:avLst/>
            <a:gdLst/>
            <a:ahLst/>
            <a:cxnLst/>
            <a:rect l="l" t="t" r="r" b="b"/>
            <a:pathLst>
              <a:path w="66675" h="4741544">
                <a:moveTo>
                  <a:pt x="66659" y="0"/>
                </a:moveTo>
                <a:lnTo>
                  <a:pt x="0" y="212871"/>
                </a:lnTo>
                <a:lnTo>
                  <a:pt x="0" y="4741203"/>
                </a:lnTo>
                <a:lnTo>
                  <a:pt x="66659" y="4741203"/>
                </a:lnTo>
                <a:lnTo>
                  <a:pt x="66659" y="0"/>
                </a:lnTo>
                <a:close/>
              </a:path>
            </a:pathLst>
          </a:custGeom>
          <a:solidFill>
            <a:srgbClr val="B16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17973137" y="15168142"/>
            <a:ext cx="66675" cy="4936490"/>
          </a:xfrm>
          <a:custGeom>
            <a:avLst/>
            <a:gdLst/>
            <a:ahLst/>
            <a:cxnLst/>
            <a:rect l="l" t="t" r="r" b="b"/>
            <a:pathLst>
              <a:path w="66675" h="4936490">
                <a:moveTo>
                  <a:pt x="66659" y="0"/>
                </a:moveTo>
                <a:lnTo>
                  <a:pt x="0" y="212871"/>
                </a:lnTo>
                <a:lnTo>
                  <a:pt x="0" y="4935958"/>
                </a:lnTo>
                <a:lnTo>
                  <a:pt x="66659" y="4935958"/>
                </a:lnTo>
                <a:lnTo>
                  <a:pt x="66659" y="0"/>
                </a:lnTo>
                <a:close/>
              </a:path>
            </a:pathLst>
          </a:custGeom>
          <a:solidFill>
            <a:srgbClr val="B06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18061779" y="15007356"/>
            <a:ext cx="0" cy="5097145"/>
          </a:xfrm>
          <a:custGeom>
            <a:avLst/>
            <a:gdLst/>
            <a:ahLst/>
            <a:cxnLst/>
            <a:rect l="l" t="t" r="r" b="b"/>
            <a:pathLst>
              <a:path h="5097144">
                <a:moveTo>
                  <a:pt x="0" y="0"/>
                </a:moveTo>
                <a:lnTo>
                  <a:pt x="0" y="5096743"/>
                </a:lnTo>
              </a:path>
            </a:pathLst>
          </a:custGeom>
          <a:ln w="56730">
            <a:solidFill>
              <a:srgbClr val="B06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5930532" y="16158764"/>
            <a:ext cx="12159615" cy="3945890"/>
          </a:xfrm>
          <a:custGeom>
            <a:avLst/>
            <a:gdLst/>
            <a:ahLst/>
            <a:cxnLst/>
            <a:rect l="l" t="t" r="r" b="b"/>
            <a:pathLst>
              <a:path w="12159615" h="3945890">
                <a:moveTo>
                  <a:pt x="3320899" y="3470921"/>
                </a:moveTo>
                <a:lnTo>
                  <a:pt x="2891161" y="3473048"/>
                </a:lnTo>
                <a:lnTo>
                  <a:pt x="2473478" y="3482976"/>
                </a:lnTo>
                <a:lnTo>
                  <a:pt x="2068559" y="3501414"/>
                </a:lnTo>
                <a:lnTo>
                  <a:pt x="1677823" y="3533325"/>
                </a:lnTo>
                <a:lnTo>
                  <a:pt x="1301979" y="3578710"/>
                </a:lnTo>
                <a:lnTo>
                  <a:pt x="945282" y="3638987"/>
                </a:lnTo>
                <a:lnTo>
                  <a:pt x="608441" y="3719828"/>
                </a:lnTo>
                <a:lnTo>
                  <a:pt x="293583" y="3821235"/>
                </a:lnTo>
                <a:lnTo>
                  <a:pt x="0" y="3945335"/>
                </a:lnTo>
                <a:lnTo>
                  <a:pt x="12159612" y="3945335"/>
                </a:lnTo>
                <a:lnTo>
                  <a:pt x="12159612" y="3484394"/>
                </a:lnTo>
                <a:lnTo>
                  <a:pt x="5112185" y="3484394"/>
                </a:lnTo>
                <a:lnTo>
                  <a:pt x="3320899" y="3470921"/>
                </a:lnTo>
                <a:close/>
              </a:path>
              <a:path w="12159615" h="3945890">
                <a:moveTo>
                  <a:pt x="12159612" y="0"/>
                </a:moveTo>
                <a:lnTo>
                  <a:pt x="11968854" y="474807"/>
                </a:lnTo>
                <a:lnTo>
                  <a:pt x="11744057" y="914473"/>
                </a:lnTo>
                <a:lnTo>
                  <a:pt x="11491603" y="1308045"/>
                </a:lnTo>
                <a:lnTo>
                  <a:pt x="11213620" y="1659779"/>
                </a:lnTo>
                <a:lnTo>
                  <a:pt x="10911527" y="1971091"/>
                </a:lnTo>
                <a:lnTo>
                  <a:pt x="10586032" y="2246237"/>
                </a:lnTo>
                <a:lnTo>
                  <a:pt x="10240681" y="2485926"/>
                </a:lnTo>
                <a:lnTo>
                  <a:pt x="9875474" y="2693704"/>
                </a:lnTo>
                <a:lnTo>
                  <a:pt x="9493957" y="2870279"/>
                </a:lnTo>
                <a:lnTo>
                  <a:pt x="9095421" y="3018490"/>
                </a:lnTo>
                <a:lnTo>
                  <a:pt x="8684120" y="3141880"/>
                </a:lnTo>
                <a:lnTo>
                  <a:pt x="8261473" y="3241159"/>
                </a:lnTo>
                <a:lnTo>
                  <a:pt x="7827480" y="3319874"/>
                </a:lnTo>
                <a:lnTo>
                  <a:pt x="7385686" y="3380860"/>
                </a:lnTo>
                <a:lnTo>
                  <a:pt x="6936801" y="3424826"/>
                </a:lnTo>
                <a:lnTo>
                  <a:pt x="6484370" y="3454610"/>
                </a:lnTo>
                <a:lnTo>
                  <a:pt x="6026975" y="3473048"/>
                </a:lnTo>
                <a:lnTo>
                  <a:pt x="5569580" y="3482976"/>
                </a:lnTo>
                <a:lnTo>
                  <a:pt x="5112185" y="3484394"/>
                </a:lnTo>
                <a:lnTo>
                  <a:pt x="12159612" y="3484394"/>
                </a:lnTo>
                <a:lnTo>
                  <a:pt x="12159612" y="0"/>
                </a:lnTo>
                <a:close/>
              </a:path>
            </a:pathLst>
          </a:custGeom>
          <a:solidFill>
            <a:srgbClr val="063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0" y="0"/>
            <a:ext cx="76200" cy="6049010"/>
          </a:xfrm>
          <a:custGeom>
            <a:avLst/>
            <a:gdLst/>
            <a:ahLst/>
            <a:cxnLst/>
            <a:rect l="l" t="t" r="r" b="b"/>
            <a:pathLst>
              <a:path w="76200" h="6049010">
                <a:moveTo>
                  <a:pt x="75877" y="0"/>
                </a:moveTo>
                <a:lnTo>
                  <a:pt x="0" y="0"/>
                </a:lnTo>
                <a:lnTo>
                  <a:pt x="0" y="6048958"/>
                </a:lnTo>
                <a:lnTo>
                  <a:pt x="75877" y="5981931"/>
                </a:lnTo>
                <a:lnTo>
                  <a:pt x="75877" y="0"/>
                </a:lnTo>
                <a:close/>
              </a:path>
            </a:pathLst>
          </a:custGeom>
          <a:solidFill>
            <a:srgbClr val="AF5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69495" y="0"/>
            <a:ext cx="76835" cy="5988050"/>
          </a:xfrm>
          <a:custGeom>
            <a:avLst/>
            <a:gdLst/>
            <a:ahLst/>
            <a:cxnLst/>
            <a:rect l="l" t="t" r="r" b="b"/>
            <a:pathLst>
              <a:path w="76835" h="5988050">
                <a:moveTo>
                  <a:pt x="76587" y="0"/>
                </a:moveTo>
                <a:lnTo>
                  <a:pt x="0" y="0"/>
                </a:lnTo>
                <a:lnTo>
                  <a:pt x="0" y="5987569"/>
                </a:lnTo>
                <a:lnTo>
                  <a:pt x="76587" y="5919915"/>
                </a:lnTo>
                <a:lnTo>
                  <a:pt x="76587" y="0"/>
                </a:lnTo>
                <a:close/>
              </a:path>
            </a:pathLst>
          </a:custGeom>
          <a:solidFill>
            <a:srgbClr val="AF5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138991" y="0"/>
            <a:ext cx="76835" cy="5926455"/>
          </a:xfrm>
          <a:custGeom>
            <a:avLst/>
            <a:gdLst/>
            <a:ahLst/>
            <a:cxnLst/>
            <a:rect l="l" t="t" r="r" b="b"/>
            <a:pathLst>
              <a:path w="76835" h="5926455">
                <a:moveTo>
                  <a:pt x="76587" y="0"/>
                </a:moveTo>
                <a:lnTo>
                  <a:pt x="0" y="0"/>
                </a:lnTo>
                <a:lnTo>
                  <a:pt x="0" y="5926180"/>
                </a:lnTo>
                <a:lnTo>
                  <a:pt x="76587" y="5858526"/>
                </a:lnTo>
                <a:lnTo>
                  <a:pt x="76587" y="0"/>
                </a:lnTo>
                <a:close/>
              </a:path>
            </a:pathLst>
          </a:custGeom>
          <a:solidFill>
            <a:srgbClr val="AF6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209196" y="0"/>
            <a:ext cx="76835" cy="5864225"/>
          </a:xfrm>
          <a:custGeom>
            <a:avLst/>
            <a:gdLst/>
            <a:ahLst/>
            <a:cxnLst/>
            <a:rect l="l" t="t" r="r" b="b"/>
            <a:pathLst>
              <a:path w="76835" h="5864225">
                <a:moveTo>
                  <a:pt x="76587" y="0"/>
                </a:moveTo>
                <a:lnTo>
                  <a:pt x="0" y="0"/>
                </a:lnTo>
                <a:lnTo>
                  <a:pt x="0" y="5864164"/>
                </a:lnTo>
                <a:lnTo>
                  <a:pt x="76587" y="5796511"/>
                </a:lnTo>
                <a:lnTo>
                  <a:pt x="76587" y="0"/>
                </a:lnTo>
                <a:close/>
              </a:path>
            </a:pathLst>
          </a:custGeom>
          <a:solidFill>
            <a:srgbClr val="B06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278691" y="0"/>
            <a:ext cx="76835" cy="5803265"/>
          </a:xfrm>
          <a:custGeom>
            <a:avLst/>
            <a:gdLst/>
            <a:ahLst/>
            <a:cxnLst/>
            <a:rect l="l" t="t" r="r" b="b"/>
            <a:pathLst>
              <a:path w="76835" h="5803265">
                <a:moveTo>
                  <a:pt x="76587" y="0"/>
                </a:moveTo>
                <a:lnTo>
                  <a:pt x="0" y="0"/>
                </a:lnTo>
                <a:lnTo>
                  <a:pt x="0" y="5802775"/>
                </a:lnTo>
                <a:lnTo>
                  <a:pt x="76587" y="5735122"/>
                </a:lnTo>
                <a:lnTo>
                  <a:pt x="76587" y="0"/>
                </a:lnTo>
                <a:close/>
              </a:path>
            </a:pathLst>
          </a:custGeom>
          <a:solidFill>
            <a:srgbClr val="B06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348896" y="0"/>
            <a:ext cx="76835" cy="5741035"/>
          </a:xfrm>
          <a:custGeom>
            <a:avLst/>
            <a:gdLst/>
            <a:ahLst/>
            <a:cxnLst/>
            <a:rect l="l" t="t" r="r" b="b"/>
            <a:pathLst>
              <a:path w="76834" h="5741035">
                <a:moveTo>
                  <a:pt x="76587" y="0"/>
                </a:moveTo>
                <a:lnTo>
                  <a:pt x="0" y="0"/>
                </a:lnTo>
                <a:lnTo>
                  <a:pt x="0" y="5740760"/>
                </a:lnTo>
                <a:lnTo>
                  <a:pt x="76587" y="5673106"/>
                </a:lnTo>
                <a:lnTo>
                  <a:pt x="76587" y="0"/>
                </a:lnTo>
                <a:close/>
              </a:path>
            </a:pathLst>
          </a:custGeom>
          <a:solidFill>
            <a:srgbClr val="B06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18392" y="0"/>
            <a:ext cx="76835" cy="5679440"/>
          </a:xfrm>
          <a:custGeom>
            <a:avLst/>
            <a:gdLst/>
            <a:ahLst/>
            <a:cxnLst/>
            <a:rect l="l" t="t" r="r" b="b"/>
            <a:pathLst>
              <a:path w="76834" h="5679440">
                <a:moveTo>
                  <a:pt x="76587" y="0"/>
                </a:moveTo>
                <a:lnTo>
                  <a:pt x="0" y="0"/>
                </a:lnTo>
                <a:lnTo>
                  <a:pt x="0" y="5679371"/>
                </a:lnTo>
                <a:lnTo>
                  <a:pt x="76587" y="5611717"/>
                </a:lnTo>
                <a:lnTo>
                  <a:pt x="76587" y="0"/>
                </a:lnTo>
                <a:close/>
              </a:path>
            </a:pathLst>
          </a:custGeom>
          <a:solidFill>
            <a:srgbClr val="B16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88597" y="0"/>
            <a:ext cx="76835" cy="5617845"/>
          </a:xfrm>
          <a:custGeom>
            <a:avLst/>
            <a:gdLst/>
            <a:ahLst/>
            <a:cxnLst/>
            <a:rect l="l" t="t" r="r" b="b"/>
            <a:pathLst>
              <a:path w="76834" h="5617845">
                <a:moveTo>
                  <a:pt x="76587" y="0"/>
                </a:moveTo>
                <a:lnTo>
                  <a:pt x="0" y="0"/>
                </a:lnTo>
                <a:lnTo>
                  <a:pt x="0" y="5617355"/>
                </a:lnTo>
                <a:lnTo>
                  <a:pt x="76587" y="5549702"/>
                </a:lnTo>
                <a:lnTo>
                  <a:pt x="76587" y="0"/>
                </a:lnTo>
                <a:close/>
              </a:path>
            </a:pathLst>
          </a:custGeom>
          <a:solidFill>
            <a:srgbClr val="B16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558092" y="0"/>
            <a:ext cx="77470" cy="5556250"/>
          </a:xfrm>
          <a:custGeom>
            <a:avLst/>
            <a:gdLst/>
            <a:ahLst/>
            <a:cxnLst/>
            <a:rect l="l" t="t" r="r" b="b"/>
            <a:pathLst>
              <a:path w="77470" h="5556250">
                <a:moveTo>
                  <a:pt x="77296" y="0"/>
                </a:moveTo>
                <a:lnTo>
                  <a:pt x="0" y="0"/>
                </a:lnTo>
                <a:lnTo>
                  <a:pt x="0" y="5555966"/>
                </a:lnTo>
                <a:lnTo>
                  <a:pt x="77296" y="5487686"/>
                </a:lnTo>
                <a:lnTo>
                  <a:pt x="77296" y="0"/>
                </a:lnTo>
                <a:close/>
              </a:path>
            </a:pathLst>
          </a:custGeom>
          <a:solidFill>
            <a:srgbClr val="B26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628297" y="0"/>
            <a:ext cx="76835" cy="5494020"/>
          </a:xfrm>
          <a:custGeom>
            <a:avLst/>
            <a:gdLst/>
            <a:ahLst/>
            <a:cxnLst/>
            <a:rect l="l" t="t" r="r" b="b"/>
            <a:pathLst>
              <a:path w="76834" h="5494020">
                <a:moveTo>
                  <a:pt x="76587" y="0"/>
                </a:moveTo>
                <a:lnTo>
                  <a:pt x="0" y="0"/>
                </a:lnTo>
                <a:lnTo>
                  <a:pt x="0" y="5493951"/>
                </a:lnTo>
                <a:lnTo>
                  <a:pt x="40420" y="5458245"/>
                </a:lnTo>
                <a:lnTo>
                  <a:pt x="76587" y="5428636"/>
                </a:lnTo>
                <a:lnTo>
                  <a:pt x="76587" y="0"/>
                </a:lnTo>
                <a:close/>
              </a:path>
            </a:pathLst>
          </a:custGeom>
          <a:solidFill>
            <a:srgbClr val="B2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697793" y="0"/>
            <a:ext cx="77470" cy="5434965"/>
          </a:xfrm>
          <a:custGeom>
            <a:avLst/>
            <a:gdLst/>
            <a:ahLst/>
            <a:cxnLst/>
            <a:rect l="l" t="t" r="r" b="b"/>
            <a:pathLst>
              <a:path w="77470" h="5434965">
                <a:moveTo>
                  <a:pt x="77296" y="0"/>
                </a:moveTo>
                <a:lnTo>
                  <a:pt x="0" y="0"/>
                </a:lnTo>
                <a:lnTo>
                  <a:pt x="0" y="5434442"/>
                </a:lnTo>
                <a:lnTo>
                  <a:pt x="77296" y="5371161"/>
                </a:lnTo>
                <a:lnTo>
                  <a:pt x="77296" y="0"/>
                </a:lnTo>
                <a:close/>
              </a:path>
            </a:pathLst>
          </a:custGeom>
          <a:solidFill>
            <a:srgbClr val="B266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767997" y="0"/>
            <a:ext cx="76835" cy="5377180"/>
          </a:xfrm>
          <a:custGeom>
            <a:avLst/>
            <a:gdLst/>
            <a:ahLst/>
            <a:cxnLst/>
            <a:rect l="l" t="t" r="r" b="b"/>
            <a:pathLst>
              <a:path w="76834" h="5377180">
                <a:moveTo>
                  <a:pt x="76587" y="0"/>
                </a:moveTo>
                <a:lnTo>
                  <a:pt x="0" y="0"/>
                </a:lnTo>
                <a:lnTo>
                  <a:pt x="0" y="5376966"/>
                </a:lnTo>
                <a:lnTo>
                  <a:pt x="76587" y="5314266"/>
                </a:lnTo>
                <a:lnTo>
                  <a:pt x="76587" y="0"/>
                </a:lnTo>
                <a:close/>
              </a:path>
            </a:pathLst>
          </a:custGeom>
          <a:solidFill>
            <a:srgbClr val="B36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837493" y="0"/>
            <a:ext cx="77470" cy="5320665"/>
          </a:xfrm>
          <a:custGeom>
            <a:avLst/>
            <a:gdLst/>
            <a:ahLst/>
            <a:cxnLst/>
            <a:rect l="l" t="t" r="r" b="b"/>
            <a:pathLst>
              <a:path w="77469" h="5320665">
                <a:moveTo>
                  <a:pt x="77296" y="0"/>
                </a:moveTo>
                <a:lnTo>
                  <a:pt x="0" y="0"/>
                </a:lnTo>
                <a:lnTo>
                  <a:pt x="0" y="5320072"/>
                </a:lnTo>
                <a:lnTo>
                  <a:pt x="77296" y="5256791"/>
                </a:lnTo>
                <a:lnTo>
                  <a:pt x="77296" y="0"/>
                </a:lnTo>
                <a:close/>
              </a:path>
            </a:pathLst>
          </a:custGeom>
          <a:solidFill>
            <a:srgbClr val="B36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907698" y="0"/>
            <a:ext cx="76835" cy="5262880"/>
          </a:xfrm>
          <a:custGeom>
            <a:avLst/>
            <a:gdLst/>
            <a:ahLst/>
            <a:cxnLst/>
            <a:rect l="l" t="t" r="r" b="b"/>
            <a:pathLst>
              <a:path w="76834" h="5262880">
                <a:moveTo>
                  <a:pt x="76587" y="0"/>
                </a:moveTo>
                <a:lnTo>
                  <a:pt x="0" y="0"/>
                </a:lnTo>
                <a:lnTo>
                  <a:pt x="0" y="5262596"/>
                </a:lnTo>
                <a:lnTo>
                  <a:pt x="76587" y="5199896"/>
                </a:lnTo>
                <a:lnTo>
                  <a:pt x="76587" y="0"/>
                </a:lnTo>
                <a:close/>
              </a:path>
            </a:pathLst>
          </a:custGeom>
          <a:solidFill>
            <a:srgbClr val="B46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977194" y="0"/>
            <a:ext cx="77470" cy="5205730"/>
          </a:xfrm>
          <a:custGeom>
            <a:avLst/>
            <a:gdLst/>
            <a:ahLst/>
            <a:cxnLst/>
            <a:rect l="l" t="t" r="r" b="b"/>
            <a:pathLst>
              <a:path w="77469" h="5205730">
                <a:moveTo>
                  <a:pt x="77296" y="0"/>
                </a:moveTo>
                <a:lnTo>
                  <a:pt x="0" y="0"/>
                </a:lnTo>
                <a:lnTo>
                  <a:pt x="0" y="5205701"/>
                </a:lnTo>
                <a:lnTo>
                  <a:pt x="77296" y="5142421"/>
                </a:lnTo>
                <a:lnTo>
                  <a:pt x="77296" y="0"/>
                </a:lnTo>
                <a:close/>
              </a:path>
            </a:pathLst>
          </a:custGeom>
          <a:solidFill>
            <a:srgbClr val="B46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1047398" y="0"/>
            <a:ext cx="76835" cy="5148580"/>
          </a:xfrm>
          <a:custGeom>
            <a:avLst/>
            <a:gdLst/>
            <a:ahLst/>
            <a:cxnLst/>
            <a:rect l="l" t="t" r="r" b="b"/>
            <a:pathLst>
              <a:path w="76834" h="5148580">
                <a:moveTo>
                  <a:pt x="76587" y="0"/>
                </a:moveTo>
                <a:lnTo>
                  <a:pt x="0" y="0"/>
                </a:lnTo>
                <a:lnTo>
                  <a:pt x="0" y="5148226"/>
                </a:lnTo>
                <a:lnTo>
                  <a:pt x="76587" y="5085526"/>
                </a:lnTo>
                <a:lnTo>
                  <a:pt x="76587" y="0"/>
                </a:lnTo>
                <a:close/>
              </a:path>
            </a:pathLst>
          </a:custGeom>
          <a:solidFill>
            <a:srgbClr val="B46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1117603" y="0"/>
            <a:ext cx="76835" cy="5090795"/>
          </a:xfrm>
          <a:custGeom>
            <a:avLst/>
            <a:gdLst/>
            <a:ahLst/>
            <a:cxnLst/>
            <a:rect l="l" t="t" r="r" b="b"/>
            <a:pathLst>
              <a:path w="76834" h="5090795">
                <a:moveTo>
                  <a:pt x="76587" y="0"/>
                </a:moveTo>
                <a:lnTo>
                  <a:pt x="0" y="0"/>
                </a:lnTo>
                <a:lnTo>
                  <a:pt x="0" y="5090751"/>
                </a:lnTo>
                <a:lnTo>
                  <a:pt x="76587" y="5028050"/>
                </a:lnTo>
                <a:lnTo>
                  <a:pt x="76587" y="0"/>
                </a:lnTo>
                <a:close/>
              </a:path>
            </a:pathLst>
          </a:custGeom>
          <a:solidFill>
            <a:srgbClr val="B56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1187099" y="0"/>
            <a:ext cx="76835" cy="5034280"/>
          </a:xfrm>
          <a:custGeom>
            <a:avLst/>
            <a:gdLst/>
            <a:ahLst/>
            <a:cxnLst/>
            <a:rect l="l" t="t" r="r" b="b"/>
            <a:pathLst>
              <a:path w="76834" h="5034280">
                <a:moveTo>
                  <a:pt x="76587" y="0"/>
                </a:moveTo>
                <a:lnTo>
                  <a:pt x="0" y="0"/>
                </a:lnTo>
                <a:lnTo>
                  <a:pt x="0" y="5033856"/>
                </a:lnTo>
                <a:lnTo>
                  <a:pt x="76587" y="4971156"/>
                </a:lnTo>
                <a:lnTo>
                  <a:pt x="76587" y="0"/>
                </a:lnTo>
                <a:close/>
              </a:path>
            </a:pathLst>
          </a:custGeom>
          <a:solidFill>
            <a:srgbClr val="B56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1257304" y="0"/>
            <a:ext cx="76835" cy="4976495"/>
          </a:xfrm>
          <a:custGeom>
            <a:avLst/>
            <a:gdLst/>
            <a:ahLst/>
            <a:cxnLst/>
            <a:rect l="l" t="t" r="r" b="b"/>
            <a:pathLst>
              <a:path w="76834" h="4976495">
                <a:moveTo>
                  <a:pt x="76587" y="0"/>
                </a:moveTo>
                <a:lnTo>
                  <a:pt x="0" y="0"/>
                </a:lnTo>
                <a:lnTo>
                  <a:pt x="0" y="4976381"/>
                </a:lnTo>
                <a:lnTo>
                  <a:pt x="56731" y="4929936"/>
                </a:lnTo>
                <a:lnTo>
                  <a:pt x="76587" y="4914948"/>
                </a:lnTo>
                <a:lnTo>
                  <a:pt x="76587" y="0"/>
                </a:lnTo>
                <a:close/>
              </a:path>
            </a:pathLst>
          </a:custGeom>
          <a:solidFill>
            <a:srgbClr val="B66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1326799" y="0"/>
            <a:ext cx="76835" cy="4920615"/>
          </a:xfrm>
          <a:custGeom>
            <a:avLst/>
            <a:gdLst/>
            <a:ahLst/>
            <a:cxnLst/>
            <a:rect l="l" t="t" r="r" b="b"/>
            <a:pathLst>
              <a:path w="76834" h="4920615">
                <a:moveTo>
                  <a:pt x="76587" y="0"/>
                </a:moveTo>
                <a:lnTo>
                  <a:pt x="0" y="0"/>
                </a:lnTo>
                <a:lnTo>
                  <a:pt x="0" y="4920301"/>
                </a:lnTo>
                <a:lnTo>
                  <a:pt x="76587" y="4862489"/>
                </a:lnTo>
                <a:lnTo>
                  <a:pt x="76587" y="0"/>
                </a:lnTo>
                <a:close/>
              </a:path>
            </a:pathLst>
          </a:custGeom>
          <a:solidFill>
            <a:srgbClr val="B6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1397004" y="0"/>
            <a:ext cx="76835" cy="4867910"/>
          </a:xfrm>
          <a:custGeom>
            <a:avLst/>
            <a:gdLst/>
            <a:ahLst/>
            <a:cxnLst/>
            <a:rect l="l" t="t" r="r" b="b"/>
            <a:pathLst>
              <a:path w="76834" h="4867910">
                <a:moveTo>
                  <a:pt x="76587" y="0"/>
                </a:moveTo>
                <a:lnTo>
                  <a:pt x="0" y="0"/>
                </a:lnTo>
                <a:lnTo>
                  <a:pt x="0" y="4867307"/>
                </a:lnTo>
                <a:lnTo>
                  <a:pt x="76587" y="4809495"/>
                </a:lnTo>
                <a:lnTo>
                  <a:pt x="76587" y="0"/>
                </a:lnTo>
                <a:close/>
              </a:path>
            </a:pathLst>
          </a:custGeom>
          <a:solidFill>
            <a:srgbClr val="B66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1466500" y="0"/>
            <a:ext cx="76835" cy="4815205"/>
          </a:xfrm>
          <a:custGeom>
            <a:avLst/>
            <a:gdLst/>
            <a:ahLst/>
            <a:cxnLst/>
            <a:rect l="l" t="t" r="r" b="b"/>
            <a:pathLst>
              <a:path w="76834" h="4815205">
                <a:moveTo>
                  <a:pt x="76587" y="0"/>
                </a:moveTo>
                <a:lnTo>
                  <a:pt x="0" y="0"/>
                </a:lnTo>
                <a:lnTo>
                  <a:pt x="0" y="4814848"/>
                </a:lnTo>
                <a:lnTo>
                  <a:pt x="76587" y="4757037"/>
                </a:lnTo>
                <a:lnTo>
                  <a:pt x="76587" y="0"/>
                </a:lnTo>
                <a:close/>
              </a:path>
            </a:pathLst>
          </a:custGeom>
          <a:solidFill>
            <a:srgbClr val="B76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1536705" y="0"/>
            <a:ext cx="76835" cy="4761865"/>
          </a:xfrm>
          <a:custGeom>
            <a:avLst/>
            <a:gdLst/>
            <a:ahLst/>
            <a:cxnLst/>
            <a:rect l="l" t="t" r="r" b="b"/>
            <a:pathLst>
              <a:path w="76834" h="4761865">
                <a:moveTo>
                  <a:pt x="76587" y="0"/>
                </a:moveTo>
                <a:lnTo>
                  <a:pt x="0" y="0"/>
                </a:lnTo>
                <a:lnTo>
                  <a:pt x="0" y="4761854"/>
                </a:lnTo>
                <a:lnTo>
                  <a:pt x="76587" y="4704043"/>
                </a:lnTo>
                <a:lnTo>
                  <a:pt x="76587" y="0"/>
                </a:lnTo>
                <a:close/>
              </a:path>
            </a:pathLst>
          </a:custGeom>
          <a:solidFill>
            <a:srgbClr val="B76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1606200" y="0"/>
            <a:ext cx="76835" cy="4709795"/>
          </a:xfrm>
          <a:custGeom>
            <a:avLst/>
            <a:gdLst/>
            <a:ahLst/>
            <a:cxnLst/>
            <a:rect l="l" t="t" r="r" b="b"/>
            <a:pathLst>
              <a:path w="76835" h="4709795">
                <a:moveTo>
                  <a:pt x="76587" y="0"/>
                </a:moveTo>
                <a:lnTo>
                  <a:pt x="0" y="0"/>
                </a:lnTo>
                <a:lnTo>
                  <a:pt x="0" y="4709396"/>
                </a:lnTo>
                <a:lnTo>
                  <a:pt x="76587" y="4651585"/>
                </a:lnTo>
                <a:lnTo>
                  <a:pt x="76587" y="0"/>
                </a:lnTo>
                <a:close/>
              </a:path>
            </a:pathLst>
          </a:custGeom>
          <a:solidFill>
            <a:srgbClr val="B86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1676405" y="0"/>
            <a:ext cx="76835" cy="4656455"/>
          </a:xfrm>
          <a:custGeom>
            <a:avLst/>
            <a:gdLst/>
            <a:ahLst/>
            <a:cxnLst/>
            <a:rect l="l" t="t" r="r" b="b"/>
            <a:pathLst>
              <a:path w="76835" h="4656455">
                <a:moveTo>
                  <a:pt x="76587" y="0"/>
                </a:moveTo>
                <a:lnTo>
                  <a:pt x="0" y="0"/>
                </a:lnTo>
                <a:lnTo>
                  <a:pt x="0" y="4656402"/>
                </a:lnTo>
                <a:lnTo>
                  <a:pt x="76587" y="4598591"/>
                </a:lnTo>
                <a:lnTo>
                  <a:pt x="76587" y="0"/>
                </a:lnTo>
                <a:close/>
              </a:path>
            </a:pathLst>
          </a:custGeom>
          <a:solidFill>
            <a:srgbClr val="B8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1745901" y="0"/>
            <a:ext cx="76835" cy="4604385"/>
          </a:xfrm>
          <a:custGeom>
            <a:avLst/>
            <a:gdLst/>
            <a:ahLst/>
            <a:cxnLst/>
            <a:rect l="l" t="t" r="r" b="b"/>
            <a:pathLst>
              <a:path w="76835" h="4604385">
                <a:moveTo>
                  <a:pt x="76587" y="0"/>
                </a:moveTo>
                <a:lnTo>
                  <a:pt x="0" y="0"/>
                </a:lnTo>
                <a:lnTo>
                  <a:pt x="0" y="4603944"/>
                </a:lnTo>
                <a:lnTo>
                  <a:pt x="76587" y="4546132"/>
                </a:lnTo>
                <a:lnTo>
                  <a:pt x="76587" y="0"/>
                </a:lnTo>
                <a:close/>
              </a:path>
            </a:pathLst>
          </a:custGeom>
          <a:solidFill>
            <a:srgbClr val="B87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1816106" y="0"/>
            <a:ext cx="76835" cy="4551045"/>
          </a:xfrm>
          <a:custGeom>
            <a:avLst/>
            <a:gdLst/>
            <a:ahLst/>
            <a:cxnLst/>
            <a:rect l="l" t="t" r="r" b="b"/>
            <a:pathLst>
              <a:path w="76835" h="4551045">
                <a:moveTo>
                  <a:pt x="76587" y="0"/>
                </a:moveTo>
                <a:lnTo>
                  <a:pt x="0" y="0"/>
                </a:lnTo>
                <a:lnTo>
                  <a:pt x="0" y="4550950"/>
                </a:lnTo>
                <a:lnTo>
                  <a:pt x="76587" y="4493138"/>
                </a:lnTo>
                <a:lnTo>
                  <a:pt x="76587" y="0"/>
                </a:lnTo>
                <a:close/>
              </a:path>
            </a:pathLst>
          </a:custGeom>
          <a:solidFill>
            <a:srgbClr val="B9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1885601" y="0"/>
            <a:ext cx="76835" cy="4498975"/>
          </a:xfrm>
          <a:custGeom>
            <a:avLst/>
            <a:gdLst/>
            <a:ahLst/>
            <a:cxnLst/>
            <a:rect l="l" t="t" r="r" b="b"/>
            <a:pathLst>
              <a:path w="76835" h="4498975">
                <a:moveTo>
                  <a:pt x="76587" y="0"/>
                </a:moveTo>
                <a:lnTo>
                  <a:pt x="0" y="0"/>
                </a:lnTo>
                <a:lnTo>
                  <a:pt x="0" y="4498491"/>
                </a:lnTo>
                <a:lnTo>
                  <a:pt x="50348" y="4460486"/>
                </a:lnTo>
                <a:lnTo>
                  <a:pt x="76587" y="4442540"/>
                </a:lnTo>
                <a:lnTo>
                  <a:pt x="76587" y="0"/>
                </a:lnTo>
                <a:close/>
              </a:path>
            </a:pathLst>
          </a:custGeom>
          <a:solidFill>
            <a:srgbClr val="B97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1955806" y="0"/>
            <a:ext cx="76835" cy="4446905"/>
          </a:xfrm>
          <a:custGeom>
            <a:avLst/>
            <a:gdLst/>
            <a:ahLst/>
            <a:cxnLst/>
            <a:rect l="l" t="t" r="r" b="b"/>
            <a:pathLst>
              <a:path w="76835" h="4446905">
                <a:moveTo>
                  <a:pt x="76587" y="0"/>
                </a:moveTo>
                <a:lnTo>
                  <a:pt x="0" y="0"/>
                </a:lnTo>
                <a:lnTo>
                  <a:pt x="0" y="4446905"/>
                </a:lnTo>
                <a:lnTo>
                  <a:pt x="76587" y="4394522"/>
                </a:lnTo>
                <a:lnTo>
                  <a:pt x="76587" y="0"/>
                </a:lnTo>
                <a:close/>
              </a:path>
            </a:pathLst>
          </a:custGeom>
          <a:solidFill>
            <a:srgbClr val="BA7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2025301" y="0"/>
            <a:ext cx="77470" cy="4399915"/>
          </a:xfrm>
          <a:custGeom>
            <a:avLst/>
            <a:gdLst/>
            <a:ahLst/>
            <a:cxnLst/>
            <a:rect l="l" t="t" r="r" b="b"/>
            <a:pathLst>
              <a:path w="77469" h="4399915">
                <a:moveTo>
                  <a:pt x="77296" y="0"/>
                </a:moveTo>
                <a:lnTo>
                  <a:pt x="0" y="0"/>
                </a:lnTo>
                <a:lnTo>
                  <a:pt x="0" y="4399372"/>
                </a:lnTo>
                <a:lnTo>
                  <a:pt x="77296" y="4346505"/>
                </a:lnTo>
                <a:lnTo>
                  <a:pt x="77296" y="0"/>
                </a:lnTo>
                <a:close/>
              </a:path>
            </a:pathLst>
          </a:custGeom>
          <a:solidFill>
            <a:srgbClr val="BA7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2095506" y="0"/>
            <a:ext cx="76835" cy="4351655"/>
          </a:xfrm>
          <a:custGeom>
            <a:avLst/>
            <a:gdLst/>
            <a:ahLst/>
            <a:cxnLst/>
            <a:rect l="l" t="t" r="r" b="b"/>
            <a:pathLst>
              <a:path w="76835" h="4351655">
                <a:moveTo>
                  <a:pt x="76587" y="0"/>
                </a:moveTo>
                <a:lnTo>
                  <a:pt x="0" y="0"/>
                </a:lnTo>
                <a:lnTo>
                  <a:pt x="0" y="4351355"/>
                </a:lnTo>
                <a:lnTo>
                  <a:pt x="76587" y="4298972"/>
                </a:lnTo>
                <a:lnTo>
                  <a:pt x="76587" y="0"/>
                </a:lnTo>
                <a:close/>
              </a:path>
            </a:pathLst>
          </a:custGeom>
          <a:solidFill>
            <a:srgbClr val="BA7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2165002" y="0"/>
            <a:ext cx="77470" cy="4304030"/>
          </a:xfrm>
          <a:custGeom>
            <a:avLst/>
            <a:gdLst/>
            <a:ahLst/>
            <a:cxnLst/>
            <a:rect l="l" t="t" r="r" b="b"/>
            <a:pathLst>
              <a:path w="77469" h="4304030">
                <a:moveTo>
                  <a:pt x="77296" y="0"/>
                </a:moveTo>
                <a:lnTo>
                  <a:pt x="0" y="0"/>
                </a:lnTo>
                <a:lnTo>
                  <a:pt x="0" y="4303823"/>
                </a:lnTo>
                <a:lnTo>
                  <a:pt x="77296" y="4250955"/>
                </a:lnTo>
                <a:lnTo>
                  <a:pt x="77296" y="0"/>
                </a:lnTo>
                <a:close/>
              </a:path>
            </a:pathLst>
          </a:custGeom>
          <a:solidFill>
            <a:srgbClr val="BB7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2235207" y="0"/>
            <a:ext cx="76835" cy="4256405"/>
          </a:xfrm>
          <a:custGeom>
            <a:avLst/>
            <a:gdLst/>
            <a:ahLst/>
            <a:cxnLst/>
            <a:rect l="l" t="t" r="r" b="b"/>
            <a:pathLst>
              <a:path w="76835" h="4256405">
                <a:moveTo>
                  <a:pt x="76587" y="0"/>
                </a:moveTo>
                <a:lnTo>
                  <a:pt x="0" y="0"/>
                </a:lnTo>
                <a:lnTo>
                  <a:pt x="0" y="4255805"/>
                </a:lnTo>
                <a:lnTo>
                  <a:pt x="76587" y="4203423"/>
                </a:lnTo>
                <a:lnTo>
                  <a:pt x="76587" y="0"/>
                </a:lnTo>
                <a:close/>
              </a:path>
            </a:pathLst>
          </a:custGeom>
          <a:solidFill>
            <a:srgbClr val="BB75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2304702" y="0"/>
            <a:ext cx="77470" cy="4208780"/>
          </a:xfrm>
          <a:custGeom>
            <a:avLst/>
            <a:gdLst/>
            <a:ahLst/>
            <a:cxnLst/>
            <a:rect l="l" t="t" r="r" b="b"/>
            <a:pathLst>
              <a:path w="77469" h="4208780">
                <a:moveTo>
                  <a:pt x="77296" y="0"/>
                </a:moveTo>
                <a:lnTo>
                  <a:pt x="0" y="0"/>
                </a:lnTo>
                <a:lnTo>
                  <a:pt x="0" y="4208273"/>
                </a:lnTo>
                <a:lnTo>
                  <a:pt x="77296" y="4155405"/>
                </a:lnTo>
                <a:lnTo>
                  <a:pt x="77296" y="0"/>
                </a:lnTo>
                <a:close/>
              </a:path>
            </a:pathLst>
          </a:custGeom>
          <a:solidFill>
            <a:srgbClr val="BC7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2374907" y="0"/>
            <a:ext cx="76835" cy="4160520"/>
          </a:xfrm>
          <a:custGeom>
            <a:avLst/>
            <a:gdLst/>
            <a:ahLst/>
            <a:cxnLst/>
            <a:rect l="l" t="t" r="r" b="b"/>
            <a:pathLst>
              <a:path w="76835" h="4160520">
                <a:moveTo>
                  <a:pt x="76587" y="0"/>
                </a:moveTo>
                <a:lnTo>
                  <a:pt x="0" y="0"/>
                </a:lnTo>
                <a:lnTo>
                  <a:pt x="0" y="4160255"/>
                </a:lnTo>
                <a:lnTo>
                  <a:pt x="76587" y="4107873"/>
                </a:lnTo>
                <a:lnTo>
                  <a:pt x="76587" y="0"/>
                </a:lnTo>
                <a:close/>
              </a:path>
            </a:pathLst>
          </a:custGeom>
          <a:solidFill>
            <a:srgbClr val="BC7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2444403" y="0"/>
            <a:ext cx="77470" cy="4112895"/>
          </a:xfrm>
          <a:custGeom>
            <a:avLst/>
            <a:gdLst/>
            <a:ahLst/>
            <a:cxnLst/>
            <a:rect l="l" t="t" r="r" b="b"/>
            <a:pathLst>
              <a:path w="77469" h="4112895">
                <a:moveTo>
                  <a:pt x="77296" y="0"/>
                </a:moveTo>
                <a:lnTo>
                  <a:pt x="0" y="0"/>
                </a:lnTo>
                <a:lnTo>
                  <a:pt x="0" y="4112723"/>
                </a:lnTo>
                <a:lnTo>
                  <a:pt x="77296" y="4059855"/>
                </a:lnTo>
                <a:lnTo>
                  <a:pt x="77296" y="0"/>
                </a:lnTo>
                <a:close/>
              </a:path>
            </a:pathLst>
          </a:custGeom>
          <a:solidFill>
            <a:srgbClr val="BC7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2514608" y="0"/>
            <a:ext cx="76835" cy="4065270"/>
          </a:xfrm>
          <a:custGeom>
            <a:avLst/>
            <a:gdLst/>
            <a:ahLst/>
            <a:cxnLst/>
            <a:rect l="l" t="t" r="r" b="b"/>
            <a:pathLst>
              <a:path w="76835" h="4065270">
                <a:moveTo>
                  <a:pt x="76587" y="0"/>
                </a:moveTo>
                <a:lnTo>
                  <a:pt x="0" y="0"/>
                </a:lnTo>
                <a:lnTo>
                  <a:pt x="0" y="4064706"/>
                </a:lnTo>
                <a:lnTo>
                  <a:pt x="22692" y="4049185"/>
                </a:lnTo>
                <a:lnTo>
                  <a:pt x="76587" y="4015821"/>
                </a:lnTo>
                <a:lnTo>
                  <a:pt x="76587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2584812" y="0"/>
            <a:ext cx="76835" cy="4020185"/>
          </a:xfrm>
          <a:custGeom>
            <a:avLst/>
            <a:gdLst/>
            <a:ahLst/>
            <a:cxnLst/>
            <a:rect l="l" t="t" r="r" b="b"/>
            <a:pathLst>
              <a:path w="76835" h="4020185">
                <a:moveTo>
                  <a:pt x="76587" y="0"/>
                </a:moveTo>
                <a:lnTo>
                  <a:pt x="0" y="0"/>
                </a:lnTo>
                <a:lnTo>
                  <a:pt x="0" y="4019772"/>
                </a:lnTo>
                <a:lnTo>
                  <a:pt x="76587" y="3972361"/>
                </a:lnTo>
                <a:lnTo>
                  <a:pt x="76587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2654308" y="0"/>
            <a:ext cx="76835" cy="3977004"/>
          </a:xfrm>
          <a:custGeom>
            <a:avLst/>
            <a:gdLst/>
            <a:ahLst/>
            <a:cxnLst/>
            <a:rect l="l" t="t" r="r" b="b"/>
            <a:pathLst>
              <a:path w="76835" h="3977004">
                <a:moveTo>
                  <a:pt x="76587" y="0"/>
                </a:moveTo>
                <a:lnTo>
                  <a:pt x="0" y="0"/>
                </a:lnTo>
                <a:lnTo>
                  <a:pt x="0" y="3976751"/>
                </a:lnTo>
                <a:lnTo>
                  <a:pt x="76587" y="3929340"/>
                </a:lnTo>
                <a:lnTo>
                  <a:pt x="76587" y="0"/>
                </a:lnTo>
                <a:close/>
              </a:path>
            </a:pathLst>
          </a:custGeom>
          <a:solidFill>
            <a:srgbClr val="BD7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2724513" y="0"/>
            <a:ext cx="76835" cy="3933825"/>
          </a:xfrm>
          <a:custGeom>
            <a:avLst/>
            <a:gdLst/>
            <a:ahLst/>
            <a:cxnLst/>
            <a:rect l="l" t="t" r="r" b="b"/>
            <a:pathLst>
              <a:path w="76835" h="3933825">
                <a:moveTo>
                  <a:pt x="76587" y="0"/>
                </a:moveTo>
                <a:lnTo>
                  <a:pt x="0" y="0"/>
                </a:lnTo>
                <a:lnTo>
                  <a:pt x="0" y="3933291"/>
                </a:lnTo>
                <a:lnTo>
                  <a:pt x="76587" y="3885880"/>
                </a:lnTo>
                <a:lnTo>
                  <a:pt x="76587" y="0"/>
                </a:lnTo>
                <a:close/>
              </a:path>
            </a:pathLst>
          </a:custGeom>
          <a:solidFill>
            <a:srgbClr val="BE7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2794009" y="0"/>
            <a:ext cx="76835" cy="3890645"/>
          </a:xfrm>
          <a:custGeom>
            <a:avLst/>
            <a:gdLst/>
            <a:ahLst/>
            <a:cxnLst/>
            <a:rect l="l" t="t" r="r" b="b"/>
            <a:pathLst>
              <a:path w="76835" h="3890645">
                <a:moveTo>
                  <a:pt x="76587" y="0"/>
                </a:moveTo>
                <a:lnTo>
                  <a:pt x="0" y="0"/>
                </a:lnTo>
                <a:lnTo>
                  <a:pt x="0" y="3890270"/>
                </a:lnTo>
                <a:lnTo>
                  <a:pt x="76587" y="3842859"/>
                </a:lnTo>
                <a:lnTo>
                  <a:pt x="76587" y="0"/>
                </a:lnTo>
                <a:close/>
              </a:path>
            </a:pathLst>
          </a:custGeom>
          <a:solidFill>
            <a:srgbClr val="BE7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2864213" y="0"/>
            <a:ext cx="76835" cy="3846829"/>
          </a:xfrm>
          <a:custGeom>
            <a:avLst/>
            <a:gdLst/>
            <a:ahLst/>
            <a:cxnLst/>
            <a:rect l="l" t="t" r="r" b="b"/>
            <a:pathLst>
              <a:path w="76835" h="3846829">
                <a:moveTo>
                  <a:pt x="76587" y="0"/>
                </a:moveTo>
                <a:lnTo>
                  <a:pt x="0" y="0"/>
                </a:lnTo>
                <a:lnTo>
                  <a:pt x="0" y="3846810"/>
                </a:lnTo>
                <a:lnTo>
                  <a:pt x="76587" y="3799399"/>
                </a:lnTo>
                <a:lnTo>
                  <a:pt x="76587" y="0"/>
                </a:lnTo>
                <a:close/>
              </a:path>
            </a:pathLst>
          </a:custGeom>
          <a:solidFill>
            <a:srgbClr val="BF7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2933709" y="0"/>
            <a:ext cx="76835" cy="3804285"/>
          </a:xfrm>
          <a:custGeom>
            <a:avLst/>
            <a:gdLst/>
            <a:ahLst/>
            <a:cxnLst/>
            <a:rect l="l" t="t" r="r" b="b"/>
            <a:pathLst>
              <a:path w="76835" h="3804285">
                <a:moveTo>
                  <a:pt x="76587" y="0"/>
                </a:moveTo>
                <a:lnTo>
                  <a:pt x="0" y="0"/>
                </a:lnTo>
                <a:lnTo>
                  <a:pt x="0" y="3803789"/>
                </a:lnTo>
                <a:lnTo>
                  <a:pt x="76587" y="3756378"/>
                </a:lnTo>
                <a:lnTo>
                  <a:pt x="76587" y="0"/>
                </a:lnTo>
                <a:close/>
              </a:path>
            </a:pathLst>
          </a:custGeom>
          <a:solidFill>
            <a:srgbClr val="BF7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3003914" y="0"/>
            <a:ext cx="76835" cy="3760470"/>
          </a:xfrm>
          <a:custGeom>
            <a:avLst/>
            <a:gdLst/>
            <a:ahLst/>
            <a:cxnLst/>
            <a:rect l="l" t="t" r="r" b="b"/>
            <a:pathLst>
              <a:path w="76835" h="3760470">
                <a:moveTo>
                  <a:pt x="76587" y="0"/>
                </a:moveTo>
                <a:lnTo>
                  <a:pt x="0" y="0"/>
                </a:lnTo>
                <a:lnTo>
                  <a:pt x="0" y="3760329"/>
                </a:lnTo>
                <a:lnTo>
                  <a:pt x="76587" y="3712918"/>
                </a:lnTo>
                <a:lnTo>
                  <a:pt x="76587" y="0"/>
                </a:lnTo>
                <a:close/>
              </a:path>
            </a:pathLst>
          </a:custGeom>
          <a:solidFill>
            <a:srgbClr val="BF7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3073410" y="0"/>
            <a:ext cx="76835" cy="3717925"/>
          </a:xfrm>
          <a:custGeom>
            <a:avLst/>
            <a:gdLst/>
            <a:ahLst/>
            <a:cxnLst/>
            <a:rect l="l" t="t" r="r" b="b"/>
            <a:pathLst>
              <a:path w="76835" h="3717925">
                <a:moveTo>
                  <a:pt x="76587" y="0"/>
                </a:moveTo>
                <a:lnTo>
                  <a:pt x="0" y="0"/>
                </a:lnTo>
                <a:lnTo>
                  <a:pt x="0" y="3717308"/>
                </a:lnTo>
                <a:lnTo>
                  <a:pt x="44675" y="3689651"/>
                </a:lnTo>
                <a:lnTo>
                  <a:pt x="76587" y="3671860"/>
                </a:lnTo>
                <a:lnTo>
                  <a:pt x="76587" y="0"/>
                </a:lnTo>
                <a:close/>
              </a:path>
            </a:pathLst>
          </a:custGeom>
          <a:solidFill>
            <a:srgbClr val="C07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3143614" y="0"/>
            <a:ext cx="76835" cy="3676015"/>
          </a:xfrm>
          <a:custGeom>
            <a:avLst/>
            <a:gdLst/>
            <a:ahLst/>
            <a:cxnLst/>
            <a:rect l="l" t="t" r="r" b="b"/>
            <a:pathLst>
              <a:path w="76835" h="3676015">
                <a:moveTo>
                  <a:pt x="76587" y="0"/>
                </a:moveTo>
                <a:lnTo>
                  <a:pt x="0" y="0"/>
                </a:lnTo>
                <a:lnTo>
                  <a:pt x="0" y="3675418"/>
                </a:lnTo>
                <a:lnTo>
                  <a:pt x="76587" y="3632719"/>
                </a:lnTo>
                <a:lnTo>
                  <a:pt x="76587" y="0"/>
                </a:lnTo>
                <a:close/>
              </a:path>
            </a:pathLst>
          </a:custGeom>
          <a:solidFill>
            <a:srgbClr val="C07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3213110" y="0"/>
            <a:ext cx="76835" cy="3637279"/>
          </a:xfrm>
          <a:custGeom>
            <a:avLst/>
            <a:gdLst/>
            <a:ahLst/>
            <a:cxnLst/>
            <a:rect l="l" t="t" r="r" b="b"/>
            <a:pathLst>
              <a:path w="76835" h="3637279">
                <a:moveTo>
                  <a:pt x="76587" y="0"/>
                </a:moveTo>
                <a:lnTo>
                  <a:pt x="0" y="0"/>
                </a:lnTo>
                <a:lnTo>
                  <a:pt x="0" y="3636673"/>
                </a:lnTo>
                <a:lnTo>
                  <a:pt x="76587" y="3593974"/>
                </a:lnTo>
                <a:lnTo>
                  <a:pt x="76587" y="0"/>
                </a:lnTo>
                <a:close/>
              </a:path>
            </a:pathLst>
          </a:custGeom>
          <a:solidFill>
            <a:srgbClr val="C17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3283315" y="0"/>
            <a:ext cx="76835" cy="3597910"/>
          </a:xfrm>
          <a:custGeom>
            <a:avLst/>
            <a:gdLst/>
            <a:ahLst/>
            <a:cxnLst/>
            <a:rect l="l" t="t" r="r" b="b"/>
            <a:pathLst>
              <a:path w="76835" h="3597910">
                <a:moveTo>
                  <a:pt x="76587" y="0"/>
                </a:moveTo>
                <a:lnTo>
                  <a:pt x="0" y="0"/>
                </a:lnTo>
                <a:lnTo>
                  <a:pt x="0" y="3597532"/>
                </a:lnTo>
                <a:lnTo>
                  <a:pt x="76587" y="3554833"/>
                </a:lnTo>
                <a:lnTo>
                  <a:pt x="76587" y="0"/>
                </a:lnTo>
                <a:close/>
              </a:path>
            </a:pathLst>
          </a:custGeom>
          <a:solidFill>
            <a:srgbClr val="C17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3352810" y="0"/>
            <a:ext cx="76835" cy="3559175"/>
          </a:xfrm>
          <a:custGeom>
            <a:avLst/>
            <a:gdLst/>
            <a:ahLst/>
            <a:cxnLst/>
            <a:rect l="l" t="t" r="r" b="b"/>
            <a:pathLst>
              <a:path w="76835" h="3559175">
                <a:moveTo>
                  <a:pt x="76587" y="0"/>
                </a:moveTo>
                <a:lnTo>
                  <a:pt x="0" y="0"/>
                </a:lnTo>
                <a:lnTo>
                  <a:pt x="0" y="3558787"/>
                </a:lnTo>
                <a:lnTo>
                  <a:pt x="76587" y="3516088"/>
                </a:lnTo>
                <a:lnTo>
                  <a:pt x="76587" y="0"/>
                </a:lnTo>
                <a:close/>
              </a:path>
            </a:pathLst>
          </a:custGeom>
          <a:solidFill>
            <a:srgbClr val="C18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3423015" y="0"/>
            <a:ext cx="76835" cy="3519804"/>
          </a:xfrm>
          <a:custGeom>
            <a:avLst/>
            <a:gdLst/>
            <a:ahLst/>
            <a:cxnLst/>
            <a:rect l="l" t="t" r="r" b="b"/>
            <a:pathLst>
              <a:path w="76835" h="3519804">
                <a:moveTo>
                  <a:pt x="76587" y="0"/>
                </a:moveTo>
                <a:lnTo>
                  <a:pt x="0" y="0"/>
                </a:lnTo>
                <a:lnTo>
                  <a:pt x="0" y="3519646"/>
                </a:lnTo>
                <a:lnTo>
                  <a:pt x="76587" y="3476947"/>
                </a:lnTo>
                <a:lnTo>
                  <a:pt x="76587" y="0"/>
                </a:lnTo>
                <a:close/>
              </a:path>
            </a:pathLst>
          </a:custGeom>
          <a:solidFill>
            <a:srgbClr val="C281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3492511" y="0"/>
            <a:ext cx="76835" cy="3481070"/>
          </a:xfrm>
          <a:custGeom>
            <a:avLst/>
            <a:gdLst/>
            <a:ahLst/>
            <a:cxnLst/>
            <a:rect l="l" t="t" r="r" b="b"/>
            <a:pathLst>
              <a:path w="76835" h="3481070">
                <a:moveTo>
                  <a:pt x="76587" y="0"/>
                </a:moveTo>
                <a:lnTo>
                  <a:pt x="0" y="0"/>
                </a:lnTo>
                <a:lnTo>
                  <a:pt x="0" y="3480901"/>
                </a:lnTo>
                <a:lnTo>
                  <a:pt x="76587" y="3438202"/>
                </a:lnTo>
                <a:lnTo>
                  <a:pt x="76587" y="0"/>
                </a:lnTo>
                <a:close/>
              </a:path>
            </a:pathLst>
          </a:custGeom>
          <a:solidFill>
            <a:srgbClr val="C28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3562716" y="0"/>
            <a:ext cx="76835" cy="3442335"/>
          </a:xfrm>
          <a:custGeom>
            <a:avLst/>
            <a:gdLst/>
            <a:ahLst/>
            <a:cxnLst/>
            <a:rect l="l" t="t" r="r" b="b"/>
            <a:pathLst>
              <a:path w="76835" h="3442335">
                <a:moveTo>
                  <a:pt x="76587" y="0"/>
                </a:moveTo>
                <a:lnTo>
                  <a:pt x="0" y="0"/>
                </a:lnTo>
                <a:lnTo>
                  <a:pt x="0" y="3441760"/>
                </a:lnTo>
                <a:lnTo>
                  <a:pt x="76587" y="3399061"/>
                </a:lnTo>
                <a:lnTo>
                  <a:pt x="76587" y="0"/>
                </a:lnTo>
                <a:close/>
              </a:path>
            </a:pathLst>
          </a:custGeom>
          <a:solidFill>
            <a:srgbClr val="C38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3632212" y="0"/>
            <a:ext cx="77470" cy="3403600"/>
          </a:xfrm>
          <a:custGeom>
            <a:avLst/>
            <a:gdLst/>
            <a:ahLst/>
            <a:cxnLst/>
            <a:rect l="l" t="t" r="r" b="b"/>
            <a:pathLst>
              <a:path w="77470" h="3403600">
                <a:moveTo>
                  <a:pt x="77296" y="0"/>
                </a:moveTo>
                <a:lnTo>
                  <a:pt x="0" y="0"/>
                </a:lnTo>
                <a:lnTo>
                  <a:pt x="0" y="3403014"/>
                </a:lnTo>
                <a:lnTo>
                  <a:pt x="46803" y="3376921"/>
                </a:lnTo>
                <a:lnTo>
                  <a:pt x="77296" y="3361834"/>
                </a:lnTo>
                <a:lnTo>
                  <a:pt x="77296" y="0"/>
                </a:lnTo>
                <a:close/>
              </a:path>
            </a:pathLst>
          </a:custGeom>
          <a:solidFill>
            <a:srgbClr val="C38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3702416" y="0"/>
            <a:ext cx="76835" cy="3365500"/>
          </a:xfrm>
          <a:custGeom>
            <a:avLst/>
            <a:gdLst/>
            <a:ahLst/>
            <a:cxnLst/>
            <a:rect l="l" t="t" r="r" b="b"/>
            <a:pathLst>
              <a:path w="76835" h="3365500">
                <a:moveTo>
                  <a:pt x="76587" y="0"/>
                </a:moveTo>
                <a:lnTo>
                  <a:pt x="0" y="0"/>
                </a:lnTo>
                <a:lnTo>
                  <a:pt x="0" y="3365342"/>
                </a:lnTo>
                <a:lnTo>
                  <a:pt x="76587" y="3327450"/>
                </a:lnTo>
                <a:lnTo>
                  <a:pt x="76587" y="0"/>
                </a:lnTo>
                <a:close/>
              </a:path>
            </a:pathLst>
          </a:custGeom>
          <a:solidFill>
            <a:srgbClr val="C3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3771912" y="0"/>
            <a:ext cx="77470" cy="3331210"/>
          </a:xfrm>
          <a:custGeom>
            <a:avLst/>
            <a:gdLst/>
            <a:ahLst/>
            <a:cxnLst/>
            <a:rect l="l" t="t" r="r" b="b"/>
            <a:pathLst>
              <a:path w="77470" h="3331210">
                <a:moveTo>
                  <a:pt x="77296" y="0"/>
                </a:moveTo>
                <a:lnTo>
                  <a:pt x="0" y="0"/>
                </a:lnTo>
                <a:lnTo>
                  <a:pt x="0" y="3330958"/>
                </a:lnTo>
                <a:lnTo>
                  <a:pt x="77296" y="3292715"/>
                </a:lnTo>
                <a:lnTo>
                  <a:pt x="77296" y="0"/>
                </a:lnTo>
                <a:close/>
              </a:path>
            </a:pathLst>
          </a:custGeom>
          <a:solidFill>
            <a:srgbClr val="C48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3842117" y="0"/>
            <a:ext cx="76835" cy="3296285"/>
          </a:xfrm>
          <a:custGeom>
            <a:avLst/>
            <a:gdLst/>
            <a:ahLst/>
            <a:cxnLst/>
            <a:rect l="l" t="t" r="r" b="b"/>
            <a:pathLst>
              <a:path w="76835" h="3296285">
                <a:moveTo>
                  <a:pt x="76587" y="0"/>
                </a:moveTo>
                <a:lnTo>
                  <a:pt x="0" y="0"/>
                </a:lnTo>
                <a:lnTo>
                  <a:pt x="0" y="3296224"/>
                </a:lnTo>
                <a:lnTo>
                  <a:pt x="76587" y="3258331"/>
                </a:lnTo>
                <a:lnTo>
                  <a:pt x="76587" y="0"/>
                </a:lnTo>
                <a:close/>
              </a:path>
            </a:pathLst>
          </a:custGeom>
          <a:solidFill>
            <a:srgbClr val="C48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3912322" y="0"/>
            <a:ext cx="76835" cy="3261995"/>
          </a:xfrm>
          <a:custGeom>
            <a:avLst/>
            <a:gdLst/>
            <a:ahLst/>
            <a:cxnLst/>
            <a:rect l="l" t="t" r="r" b="b"/>
            <a:pathLst>
              <a:path w="76835" h="3261995">
                <a:moveTo>
                  <a:pt x="76587" y="0"/>
                </a:moveTo>
                <a:lnTo>
                  <a:pt x="0" y="0"/>
                </a:lnTo>
                <a:lnTo>
                  <a:pt x="0" y="3261489"/>
                </a:lnTo>
                <a:lnTo>
                  <a:pt x="76587" y="3223596"/>
                </a:lnTo>
                <a:lnTo>
                  <a:pt x="76587" y="0"/>
                </a:lnTo>
                <a:close/>
              </a:path>
            </a:pathLst>
          </a:custGeom>
          <a:solidFill>
            <a:srgbClr val="C58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3981817" y="0"/>
            <a:ext cx="76835" cy="3227705"/>
          </a:xfrm>
          <a:custGeom>
            <a:avLst/>
            <a:gdLst/>
            <a:ahLst/>
            <a:cxnLst/>
            <a:rect l="l" t="t" r="r" b="b"/>
            <a:pathLst>
              <a:path w="76835" h="3227705">
                <a:moveTo>
                  <a:pt x="76587" y="0"/>
                </a:moveTo>
                <a:lnTo>
                  <a:pt x="0" y="0"/>
                </a:lnTo>
                <a:lnTo>
                  <a:pt x="0" y="3227105"/>
                </a:lnTo>
                <a:lnTo>
                  <a:pt x="76587" y="3189212"/>
                </a:lnTo>
                <a:lnTo>
                  <a:pt x="76587" y="0"/>
                </a:lnTo>
                <a:close/>
              </a:path>
            </a:pathLst>
          </a:custGeom>
          <a:solidFill>
            <a:srgbClr val="C58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051313" y="0"/>
            <a:ext cx="77470" cy="3192780"/>
          </a:xfrm>
          <a:custGeom>
            <a:avLst/>
            <a:gdLst/>
            <a:ahLst/>
            <a:cxnLst/>
            <a:rect l="l" t="t" r="r" b="b"/>
            <a:pathLst>
              <a:path w="77470" h="3192780">
                <a:moveTo>
                  <a:pt x="77296" y="0"/>
                </a:moveTo>
                <a:lnTo>
                  <a:pt x="0" y="0"/>
                </a:lnTo>
                <a:lnTo>
                  <a:pt x="0" y="3192721"/>
                </a:lnTo>
                <a:lnTo>
                  <a:pt x="77296" y="3154477"/>
                </a:lnTo>
                <a:lnTo>
                  <a:pt x="77296" y="0"/>
                </a:lnTo>
                <a:close/>
              </a:path>
            </a:pathLst>
          </a:custGeom>
          <a:solidFill>
            <a:srgbClr val="C58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121518" y="0"/>
            <a:ext cx="76835" cy="3158490"/>
          </a:xfrm>
          <a:custGeom>
            <a:avLst/>
            <a:gdLst/>
            <a:ahLst/>
            <a:cxnLst/>
            <a:rect l="l" t="t" r="r" b="b"/>
            <a:pathLst>
              <a:path w="76835" h="3158490">
                <a:moveTo>
                  <a:pt x="76587" y="0"/>
                </a:moveTo>
                <a:lnTo>
                  <a:pt x="0" y="0"/>
                </a:lnTo>
                <a:lnTo>
                  <a:pt x="0" y="3157986"/>
                </a:lnTo>
                <a:lnTo>
                  <a:pt x="76587" y="3120093"/>
                </a:lnTo>
                <a:lnTo>
                  <a:pt x="76587" y="0"/>
                </a:lnTo>
                <a:close/>
              </a:path>
            </a:pathLst>
          </a:custGeom>
          <a:solidFill>
            <a:srgbClr val="C68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191722" y="0"/>
            <a:ext cx="76835" cy="3123565"/>
          </a:xfrm>
          <a:custGeom>
            <a:avLst/>
            <a:gdLst/>
            <a:ahLst/>
            <a:cxnLst/>
            <a:rect l="l" t="t" r="r" b="b"/>
            <a:pathLst>
              <a:path w="76835" h="3123565">
                <a:moveTo>
                  <a:pt x="76587" y="0"/>
                </a:moveTo>
                <a:lnTo>
                  <a:pt x="0" y="0"/>
                </a:lnTo>
                <a:lnTo>
                  <a:pt x="0" y="3123251"/>
                </a:lnTo>
                <a:lnTo>
                  <a:pt x="29074" y="3108866"/>
                </a:lnTo>
                <a:lnTo>
                  <a:pt x="76587" y="3088357"/>
                </a:lnTo>
                <a:lnTo>
                  <a:pt x="76587" y="0"/>
                </a:lnTo>
                <a:close/>
              </a:path>
            </a:pathLst>
          </a:custGeom>
          <a:solidFill>
            <a:srgbClr val="C68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261218" y="0"/>
            <a:ext cx="76835" cy="3091815"/>
          </a:xfrm>
          <a:custGeom>
            <a:avLst/>
            <a:gdLst/>
            <a:ahLst/>
            <a:cxnLst/>
            <a:rect l="l" t="t" r="r" b="b"/>
            <a:pathLst>
              <a:path w="76835" h="3091815">
                <a:moveTo>
                  <a:pt x="76587" y="0"/>
                </a:moveTo>
                <a:lnTo>
                  <a:pt x="0" y="0"/>
                </a:lnTo>
                <a:lnTo>
                  <a:pt x="0" y="3091418"/>
                </a:lnTo>
                <a:lnTo>
                  <a:pt x="76587" y="3058358"/>
                </a:lnTo>
                <a:lnTo>
                  <a:pt x="76587" y="0"/>
                </a:lnTo>
                <a:close/>
              </a:path>
            </a:pathLst>
          </a:custGeom>
          <a:solidFill>
            <a:srgbClr val="C78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331423" y="0"/>
            <a:ext cx="76835" cy="3061335"/>
          </a:xfrm>
          <a:custGeom>
            <a:avLst/>
            <a:gdLst/>
            <a:ahLst/>
            <a:cxnLst/>
            <a:rect l="l" t="t" r="r" b="b"/>
            <a:pathLst>
              <a:path w="76835" h="3061335">
                <a:moveTo>
                  <a:pt x="76587" y="0"/>
                </a:moveTo>
                <a:lnTo>
                  <a:pt x="0" y="0"/>
                </a:lnTo>
                <a:lnTo>
                  <a:pt x="0" y="3061113"/>
                </a:lnTo>
                <a:lnTo>
                  <a:pt x="76587" y="3028053"/>
                </a:lnTo>
                <a:lnTo>
                  <a:pt x="76587" y="0"/>
                </a:lnTo>
                <a:close/>
              </a:path>
            </a:pathLst>
          </a:custGeom>
          <a:solidFill>
            <a:srgbClr val="C78A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400918" y="0"/>
            <a:ext cx="76835" cy="3031490"/>
          </a:xfrm>
          <a:custGeom>
            <a:avLst/>
            <a:gdLst/>
            <a:ahLst/>
            <a:cxnLst/>
            <a:rect l="l" t="t" r="r" b="b"/>
            <a:pathLst>
              <a:path w="76835" h="3031490">
                <a:moveTo>
                  <a:pt x="76587" y="0"/>
                </a:moveTo>
                <a:lnTo>
                  <a:pt x="0" y="0"/>
                </a:lnTo>
                <a:lnTo>
                  <a:pt x="0" y="3031114"/>
                </a:lnTo>
                <a:lnTo>
                  <a:pt x="76587" y="2998054"/>
                </a:lnTo>
                <a:lnTo>
                  <a:pt x="76587" y="0"/>
                </a:lnTo>
                <a:close/>
              </a:path>
            </a:pathLst>
          </a:custGeom>
          <a:solidFill>
            <a:srgbClr val="C78B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471123" y="0"/>
            <a:ext cx="76835" cy="3001010"/>
          </a:xfrm>
          <a:custGeom>
            <a:avLst/>
            <a:gdLst/>
            <a:ahLst/>
            <a:cxnLst/>
            <a:rect l="l" t="t" r="r" b="b"/>
            <a:pathLst>
              <a:path w="76835" h="3001010">
                <a:moveTo>
                  <a:pt x="76587" y="0"/>
                </a:moveTo>
                <a:lnTo>
                  <a:pt x="0" y="0"/>
                </a:lnTo>
                <a:lnTo>
                  <a:pt x="0" y="3000809"/>
                </a:lnTo>
                <a:lnTo>
                  <a:pt x="76587" y="2967749"/>
                </a:lnTo>
                <a:lnTo>
                  <a:pt x="76587" y="0"/>
                </a:lnTo>
                <a:close/>
              </a:path>
            </a:pathLst>
          </a:custGeom>
          <a:solidFill>
            <a:srgbClr val="C88B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540619" y="0"/>
            <a:ext cx="76835" cy="2971165"/>
          </a:xfrm>
          <a:custGeom>
            <a:avLst/>
            <a:gdLst/>
            <a:ahLst/>
            <a:cxnLst/>
            <a:rect l="l" t="t" r="r" b="b"/>
            <a:pathLst>
              <a:path w="76835" h="2971165">
                <a:moveTo>
                  <a:pt x="76587" y="0"/>
                </a:moveTo>
                <a:lnTo>
                  <a:pt x="0" y="0"/>
                </a:lnTo>
                <a:lnTo>
                  <a:pt x="0" y="2970810"/>
                </a:lnTo>
                <a:lnTo>
                  <a:pt x="76587" y="2937750"/>
                </a:lnTo>
                <a:lnTo>
                  <a:pt x="76587" y="0"/>
                </a:lnTo>
                <a:close/>
              </a:path>
            </a:pathLst>
          </a:custGeom>
          <a:solidFill>
            <a:srgbClr val="C88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610824" y="0"/>
            <a:ext cx="76835" cy="2940685"/>
          </a:xfrm>
          <a:custGeom>
            <a:avLst/>
            <a:gdLst/>
            <a:ahLst/>
            <a:cxnLst/>
            <a:rect l="l" t="t" r="r" b="b"/>
            <a:pathLst>
              <a:path w="76835" h="2940685">
                <a:moveTo>
                  <a:pt x="76587" y="0"/>
                </a:moveTo>
                <a:lnTo>
                  <a:pt x="0" y="0"/>
                </a:lnTo>
                <a:lnTo>
                  <a:pt x="0" y="2940505"/>
                </a:lnTo>
                <a:lnTo>
                  <a:pt x="76587" y="2907445"/>
                </a:lnTo>
                <a:lnTo>
                  <a:pt x="76587" y="0"/>
                </a:lnTo>
                <a:close/>
              </a:path>
            </a:pathLst>
          </a:custGeom>
          <a:solidFill>
            <a:srgbClr val="C98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680319" y="0"/>
            <a:ext cx="76835" cy="2910840"/>
          </a:xfrm>
          <a:custGeom>
            <a:avLst/>
            <a:gdLst/>
            <a:ahLst/>
            <a:cxnLst/>
            <a:rect l="l" t="t" r="r" b="b"/>
            <a:pathLst>
              <a:path w="76835" h="2910840">
                <a:moveTo>
                  <a:pt x="76587" y="0"/>
                </a:moveTo>
                <a:lnTo>
                  <a:pt x="0" y="0"/>
                </a:lnTo>
                <a:lnTo>
                  <a:pt x="0" y="2910506"/>
                </a:lnTo>
                <a:lnTo>
                  <a:pt x="64531" y="2882650"/>
                </a:lnTo>
                <a:lnTo>
                  <a:pt x="76587" y="2878136"/>
                </a:lnTo>
                <a:lnTo>
                  <a:pt x="76587" y="0"/>
                </a:lnTo>
                <a:close/>
              </a:path>
            </a:pathLst>
          </a:custGeom>
          <a:solidFill>
            <a:srgbClr val="C98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750524" y="0"/>
            <a:ext cx="76835" cy="2880995"/>
          </a:xfrm>
          <a:custGeom>
            <a:avLst/>
            <a:gdLst/>
            <a:ahLst/>
            <a:cxnLst/>
            <a:rect l="l" t="t" r="r" b="b"/>
            <a:pathLst>
              <a:path w="76835" h="2880995">
                <a:moveTo>
                  <a:pt x="76587" y="0"/>
                </a:moveTo>
                <a:lnTo>
                  <a:pt x="0" y="0"/>
                </a:lnTo>
                <a:lnTo>
                  <a:pt x="0" y="2880526"/>
                </a:lnTo>
                <a:lnTo>
                  <a:pt x="76587" y="2851846"/>
                </a:lnTo>
                <a:lnTo>
                  <a:pt x="76587" y="0"/>
                </a:lnTo>
                <a:close/>
              </a:path>
            </a:pathLst>
          </a:custGeom>
          <a:solidFill>
            <a:srgbClr val="C98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820020" y="0"/>
            <a:ext cx="76835" cy="2854960"/>
          </a:xfrm>
          <a:custGeom>
            <a:avLst/>
            <a:gdLst/>
            <a:ahLst/>
            <a:cxnLst/>
            <a:rect l="l" t="t" r="r" b="b"/>
            <a:pathLst>
              <a:path w="76835" h="2854960">
                <a:moveTo>
                  <a:pt x="76587" y="0"/>
                </a:moveTo>
                <a:lnTo>
                  <a:pt x="0" y="0"/>
                </a:lnTo>
                <a:lnTo>
                  <a:pt x="0" y="2854502"/>
                </a:lnTo>
                <a:lnTo>
                  <a:pt x="76587" y="2825822"/>
                </a:lnTo>
                <a:lnTo>
                  <a:pt x="76587" y="0"/>
                </a:lnTo>
                <a:close/>
              </a:path>
            </a:pathLst>
          </a:custGeom>
          <a:solidFill>
            <a:srgbClr val="CA8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890225" y="0"/>
            <a:ext cx="76835" cy="2828290"/>
          </a:xfrm>
          <a:custGeom>
            <a:avLst/>
            <a:gdLst/>
            <a:ahLst/>
            <a:cxnLst/>
            <a:rect l="l" t="t" r="r" b="b"/>
            <a:pathLst>
              <a:path w="76835" h="2828290">
                <a:moveTo>
                  <a:pt x="76587" y="0"/>
                </a:moveTo>
                <a:lnTo>
                  <a:pt x="0" y="0"/>
                </a:lnTo>
                <a:lnTo>
                  <a:pt x="0" y="2828212"/>
                </a:lnTo>
                <a:lnTo>
                  <a:pt x="76587" y="2799532"/>
                </a:lnTo>
                <a:lnTo>
                  <a:pt x="76587" y="0"/>
                </a:lnTo>
                <a:close/>
              </a:path>
            </a:pathLst>
          </a:custGeom>
          <a:solidFill>
            <a:srgbClr val="CA8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59720" y="0"/>
            <a:ext cx="76835" cy="2802255"/>
          </a:xfrm>
          <a:custGeom>
            <a:avLst/>
            <a:gdLst/>
            <a:ahLst/>
            <a:cxnLst/>
            <a:rect l="l" t="t" r="r" b="b"/>
            <a:pathLst>
              <a:path w="76835" h="2802255">
                <a:moveTo>
                  <a:pt x="76587" y="0"/>
                </a:moveTo>
                <a:lnTo>
                  <a:pt x="0" y="0"/>
                </a:lnTo>
                <a:lnTo>
                  <a:pt x="0" y="2802188"/>
                </a:lnTo>
                <a:lnTo>
                  <a:pt x="76587" y="2773508"/>
                </a:lnTo>
                <a:lnTo>
                  <a:pt x="76587" y="0"/>
                </a:lnTo>
                <a:close/>
              </a:path>
            </a:pathLst>
          </a:custGeom>
          <a:solidFill>
            <a:srgbClr val="CA9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5029925" y="0"/>
            <a:ext cx="76835" cy="2776220"/>
          </a:xfrm>
          <a:custGeom>
            <a:avLst/>
            <a:gdLst/>
            <a:ahLst/>
            <a:cxnLst/>
            <a:rect l="l" t="t" r="r" b="b"/>
            <a:pathLst>
              <a:path w="76835" h="2776220">
                <a:moveTo>
                  <a:pt x="76587" y="0"/>
                </a:moveTo>
                <a:lnTo>
                  <a:pt x="0" y="0"/>
                </a:lnTo>
                <a:lnTo>
                  <a:pt x="0" y="2775898"/>
                </a:lnTo>
                <a:lnTo>
                  <a:pt x="76587" y="2747218"/>
                </a:lnTo>
                <a:lnTo>
                  <a:pt x="76587" y="0"/>
                </a:lnTo>
                <a:close/>
              </a:path>
            </a:pathLst>
          </a:custGeom>
          <a:solidFill>
            <a:srgbClr val="CC91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5099421" y="0"/>
            <a:ext cx="76835" cy="2750185"/>
          </a:xfrm>
          <a:custGeom>
            <a:avLst/>
            <a:gdLst/>
            <a:ahLst/>
            <a:cxnLst/>
            <a:rect l="l" t="t" r="r" b="b"/>
            <a:pathLst>
              <a:path w="76835" h="2750185">
                <a:moveTo>
                  <a:pt x="76587" y="0"/>
                </a:moveTo>
                <a:lnTo>
                  <a:pt x="0" y="0"/>
                </a:lnTo>
                <a:lnTo>
                  <a:pt x="0" y="2749873"/>
                </a:lnTo>
                <a:lnTo>
                  <a:pt x="76587" y="2721193"/>
                </a:lnTo>
                <a:lnTo>
                  <a:pt x="76587" y="0"/>
                </a:lnTo>
                <a:close/>
              </a:path>
            </a:pathLst>
          </a:custGeom>
          <a:solidFill>
            <a:srgbClr val="CC9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5169625" y="0"/>
            <a:ext cx="76835" cy="2724150"/>
          </a:xfrm>
          <a:custGeom>
            <a:avLst/>
            <a:gdLst/>
            <a:ahLst/>
            <a:cxnLst/>
            <a:rect l="l" t="t" r="r" b="b"/>
            <a:pathLst>
              <a:path w="76835" h="2724150">
                <a:moveTo>
                  <a:pt x="76587" y="0"/>
                </a:moveTo>
                <a:lnTo>
                  <a:pt x="0" y="0"/>
                </a:lnTo>
                <a:lnTo>
                  <a:pt x="0" y="2723583"/>
                </a:lnTo>
                <a:lnTo>
                  <a:pt x="76587" y="2694904"/>
                </a:lnTo>
                <a:lnTo>
                  <a:pt x="76587" y="0"/>
                </a:lnTo>
                <a:close/>
              </a:path>
            </a:pathLst>
          </a:custGeom>
          <a:solidFill>
            <a:srgbClr val="CC9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5239121" y="0"/>
            <a:ext cx="77470" cy="2698115"/>
          </a:xfrm>
          <a:custGeom>
            <a:avLst/>
            <a:gdLst/>
            <a:ahLst/>
            <a:cxnLst/>
            <a:rect l="l" t="t" r="r" b="b"/>
            <a:pathLst>
              <a:path w="77470" h="2698115">
                <a:moveTo>
                  <a:pt x="77296" y="0"/>
                </a:moveTo>
                <a:lnTo>
                  <a:pt x="0" y="0"/>
                </a:lnTo>
                <a:lnTo>
                  <a:pt x="0" y="2697559"/>
                </a:lnTo>
                <a:lnTo>
                  <a:pt x="11346" y="2693310"/>
                </a:lnTo>
                <a:lnTo>
                  <a:pt x="77296" y="2672153"/>
                </a:lnTo>
                <a:lnTo>
                  <a:pt x="77296" y="0"/>
                </a:lnTo>
                <a:close/>
              </a:path>
            </a:pathLst>
          </a:custGeom>
          <a:solidFill>
            <a:srgbClr val="CC9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5309326" y="0"/>
            <a:ext cx="76835" cy="2674620"/>
          </a:xfrm>
          <a:custGeom>
            <a:avLst/>
            <a:gdLst/>
            <a:ahLst/>
            <a:cxnLst/>
            <a:rect l="l" t="t" r="r" b="b"/>
            <a:pathLst>
              <a:path w="76835" h="2674620">
                <a:moveTo>
                  <a:pt x="76587" y="0"/>
                </a:moveTo>
                <a:lnTo>
                  <a:pt x="0" y="0"/>
                </a:lnTo>
                <a:lnTo>
                  <a:pt x="0" y="2674428"/>
                </a:lnTo>
                <a:lnTo>
                  <a:pt x="76587" y="2649858"/>
                </a:lnTo>
                <a:lnTo>
                  <a:pt x="76587" y="0"/>
                </a:lnTo>
                <a:close/>
              </a:path>
            </a:pathLst>
          </a:custGeom>
          <a:solidFill>
            <a:srgbClr val="CC9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5378822" y="0"/>
            <a:ext cx="77470" cy="2652395"/>
          </a:xfrm>
          <a:custGeom>
            <a:avLst/>
            <a:gdLst/>
            <a:ahLst/>
            <a:cxnLst/>
            <a:rect l="l" t="t" r="r" b="b"/>
            <a:pathLst>
              <a:path w="77470" h="2652395">
                <a:moveTo>
                  <a:pt x="77296" y="0"/>
                </a:moveTo>
                <a:lnTo>
                  <a:pt x="0" y="0"/>
                </a:lnTo>
                <a:lnTo>
                  <a:pt x="0" y="2652133"/>
                </a:lnTo>
                <a:lnTo>
                  <a:pt x="77296" y="2627336"/>
                </a:lnTo>
                <a:lnTo>
                  <a:pt x="77296" y="0"/>
                </a:lnTo>
                <a:close/>
              </a:path>
            </a:pathLst>
          </a:custGeom>
          <a:solidFill>
            <a:srgbClr val="CD9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5449027" y="0"/>
            <a:ext cx="76835" cy="2630170"/>
          </a:xfrm>
          <a:custGeom>
            <a:avLst/>
            <a:gdLst/>
            <a:ahLst/>
            <a:cxnLst/>
            <a:rect l="l" t="t" r="r" b="b"/>
            <a:pathLst>
              <a:path w="76835" h="2630170">
                <a:moveTo>
                  <a:pt x="76587" y="0"/>
                </a:moveTo>
                <a:lnTo>
                  <a:pt x="0" y="0"/>
                </a:lnTo>
                <a:lnTo>
                  <a:pt x="0" y="2629611"/>
                </a:lnTo>
                <a:lnTo>
                  <a:pt x="76587" y="2605041"/>
                </a:lnTo>
                <a:lnTo>
                  <a:pt x="76587" y="0"/>
                </a:lnTo>
                <a:close/>
              </a:path>
            </a:pathLst>
          </a:custGeom>
          <a:solidFill>
            <a:srgbClr val="CD9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518522" y="0"/>
            <a:ext cx="77470" cy="2607310"/>
          </a:xfrm>
          <a:custGeom>
            <a:avLst/>
            <a:gdLst/>
            <a:ahLst/>
            <a:cxnLst/>
            <a:rect l="l" t="t" r="r" b="b"/>
            <a:pathLst>
              <a:path w="77470" h="2607310">
                <a:moveTo>
                  <a:pt x="77296" y="0"/>
                </a:moveTo>
                <a:lnTo>
                  <a:pt x="0" y="0"/>
                </a:lnTo>
                <a:lnTo>
                  <a:pt x="0" y="2607316"/>
                </a:lnTo>
                <a:lnTo>
                  <a:pt x="77296" y="2582518"/>
                </a:lnTo>
                <a:lnTo>
                  <a:pt x="77296" y="0"/>
                </a:lnTo>
                <a:close/>
              </a:path>
            </a:pathLst>
          </a:custGeom>
          <a:solidFill>
            <a:srgbClr val="CE9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588727" y="0"/>
            <a:ext cx="76835" cy="2585085"/>
          </a:xfrm>
          <a:custGeom>
            <a:avLst/>
            <a:gdLst/>
            <a:ahLst/>
            <a:cxnLst/>
            <a:rect l="l" t="t" r="r" b="b"/>
            <a:pathLst>
              <a:path w="76835" h="2585085">
                <a:moveTo>
                  <a:pt x="76587" y="0"/>
                </a:moveTo>
                <a:lnTo>
                  <a:pt x="0" y="0"/>
                </a:lnTo>
                <a:lnTo>
                  <a:pt x="0" y="2584793"/>
                </a:lnTo>
                <a:lnTo>
                  <a:pt x="76587" y="2560224"/>
                </a:lnTo>
                <a:lnTo>
                  <a:pt x="76587" y="0"/>
                </a:lnTo>
                <a:close/>
              </a:path>
            </a:pathLst>
          </a:custGeom>
          <a:solidFill>
            <a:srgbClr val="CE9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5658223" y="0"/>
            <a:ext cx="77470" cy="2562860"/>
          </a:xfrm>
          <a:custGeom>
            <a:avLst/>
            <a:gdLst/>
            <a:ahLst/>
            <a:cxnLst/>
            <a:rect l="l" t="t" r="r" b="b"/>
            <a:pathLst>
              <a:path w="77470" h="2562860">
                <a:moveTo>
                  <a:pt x="77296" y="0"/>
                </a:moveTo>
                <a:lnTo>
                  <a:pt x="0" y="0"/>
                </a:lnTo>
                <a:lnTo>
                  <a:pt x="0" y="2562499"/>
                </a:lnTo>
                <a:lnTo>
                  <a:pt x="77296" y="2537701"/>
                </a:lnTo>
                <a:lnTo>
                  <a:pt x="77296" y="0"/>
                </a:lnTo>
                <a:close/>
              </a:path>
            </a:pathLst>
          </a:custGeom>
          <a:solidFill>
            <a:srgbClr val="CE9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5728427" y="0"/>
            <a:ext cx="76835" cy="2540000"/>
          </a:xfrm>
          <a:custGeom>
            <a:avLst/>
            <a:gdLst/>
            <a:ahLst/>
            <a:cxnLst/>
            <a:rect l="l" t="t" r="r" b="b"/>
            <a:pathLst>
              <a:path w="76835" h="2540000">
                <a:moveTo>
                  <a:pt x="76587" y="0"/>
                </a:moveTo>
                <a:lnTo>
                  <a:pt x="0" y="0"/>
                </a:lnTo>
                <a:lnTo>
                  <a:pt x="0" y="2539976"/>
                </a:lnTo>
                <a:lnTo>
                  <a:pt x="12764" y="2535881"/>
                </a:lnTo>
                <a:lnTo>
                  <a:pt x="76587" y="2518900"/>
                </a:lnTo>
                <a:lnTo>
                  <a:pt x="76587" y="0"/>
                </a:lnTo>
                <a:close/>
              </a:path>
            </a:pathLst>
          </a:custGeom>
          <a:solidFill>
            <a:srgbClr val="CF9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798632" y="0"/>
            <a:ext cx="76835" cy="2520950"/>
          </a:xfrm>
          <a:custGeom>
            <a:avLst/>
            <a:gdLst/>
            <a:ahLst/>
            <a:cxnLst/>
            <a:rect l="l" t="t" r="r" b="b"/>
            <a:pathLst>
              <a:path w="76835" h="2520950">
                <a:moveTo>
                  <a:pt x="76587" y="0"/>
                </a:moveTo>
                <a:lnTo>
                  <a:pt x="0" y="0"/>
                </a:lnTo>
                <a:lnTo>
                  <a:pt x="0" y="2520598"/>
                </a:lnTo>
                <a:lnTo>
                  <a:pt x="76587" y="2500221"/>
                </a:lnTo>
                <a:lnTo>
                  <a:pt x="76587" y="0"/>
                </a:lnTo>
                <a:close/>
              </a:path>
            </a:pathLst>
          </a:custGeom>
          <a:solidFill>
            <a:srgbClr val="CF9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868128" y="0"/>
            <a:ext cx="76835" cy="2502535"/>
          </a:xfrm>
          <a:custGeom>
            <a:avLst/>
            <a:gdLst/>
            <a:ahLst/>
            <a:cxnLst/>
            <a:rect l="l" t="t" r="r" b="b"/>
            <a:pathLst>
              <a:path w="76835" h="2502535">
                <a:moveTo>
                  <a:pt x="76587" y="0"/>
                </a:moveTo>
                <a:lnTo>
                  <a:pt x="0" y="0"/>
                </a:lnTo>
                <a:lnTo>
                  <a:pt x="0" y="2502108"/>
                </a:lnTo>
                <a:lnTo>
                  <a:pt x="76587" y="2481730"/>
                </a:lnTo>
                <a:lnTo>
                  <a:pt x="76587" y="0"/>
                </a:lnTo>
                <a:close/>
              </a:path>
            </a:pathLst>
          </a:custGeom>
          <a:solidFill>
            <a:srgbClr val="D09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5938333" y="0"/>
            <a:ext cx="76835" cy="2483485"/>
          </a:xfrm>
          <a:custGeom>
            <a:avLst/>
            <a:gdLst/>
            <a:ahLst/>
            <a:cxnLst/>
            <a:rect l="l" t="t" r="r" b="b"/>
            <a:pathLst>
              <a:path w="76835" h="2483485">
                <a:moveTo>
                  <a:pt x="76587" y="0"/>
                </a:moveTo>
                <a:lnTo>
                  <a:pt x="0" y="0"/>
                </a:lnTo>
                <a:lnTo>
                  <a:pt x="0" y="2483428"/>
                </a:lnTo>
                <a:lnTo>
                  <a:pt x="76587" y="2463051"/>
                </a:lnTo>
                <a:lnTo>
                  <a:pt x="76587" y="0"/>
                </a:lnTo>
                <a:close/>
              </a:path>
            </a:pathLst>
          </a:custGeom>
          <a:solidFill>
            <a:srgbClr val="D09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6007828" y="0"/>
            <a:ext cx="76835" cy="2465070"/>
          </a:xfrm>
          <a:custGeom>
            <a:avLst/>
            <a:gdLst/>
            <a:ahLst/>
            <a:cxnLst/>
            <a:rect l="l" t="t" r="r" b="b"/>
            <a:pathLst>
              <a:path w="76835" h="2465070">
                <a:moveTo>
                  <a:pt x="76587" y="0"/>
                </a:moveTo>
                <a:lnTo>
                  <a:pt x="0" y="0"/>
                </a:lnTo>
                <a:lnTo>
                  <a:pt x="0" y="2464938"/>
                </a:lnTo>
                <a:lnTo>
                  <a:pt x="76587" y="2444560"/>
                </a:lnTo>
                <a:lnTo>
                  <a:pt x="76587" y="0"/>
                </a:lnTo>
                <a:close/>
              </a:path>
            </a:pathLst>
          </a:custGeom>
          <a:solidFill>
            <a:srgbClr val="D09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6078033" y="0"/>
            <a:ext cx="76835" cy="2446655"/>
          </a:xfrm>
          <a:custGeom>
            <a:avLst/>
            <a:gdLst/>
            <a:ahLst/>
            <a:cxnLst/>
            <a:rect l="l" t="t" r="r" b="b"/>
            <a:pathLst>
              <a:path w="76835" h="2446655">
                <a:moveTo>
                  <a:pt x="76587" y="0"/>
                </a:moveTo>
                <a:lnTo>
                  <a:pt x="0" y="0"/>
                </a:lnTo>
                <a:lnTo>
                  <a:pt x="0" y="2446258"/>
                </a:lnTo>
                <a:lnTo>
                  <a:pt x="76587" y="2425881"/>
                </a:lnTo>
                <a:lnTo>
                  <a:pt x="76587" y="0"/>
                </a:lnTo>
                <a:close/>
              </a:path>
            </a:pathLst>
          </a:custGeom>
          <a:solidFill>
            <a:srgbClr val="D19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6147529" y="0"/>
            <a:ext cx="76835" cy="2428240"/>
          </a:xfrm>
          <a:custGeom>
            <a:avLst/>
            <a:gdLst/>
            <a:ahLst/>
            <a:cxnLst/>
            <a:rect l="l" t="t" r="r" b="b"/>
            <a:pathLst>
              <a:path w="76835" h="2428240">
                <a:moveTo>
                  <a:pt x="76587" y="0"/>
                </a:moveTo>
                <a:lnTo>
                  <a:pt x="0" y="0"/>
                </a:lnTo>
                <a:lnTo>
                  <a:pt x="0" y="2427768"/>
                </a:lnTo>
                <a:lnTo>
                  <a:pt x="68077" y="2409654"/>
                </a:lnTo>
                <a:lnTo>
                  <a:pt x="76587" y="2407790"/>
                </a:lnTo>
                <a:lnTo>
                  <a:pt x="76587" y="0"/>
                </a:lnTo>
                <a:close/>
              </a:path>
            </a:pathLst>
          </a:custGeom>
          <a:solidFill>
            <a:srgbClr val="D19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6217734" y="0"/>
            <a:ext cx="76835" cy="2409190"/>
          </a:xfrm>
          <a:custGeom>
            <a:avLst/>
            <a:gdLst/>
            <a:ahLst/>
            <a:cxnLst/>
            <a:rect l="l" t="t" r="r" b="b"/>
            <a:pathLst>
              <a:path w="76835" h="2409190">
                <a:moveTo>
                  <a:pt x="76587" y="0"/>
                </a:moveTo>
                <a:lnTo>
                  <a:pt x="0" y="0"/>
                </a:lnTo>
                <a:lnTo>
                  <a:pt x="0" y="2409188"/>
                </a:lnTo>
                <a:lnTo>
                  <a:pt x="76587" y="2392405"/>
                </a:lnTo>
                <a:lnTo>
                  <a:pt x="76587" y="0"/>
                </a:lnTo>
                <a:close/>
              </a:path>
            </a:pathLst>
          </a:custGeom>
          <a:solidFill>
            <a:srgbClr val="D29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6287229" y="0"/>
            <a:ext cx="76835" cy="2394585"/>
          </a:xfrm>
          <a:custGeom>
            <a:avLst/>
            <a:gdLst/>
            <a:ahLst/>
            <a:cxnLst/>
            <a:rect l="l" t="t" r="r" b="b"/>
            <a:pathLst>
              <a:path w="76835" h="2394585">
                <a:moveTo>
                  <a:pt x="76587" y="0"/>
                </a:moveTo>
                <a:lnTo>
                  <a:pt x="0" y="0"/>
                </a:lnTo>
                <a:lnTo>
                  <a:pt x="0" y="2393959"/>
                </a:lnTo>
                <a:lnTo>
                  <a:pt x="76587" y="2377176"/>
                </a:lnTo>
                <a:lnTo>
                  <a:pt x="76587" y="0"/>
                </a:lnTo>
                <a:close/>
              </a:path>
            </a:pathLst>
          </a:custGeom>
          <a:solidFill>
            <a:srgbClr val="D29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6357434" y="0"/>
            <a:ext cx="76835" cy="2378710"/>
          </a:xfrm>
          <a:custGeom>
            <a:avLst/>
            <a:gdLst/>
            <a:ahLst/>
            <a:cxnLst/>
            <a:rect l="l" t="t" r="r" b="b"/>
            <a:pathLst>
              <a:path w="76835" h="2378710">
                <a:moveTo>
                  <a:pt x="76587" y="0"/>
                </a:moveTo>
                <a:lnTo>
                  <a:pt x="0" y="0"/>
                </a:lnTo>
                <a:lnTo>
                  <a:pt x="0" y="2378575"/>
                </a:lnTo>
                <a:lnTo>
                  <a:pt x="76587" y="2361792"/>
                </a:lnTo>
                <a:lnTo>
                  <a:pt x="76587" y="0"/>
                </a:lnTo>
                <a:close/>
              </a:path>
            </a:pathLst>
          </a:custGeom>
          <a:solidFill>
            <a:srgbClr val="D29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6426930" y="0"/>
            <a:ext cx="76835" cy="2363470"/>
          </a:xfrm>
          <a:custGeom>
            <a:avLst/>
            <a:gdLst/>
            <a:ahLst/>
            <a:cxnLst/>
            <a:rect l="l" t="t" r="r" b="b"/>
            <a:pathLst>
              <a:path w="76834" h="2363470">
                <a:moveTo>
                  <a:pt x="76587" y="0"/>
                </a:moveTo>
                <a:lnTo>
                  <a:pt x="0" y="0"/>
                </a:lnTo>
                <a:lnTo>
                  <a:pt x="0" y="2363346"/>
                </a:lnTo>
                <a:lnTo>
                  <a:pt x="76587" y="2346563"/>
                </a:lnTo>
                <a:lnTo>
                  <a:pt x="76587" y="0"/>
                </a:lnTo>
                <a:close/>
              </a:path>
            </a:pathLst>
          </a:custGeom>
          <a:solidFill>
            <a:srgbClr val="D39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6497134" y="0"/>
            <a:ext cx="76835" cy="2348230"/>
          </a:xfrm>
          <a:custGeom>
            <a:avLst/>
            <a:gdLst/>
            <a:ahLst/>
            <a:cxnLst/>
            <a:rect l="l" t="t" r="r" b="b"/>
            <a:pathLst>
              <a:path w="76834" h="2348230">
                <a:moveTo>
                  <a:pt x="76587" y="0"/>
                </a:moveTo>
                <a:lnTo>
                  <a:pt x="0" y="0"/>
                </a:lnTo>
                <a:lnTo>
                  <a:pt x="0" y="2347962"/>
                </a:lnTo>
                <a:lnTo>
                  <a:pt x="76587" y="2331179"/>
                </a:lnTo>
                <a:lnTo>
                  <a:pt x="76587" y="0"/>
                </a:lnTo>
                <a:close/>
              </a:path>
            </a:pathLst>
          </a:custGeom>
          <a:solidFill>
            <a:srgbClr val="D3A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6566630" y="0"/>
            <a:ext cx="76835" cy="2332990"/>
          </a:xfrm>
          <a:custGeom>
            <a:avLst/>
            <a:gdLst/>
            <a:ahLst/>
            <a:cxnLst/>
            <a:rect l="l" t="t" r="r" b="b"/>
            <a:pathLst>
              <a:path w="76834" h="2332990">
                <a:moveTo>
                  <a:pt x="76587" y="0"/>
                </a:moveTo>
                <a:lnTo>
                  <a:pt x="0" y="0"/>
                </a:lnTo>
                <a:lnTo>
                  <a:pt x="0" y="2332733"/>
                </a:lnTo>
                <a:lnTo>
                  <a:pt x="76587" y="2315950"/>
                </a:lnTo>
                <a:lnTo>
                  <a:pt x="76587" y="0"/>
                </a:lnTo>
                <a:close/>
              </a:path>
            </a:pathLst>
          </a:custGeom>
          <a:solidFill>
            <a:srgbClr val="D4A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6636835" y="0"/>
            <a:ext cx="76835" cy="2317750"/>
          </a:xfrm>
          <a:custGeom>
            <a:avLst/>
            <a:gdLst/>
            <a:ahLst/>
            <a:cxnLst/>
            <a:rect l="l" t="t" r="r" b="b"/>
            <a:pathLst>
              <a:path w="76834" h="2317750">
                <a:moveTo>
                  <a:pt x="76587" y="0"/>
                </a:moveTo>
                <a:lnTo>
                  <a:pt x="0" y="0"/>
                </a:lnTo>
                <a:lnTo>
                  <a:pt x="0" y="2317348"/>
                </a:lnTo>
                <a:lnTo>
                  <a:pt x="38293" y="2308957"/>
                </a:lnTo>
                <a:lnTo>
                  <a:pt x="76587" y="2302239"/>
                </a:lnTo>
                <a:lnTo>
                  <a:pt x="76587" y="0"/>
                </a:lnTo>
                <a:close/>
              </a:path>
            </a:pathLst>
          </a:custGeom>
          <a:solidFill>
            <a:srgbClr val="D4A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6706330" y="0"/>
            <a:ext cx="77470" cy="2303780"/>
          </a:xfrm>
          <a:custGeom>
            <a:avLst/>
            <a:gdLst/>
            <a:ahLst/>
            <a:cxnLst/>
            <a:rect l="l" t="t" r="r" b="b"/>
            <a:pathLst>
              <a:path w="77470" h="2303780">
                <a:moveTo>
                  <a:pt x="77296" y="0"/>
                </a:moveTo>
                <a:lnTo>
                  <a:pt x="0" y="0"/>
                </a:lnTo>
                <a:lnTo>
                  <a:pt x="0" y="2303483"/>
                </a:lnTo>
                <a:lnTo>
                  <a:pt x="77296" y="2289922"/>
                </a:lnTo>
                <a:lnTo>
                  <a:pt x="77296" y="0"/>
                </a:lnTo>
                <a:close/>
              </a:path>
            </a:pathLst>
          </a:custGeom>
          <a:solidFill>
            <a:srgbClr val="D4A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6776535" y="0"/>
            <a:ext cx="76835" cy="2291715"/>
          </a:xfrm>
          <a:custGeom>
            <a:avLst/>
            <a:gdLst/>
            <a:ahLst/>
            <a:cxnLst/>
            <a:rect l="l" t="t" r="r" b="b"/>
            <a:pathLst>
              <a:path w="76834" h="2291715">
                <a:moveTo>
                  <a:pt x="76587" y="0"/>
                </a:moveTo>
                <a:lnTo>
                  <a:pt x="0" y="0"/>
                </a:lnTo>
                <a:lnTo>
                  <a:pt x="0" y="2291166"/>
                </a:lnTo>
                <a:lnTo>
                  <a:pt x="76587" y="2277730"/>
                </a:lnTo>
                <a:lnTo>
                  <a:pt x="76587" y="0"/>
                </a:lnTo>
                <a:close/>
              </a:path>
            </a:pathLst>
          </a:custGeom>
          <a:solidFill>
            <a:srgbClr val="D5A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6846031" y="0"/>
            <a:ext cx="77470" cy="2279015"/>
          </a:xfrm>
          <a:custGeom>
            <a:avLst/>
            <a:gdLst/>
            <a:ahLst/>
            <a:cxnLst/>
            <a:rect l="l" t="t" r="r" b="b"/>
            <a:pathLst>
              <a:path w="77470" h="2279015">
                <a:moveTo>
                  <a:pt x="77296" y="0"/>
                </a:moveTo>
                <a:lnTo>
                  <a:pt x="0" y="0"/>
                </a:lnTo>
                <a:lnTo>
                  <a:pt x="0" y="2278974"/>
                </a:lnTo>
                <a:lnTo>
                  <a:pt x="77296" y="2265413"/>
                </a:lnTo>
                <a:lnTo>
                  <a:pt x="77296" y="0"/>
                </a:lnTo>
                <a:close/>
              </a:path>
            </a:pathLst>
          </a:custGeom>
          <a:solidFill>
            <a:srgbClr val="D5A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6916235" y="0"/>
            <a:ext cx="76835" cy="2266950"/>
          </a:xfrm>
          <a:custGeom>
            <a:avLst/>
            <a:gdLst/>
            <a:ahLst/>
            <a:cxnLst/>
            <a:rect l="l" t="t" r="r" b="b"/>
            <a:pathLst>
              <a:path w="76834" h="2266950">
                <a:moveTo>
                  <a:pt x="76587" y="0"/>
                </a:moveTo>
                <a:lnTo>
                  <a:pt x="0" y="0"/>
                </a:lnTo>
                <a:lnTo>
                  <a:pt x="0" y="2266657"/>
                </a:lnTo>
                <a:lnTo>
                  <a:pt x="76587" y="2253221"/>
                </a:lnTo>
                <a:lnTo>
                  <a:pt x="76587" y="0"/>
                </a:lnTo>
                <a:close/>
              </a:path>
            </a:pathLst>
          </a:custGeom>
          <a:solidFill>
            <a:srgbClr val="D6A4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6985731" y="0"/>
            <a:ext cx="77470" cy="2254885"/>
          </a:xfrm>
          <a:custGeom>
            <a:avLst/>
            <a:gdLst/>
            <a:ahLst/>
            <a:cxnLst/>
            <a:rect l="l" t="t" r="r" b="b"/>
            <a:pathLst>
              <a:path w="77470" h="2254885">
                <a:moveTo>
                  <a:pt x="77296" y="0"/>
                </a:moveTo>
                <a:lnTo>
                  <a:pt x="0" y="0"/>
                </a:lnTo>
                <a:lnTo>
                  <a:pt x="0" y="2254465"/>
                </a:lnTo>
                <a:lnTo>
                  <a:pt x="77296" y="2240904"/>
                </a:lnTo>
                <a:lnTo>
                  <a:pt x="77296" y="0"/>
                </a:lnTo>
                <a:close/>
              </a:path>
            </a:pathLst>
          </a:custGeom>
          <a:solidFill>
            <a:srgbClr val="D6A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7055936" y="0"/>
            <a:ext cx="76835" cy="2242185"/>
          </a:xfrm>
          <a:custGeom>
            <a:avLst/>
            <a:gdLst/>
            <a:ahLst/>
            <a:cxnLst/>
            <a:rect l="l" t="t" r="r" b="b"/>
            <a:pathLst>
              <a:path w="76834" h="2242185">
                <a:moveTo>
                  <a:pt x="76587" y="0"/>
                </a:moveTo>
                <a:lnTo>
                  <a:pt x="0" y="0"/>
                </a:lnTo>
                <a:lnTo>
                  <a:pt x="0" y="2242148"/>
                </a:lnTo>
                <a:lnTo>
                  <a:pt x="63822" y="2230951"/>
                </a:lnTo>
                <a:lnTo>
                  <a:pt x="76587" y="2229155"/>
                </a:lnTo>
                <a:lnTo>
                  <a:pt x="76587" y="0"/>
                </a:lnTo>
                <a:close/>
              </a:path>
            </a:pathLst>
          </a:custGeom>
          <a:solidFill>
            <a:srgbClr val="D7A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7125432" y="0"/>
            <a:ext cx="77470" cy="2230755"/>
          </a:xfrm>
          <a:custGeom>
            <a:avLst/>
            <a:gdLst/>
            <a:ahLst/>
            <a:cxnLst/>
            <a:rect l="l" t="t" r="r" b="b"/>
            <a:pathLst>
              <a:path w="77470" h="2230755">
                <a:moveTo>
                  <a:pt x="77296" y="0"/>
                </a:moveTo>
                <a:lnTo>
                  <a:pt x="0" y="0"/>
                </a:lnTo>
                <a:lnTo>
                  <a:pt x="0" y="2230153"/>
                </a:lnTo>
                <a:lnTo>
                  <a:pt x="77296" y="2219273"/>
                </a:lnTo>
                <a:lnTo>
                  <a:pt x="77296" y="0"/>
                </a:lnTo>
                <a:close/>
              </a:path>
            </a:pathLst>
          </a:custGeom>
          <a:solidFill>
            <a:srgbClr val="D7A5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7195637" y="0"/>
            <a:ext cx="76835" cy="2220595"/>
          </a:xfrm>
          <a:custGeom>
            <a:avLst/>
            <a:gdLst/>
            <a:ahLst/>
            <a:cxnLst/>
            <a:rect l="l" t="t" r="r" b="b"/>
            <a:pathLst>
              <a:path w="76834" h="2220595">
                <a:moveTo>
                  <a:pt x="76587" y="0"/>
                </a:moveTo>
                <a:lnTo>
                  <a:pt x="0" y="0"/>
                </a:lnTo>
                <a:lnTo>
                  <a:pt x="0" y="2220271"/>
                </a:lnTo>
                <a:lnTo>
                  <a:pt x="76587" y="2209491"/>
                </a:lnTo>
                <a:lnTo>
                  <a:pt x="76587" y="0"/>
                </a:lnTo>
                <a:close/>
              </a:path>
            </a:pathLst>
          </a:custGeom>
          <a:solidFill>
            <a:srgbClr val="D6A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7265132" y="0"/>
            <a:ext cx="77470" cy="2211070"/>
          </a:xfrm>
          <a:custGeom>
            <a:avLst/>
            <a:gdLst/>
            <a:ahLst/>
            <a:cxnLst/>
            <a:rect l="l" t="t" r="r" b="b"/>
            <a:pathLst>
              <a:path w="77470" h="2211070">
                <a:moveTo>
                  <a:pt x="77296" y="0"/>
                </a:moveTo>
                <a:lnTo>
                  <a:pt x="0" y="0"/>
                </a:lnTo>
                <a:lnTo>
                  <a:pt x="0" y="2210490"/>
                </a:lnTo>
                <a:lnTo>
                  <a:pt x="77296" y="2199610"/>
                </a:lnTo>
                <a:lnTo>
                  <a:pt x="77296" y="0"/>
                </a:lnTo>
                <a:close/>
              </a:path>
            </a:pathLst>
          </a:custGeom>
          <a:solidFill>
            <a:srgbClr val="D6A4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7335337" y="0"/>
            <a:ext cx="76835" cy="2200910"/>
          </a:xfrm>
          <a:custGeom>
            <a:avLst/>
            <a:gdLst/>
            <a:ahLst/>
            <a:cxnLst/>
            <a:rect l="l" t="t" r="r" b="b"/>
            <a:pathLst>
              <a:path w="76834" h="2200910">
                <a:moveTo>
                  <a:pt x="76587" y="0"/>
                </a:moveTo>
                <a:lnTo>
                  <a:pt x="0" y="0"/>
                </a:lnTo>
                <a:lnTo>
                  <a:pt x="0" y="2200608"/>
                </a:lnTo>
                <a:lnTo>
                  <a:pt x="76587" y="2189828"/>
                </a:lnTo>
                <a:lnTo>
                  <a:pt x="76587" y="0"/>
                </a:lnTo>
                <a:close/>
              </a:path>
            </a:pathLst>
          </a:custGeom>
          <a:solidFill>
            <a:srgbClr val="D6A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7405542" y="0"/>
            <a:ext cx="76835" cy="2190750"/>
          </a:xfrm>
          <a:custGeom>
            <a:avLst/>
            <a:gdLst/>
            <a:ahLst/>
            <a:cxnLst/>
            <a:rect l="l" t="t" r="r" b="b"/>
            <a:pathLst>
              <a:path w="76834" h="2190750">
                <a:moveTo>
                  <a:pt x="76587" y="0"/>
                </a:moveTo>
                <a:lnTo>
                  <a:pt x="0" y="0"/>
                </a:lnTo>
                <a:lnTo>
                  <a:pt x="0" y="2190727"/>
                </a:lnTo>
                <a:lnTo>
                  <a:pt x="76587" y="2179947"/>
                </a:lnTo>
                <a:lnTo>
                  <a:pt x="76587" y="0"/>
                </a:lnTo>
                <a:close/>
              </a:path>
            </a:pathLst>
          </a:custGeom>
          <a:solidFill>
            <a:srgbClr val="D5A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7475038" y="0"/>
            <a:ext cx="76835" cy="2181225"/>
          </a:xfrm>
          <a:custGeom>
            <a:avLst/>
            <a:gdLst/>
            <a:ahLst/>
            <a:cxnLst/>
            <a:rect l="l" t="t" r="r" b="b"/>
            <a:pathLst>
              <a:path w="76834" h="2181225">
                <a:moveTo>
                  <a:pt x="76587" y="0"/>
                </a:moveTo>
                <a:lnTo>
                  <a:pt x="0" y="0"/>
                </a:lnTo>
                <a:lnTo>
                  <a:pt x="0" y="2180945"/>
                </a:lnTo>
                <a:lnTo>
                  <a:pt x="76587" y="2170165"/>
                </a:lnTo>
                <a:lnTo>
                  <a:pt x="76587" y="0"/>
                </a:lnTo>
                <a:close/>
              </a:path>
            </a:pathLst>
          </a:custGeom>
          <a:solidFill>
            <a:srgbClr val="D5A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7545242" y="0"/>
            <a:ext cx="76835" cy="2171065"/>
          </a:xfrm>
          <a:custGeom>
            <a:avLst/>
            <a:gdLst/>
            <a:ahLst/>
            <a:cxnLst/>
            <a:rect l="l" t="t" r="r" b="b"/>
            <a:pathLst>
              <a:path w="76834" h="2171065">
                <a:moveTo>
                  <a:pt x="76587" y="0"/>
                </a:moveTo>
                <a:lnTo>
                  <a:pt x="0" y="0"/>
                </a:lnTo>
                <a:lnTo>
                  <a:pt x="0" y="2171063"/>
                </a:lnTo>
                <a:lnTo>
                  <a:pt x="7800" y="2169965"/>
                </a:lnTo>
                <a:lnTo>
                  <a:pt x="76587" y="2162516"/>
                </a:lnTo>
                <a:lnTo>
                  <a:pt x="76587" y="0"/>
                </a:lnTo>
                <a:close/>
              </a:path>
            </a:pathLst>
          </a:custGeom>
          <a:solidFill>
            <a:srgbClr val="D4A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7614738" y="0"/>
            <a:ext cx="76835" cy="2163445"/>
          </a:xfrm>
          <a:custGeom>
            <a:avLst/>
            <a:gdLst/>
            <a:ahLst/>
            <a:cxnLst/>
            <a:rect l="l" t="t" r="r" b="b"/>
            <a:pathLst>
              <a:path w="76834" h="2163445">
                <a:moveTo>
                  <a:pt x="76587" y="0"/>
                </a:moveTo>
                <a:lnTo>
                  <a:pt x="0" y="0"/>
                </a:lnTo>
                <a:lnTo>
                  <a:pt x="0" y="2163284"/>
                </a:lnTo>
                <a:lnTo>
                  <a:pt x="76587" y="2154991"/>
                </a:lnTo>
                <a:lnTo>
                  <a:pt x="76587" y="0"/>
                </a:lnTo>
                <a:close/>
              </a:path>
            </a:pathLst>
          </a:custGeom>
          <a:solidFill>
            <a:srgbClr val="D4A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7684943" y="0"/>
            <a:ext cx="76835" cy="2155825"/>
          </a:xfrm>
          <a:custGeom>
            <a:avLst/>
            <a:gdLst/>
            <a:ahLst/>
            <a:cxnLst/>
            <a:rect l="l" t="t" r="r" b="b"/>
            <a:pathLst>
              <a:path w="76834" h="2155825">
                <a:moveTo>
                  <a:pt x="76587" y="0"/>
                </a:moveTo>
                <a:lnTo>
                  <a:pt x="0" y="0"/>
                </a:lnTo>
                <a:lnTo>
                  <a:pt x="0" y="2155682"/>
                </a:lnTo>
                <a:lnTo>
                  <a:pt x="76587" y="2147388"/>
                </a:lnTo>
                <a:lnTo>
                  <a:pt x="76587" y="0"/>
                </a:lnTo>
                <a:close/>
              </a:path>
            </a:pathLst>
          </a:custGeom>
          <a:solidFill>
            <a:srgbClr val="D4A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7754439" y="0"/>
            <a:ext cx="76835" cy="2148205"/>
          </a:xfrm>
          <a:custGeom>
            <a:avLst/>
            <a:gdLst/>
            <a:ahLst/>
            <a:cxnLst/>
            <a:rect l="l" t="t" r="r" b="b"/>
            <a:pathLst>
              <a:path w="76834" h="2148205">
                <a:moveTo>
                  <a:pt x="76587" y="0"/>
                </a:moveTo>
                <a:lnTo>
                  <a:pt x="0" y="0"/>
                </a:lnTo>
                <a:lnTo>
                  <a:pt x="0" y="2148156"/>
                </a:lnTo>
                <a:lnTo>
                  <a:pt x="76587" y="2139862"/>
                </a:lnTo>
                <a:lnTo>
                  <a:pt x="76587" y="0"/>
                </a:lnTo>
                <a:close/>
              </a:path>
            </a:pathLst>
          </a:custGeom>
          <a:solidFill>
            <a:srgbClr val="D39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7824644" y="0"/>
            <a:ext cx="76835" cy="2140585"/>
          </a:xfrm>
          <a:custGeom>
            <a:avLst/>
            <a:gdLst/>
            <a:ahLst/>
            <a:cxnLst/>
            <a:rect l="l" t="t" r="r" b="b"/>
            <a:pathLst>
              <a:path w="76834" h="2140585">
                <a:moveTo>
                  <a:pt x="76587" y="0"/>
                </a:moveTo>
                <a:lnTo>
                  <a:pt x="0" y="0"/>
                </a:lnTo>
                <a:lnTo>
                  <a:pt x="0" y="2140553"/>
                </a:lnTo>
                <a:lnTo>
                  <a:pt x="76587" y="2132260"/>
                </a:lnTo>
                <a:lnTo>
                  <a:pt x="76587" y="0"/>
                </a:lnTo>
                <a:close/>
              </a:path>
            </a:pathLst>
          </a:custGeom>
          <a:solidFill>
            <a:srgbClr val="D39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7894139" y="0"/>
            <a:ext cx="76835" cy="2133600"/>
          </a:xfrm>
          <a:custGeom>
            <a:avLst/>
            <a:gdLst/>
            <a:ahLst/>
            <a:cxnLst/>
            <a:rect l="l" t="t" r="r" b="b"/>
            <a:pathLst>
              <a:path w="76834" h="2133600">
                <a:moveTo>
                  <a:pt x="76587" y="0"/>
                </a:moveTo>
                <a:lnTo>
                  <a:pt x="0" y="0"/>
                </a:lnTo>
                <a:lnTo>
                  <a:pt x="0" y="2133028"/>
                </a:lnTo>
                <a:lnTo>
                  <a:pt x="76587" y="2124734"/>
                </a:lnTo>
                <a:lnTo>
                  <a:pt x="76587" y="0"/>
                </a:lnTo>
                <a:close/>
              </a:path>
            </a:pathLst>
          </a:custGeom>
          <a:solidFill>
            <a:srgbClr val="D29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7964344" y="0"/>
            <a:ext cx="76835" cy="2125980"/>
          </a:xfrm>
          <a:custGeom>
            <a:avLst/>
            <a:gdLst/>
            <a:ahLst/>
            <a:cxnLst/>
            <a:rect l="l" t="t" r="r" b="b"/>
            <a:pathLst>
              <a:path w="76834" h="2125980">
                <a:moveTo>
                  <a:pt x="76587" y="0"/>
                </a:moveTo>
                <a:lnTo>
                  <a:pt x="0" y="0"/>
                </a:lnTo>
                <a:lnTo>
                  <a:pt x="0" y="2125425"/>
                </a:lnTo>
                <a:lnTo>
                  <a:pt x="7800" y="2124580"/>
                </a:lnTo>
                <a:lnTo>
                  <a:pt x="76587" y="2118848"/>
                </a:lnTo>
                <a:lnTo>
                  <a:pt x="76587" y="0"/>
                </a:lnTo>
                <a:close/>
              </a:path>
            </a:pathLst>
          </a:custGeom>
          <a:solidFill>
            <a:srgbClr val="D29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8033839" y="0"/>
            <a:ext cx="76835" cy="2119630"/>
          </a:xfrm>
          <a:custGeom>
            <a:avLst/>
            <a:gdLst/>
            <a:ahLst/>
            <a:cxnLst/>
            <a:rect l="l" t="t" r="r" b="b"/>
            <a:pathLst>
              <a:path w="76834" h="2119630">
                <a:moveTo>
                  <a:pt x="76587" y="0"/>
                </a:moveTo>
                <a:lnTo>
                  <a:pt x="0" y="0"/>
                </a:lnTo>
                <a:lnTo>
                  <a:pt x="0" y="2119439"/>
                </a:lnTo>
                <a:lnTo>
                  <a:pt x="76587" y="2113057"/>
                </a:lnTo>
                <a:lnTo>
                  <a:pt x="76587" y="0"/>
                </a:lnTo>
                <a:close/>
              </a:path>
            </a:pathLst>
          </a:custGeom>
          <a:solidFill>
            <a:srgbClr val="D29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8104044" y="0"/>
            <a:ext cx="76835" cy="2113915"/>
          </a:xfrm>
          <a:custGeom>
            <a:avLst/>
            <a:gdLst/>
            <a:ahLst/>
            <a:cxnLst/>
            <a:rect l="l" t="t" r="r" b="b"/>
            <a:pathLst>
              <a:path w="76834" h="2113915">
                <a:moveTo>
                  <a:pt x="76587" y="0"/>
                </a:moveTo>
                <a:lnTo>
                  <a:pt x="0" y="0"/>
                </a:lnTo>
                <a:lnTo>
                  <a:pt x="0" y="2113589"/>
                </a:lnTo>
                <a:lnTo>
                  <a:pt x="76587" y="2107207"/>
                </a:lnTo>
                <a:lnTo>
                  <a:pt x="76587" y="0"/>
                </a:lnTo>
                <a:close/>
              </a:path>
            </a:pathLst>
          </a:custGeom>
          <a:solidFill>
            <a:srgbClr val="D19B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8173540" y="0"/>
            <a:ext cx="76835" cy="2108200"/>
          </a:xfrm>
          <a:custGeom>
            <a:avLst/>
            <a:gdLst/>
            <a:ahLst/>
            <a:cxnLst/>
            <a:rect l="l" t="t" r="r" b="b"/>
            <a:pathLst>
              <a:path w="76834" h="2108200">
                <a:moveTo>
                  <a:pt x="76587" y="0"/>
                </a:moveTo>
                <a:lnTo>
                  <a:pt x="0" y="0"/>
                </a:lnTo>
                <a:lnTo>
                  <a:pt x="0" y="2107797"/>
                </a:lnTo>
                <a:lnTo>
                  <a:pt x="76587" y="2101415"/>
                </a:lnTo>
                <a:lnTo>
                  <a:pt x="76587" y="0"/>
                </a:lnTo>
                <a:close/>
              </a:path>
            </a:pathLst>
          </a:custGeom>
          <a:solidFill>
            <a:srgbClr val="D19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8243744" y="0"/>
            <a:ext cx="76835" cy="2102485"/>
          </a:xfrm>
          <a:custGeom>
            <a:avLst/>
            <a:gdLst/>
            <a:ahLst/>
            <a:cxnLst/>
            <a:rect l="l" t="t" r="r" b="b"/>
            <a:pathLst>
              <a:path w="76834" h="2102485">
                <a:moveTo>
                  <a:pt x="76587" y="0"/>
                </a:moveTo>
                <a:lnTo>
                  <a:pt x="0" y="0"/>
                </a:lnTo>
                <a:lnTo>
                  <a:pt x="0" y="2101947"/>
                </a:lnTo>
                <a:lnTo>
                  <a:pt x="76587" y="2095565"/>
                </a:lnTo>
                <a:lnTo>
                  <a:pt x="76587" y="0"/>
                </a:lnTo>
                <a:close/>
              </a:path>
            </a:pathLst>
          </a:custGeom>
          <a:solidFill>
            <a:srgbClr val="D09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8313240" y="0"/>
            <a:ext cx="77470" cy="2096770"/>
          </a:xfrm>
          <a:custGeom>
            <a:avLst/>
            <a:gdLst/>
            <a:ahLst/>
            <a:cxnLst/>
            <a:rect l="l" t="t" r="r" b="b"/>
            <a:pathLst>
              <a:path w="77470" h="2096770">
                <a:moveTo>
                  <a:pt x="77296" y="0"/>
                </a:moveTo>
                <a:lnTo>
                  <a:pt x="0" y="0"/>
                </a:lnTo>
                <a:lnTo>
                  <a:pt x="0" y="2096156"/>
                </a:lnTo>
                <a:lnTo>
                  <a:pt x="67368" y="2090542"/>
                </a:lnTo>
                <a:lnTo>
                  <a:pt x="77296" y="2089887"/>
                </a:lnTo>
                <a:lnTo>
                  <a:pt x="77296" y="0"/>
                </a:lnTo>
                <a:close/>
              </a:path>
            </a:pathLst>
          </a:custGeom>
          <a:solidFill>
            <a:srgbClr val="D09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8383445" y="0"/>
            <a:ext cx="76835" cy="2090420"/>
          </a:xfrm>
          <a:custGeom>
            <a:avLst/>
            <a:gdLst/>
            <a:ahLst/>
            <a:cxnLst/>
            <a:rect l="l" t="t" r="r" b="b"/>
            <a:pathLst>
              <a:path w="76834" h="2090420">
                <a:moveTo>
                  <a:pt x="76587" y="0"/>
                </a:moveTo>
                <a:lnTo>
                  <a:pt x="0" y="0"/>
                </a:lnTo>
                <a:lnTo>
                  <a:pt x="0" y="2090355"/>
                </a:lnTo>
                <a:lnTo>
                  <a:pt x="76587" y="2085301"/>
                </a:lnTo>
                <a:lnTo>
                  <a:pt x="76587" y="0"/>
                </a:lnTo>
                <a:close/>
              </a:path>
            </a:pathLst>
          </a:custGeom>
          <a:solidFill>
            <a:srgbClr val="D09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8452941" y="0"/>
            <a:ext cx="77470" cy="2085975"/>
          </a:xfrm>
          <a:custGeom>
            <a:avLst/>
            <a:gdLst/>
            <a:ahLst/>
            <a:cxnLst/>
            <a:rect l="l" t="t" r="r" b="b"/>
            <a:pathLst>
              <a:path w="77470" h="2085975">
                <a:moveTo>
                  <a:pt x="77296" y="0"/>
                </a:moveTo>
                <a:lnTo>
                  <a:pt x="0" y="0"/>
                </a:lnTo>
                <a:lnTo>
                  <a:pt x="0" y="2085769"/>
                </a:lnTo>
                <a:lnTo>
                  <a:pt x="77296" y="2080668"/>
                </a:lnTo>
                <a:lnTo>
                  <a:pt x="77296" y="0"/>
                </a:lnTo>
                <a:close/>
              </a:path>
            </a:pathLst>
          </a:custGeom>
          <a:solidFill>
            <a:srgbClr val="CF9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8523146" y="0"/>
            <a:ext cx="76835" cy="2081530"/>
          </a:xfrm>
          <a:custGeom>
            <a:avLst/>
            <a:gdLst/>
            <a:ahLst/>
            <a:cxnLst/>
            <a:rect l="l" t="t" r="r" b="b"/>
            <a:pathLst>
              <a:path w="76834" h="2081530">
                <a:moveTo>
                  <a:pt x="76587" y="0"/>
                </a:moveTo>
                <a:lnTo>
                  <a:pt x="0" y="0"/>
                </a:lnTo>
                <a:lnTo>
                  <a:pt x="0" y="2081136"/>
                </a:lnTo>
                <a:lnTo>
                  <a:pt x="76587" y="2076082"/>
                </a:lnTo>
                <a:lnTo>
                  <a:pt x="76587" y="0"/>
                </a:lnTo>
                <a:close/>
              </a:path>
            </a:pathLst>
          </a:custGeom>
          <a:solidFill>
            <a:srgbClr val="CF9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8592641" y="0"/>
            <a:ext cx="77470" cy="2077085"/>
          </a:xfrm>
          <a:custGeom>
            <a:avLst/>
            <a:gdLst/>
            <a:ahLst/>
            <a:cxnLst/>
            <a:rect l="l" t="t" r="r" b="b"/>
            <a:pathLst>
              <a:path w="77470" h="2077085">
                <a:moveTo>
                  <a:pt x="77296" y="0"/>
                </a:moveTo>
                <a:lnTo>
                  <a:pt x="0" y="0"/>
                </a:lnTo>
                <a:lnTo>
                  <a:pt x="0" y="2076550"/>
                </a:lnTo>
                <a:lnTo>
                  <a:pt x="77296" y="2071449"/>
                </a:lnTo>
                <a:lnTo>
                  <a:pt x="77296" y="0"/>
                </a:lnTo>
                <a:close/>
              </a:path>
            </a:pathLst>
          </a:custGeom>
          <a:solidFill>
            <a:srgbClr val="CE9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8662846" y="0"/>
            <a:ext cx="76835" cy="2072005"/>
          </a:xfrm>
          <a:custGeom>
            <a:avLst/>
            <a:gdLst/>
            <a:ahLst/>
            <a:cxnLst/>
            <a:rect l="l" t="t" r="r" b="b"/>
            <a:pathLst>
              <a:path w="76834" h="2072005">
                <a:moveTo>
                  <a:pt x="76587" y="0"/>
                </a:moveTo>
                <a:lnTo>
                  <a:pt x="0" y="0"/>
                </a:lnTo>
                <a:lnTo>
                  <a:pt x="0" y="2071917"/>
                </a:lnTo>
                <a:lnTo>
                  <a:pt x="76587" y="2066863"/>
                </a:lnTo>
                <a:lnTo>
                  <a:pt x="76587" y="0"/>
                </a:lnTo>
                <a:close/>
              </a:path>
            </a:pathLst>
          </a:custGeom>
          <a:solidFill>
            <a:srgbClr val="CE9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8732342" y="0"/>
            <a:ext cx="77470" cy="2067560"/>
          </a:xfrm>
          <a:custGeom>
            <a:avLst/>
            <a:gdLst/>
            <a:ahLst/>
            <a:cxnLst/>
            <a:rect l="l" t="t" r="r" b="b"/>
            <a:pathLst>
              <a:path w="77470" h="2067560">
                <a:moveTo>
                  <a:pt x="77296" y="0"/>
                </a:moveTo>
                <a:lnTo>
                  <a:pt x="0" y="0"/>
                </a:lnTo>
                <a:lnTo>
                  <a:pt x="0" y="2067331"/>
                </a:lnTo>
                <a:lnTo>
                  <a:pt x="77296" y="2062230"/>
                </a:lnTo>
                <a:lnTo>
                  <a:pt x="77296" y="0"/>
                </a:lnTo>
                <a:close/>
              </a:path>
            </a:pathLst>
          </a:custGeom>
          <a:solidFill>
            <a:srgbClr val="CE9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8802547" y="0"/>
            <a:ext cx="76835" cy="2063114"/>
          </a:xfrm>
          <a:custGeom>
            <a:avLst/>
            <a:gdLst/>
            <a:ahLst/>
            <a:cxnLst/>
            <a:rect l="l" t="t" r="r" b="b"/>
            <a:pathLst>
              <a:path w="76834" h="2063114">
                <a:moveTo>
                  <a:pt x="76587" y="0"/>
                </a:moveTo>
                <a:lnTo>
                  <a:pt x="0" y="0"/>
                </a:lnTo>
                <a:lnTo>
                  <a:pt x="0" y="2062698"/>
                </a:lnTo>
                <a:lnTo>
                  <a:pt x="76587" y="2057644"/>
                </a:lnTo>
                <a:lnTo>
                  <a:pt x="76587" y="0"/>
                </a:lnTo>
                <a:close/>
              </a:path>
            </a:pathLst>
          </a:custGeom>
          <a:solidFill>
            <a:srgbClr val="CD9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8872752" y="0"/>
            <a:ext cx="76835" cy="2058670"/>
          </a:xfrm>
          <a:custGeom>
            <a:avLst/>
            <a:gdLst/>
            <a:ahLst/>
            <a:cxnLst/>
            <a:rect l="l" t="t" r="r" b="b"/>
            <a:pathLst>
              <a:path w="76834" h="2058670">
                <a:moveTo>
                  <a:pt x="76587" y="0"/>
                </a:moveTo>
                <a:lnTo>
                  <a:pt x="0" y="0"/>
                </a:lnTo>
                <a:lnTo>
                  <a:pt x="0" y="2058065"/>
                </a:lnTo>
                <a:lnTo>
                  <a:pt x="76587" y="2053011"/>
                </a:lnTo>
                <a:lnTo>
                  <a:pt x="76587" y="0"/>
                </a:lnTo>
                <a:close/>
              </a:path>
            </a:pathLst>
          </a:custGeom>
          <a:solidFill>
            <a:srgbClr val="CD9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8942247" y="0"/>
            <a:ext cx="76835" cy="2053589"/>
          </a:xfrm>
          <a:custGeom>
            <a:avLst/>
            <a:gdLst/>
            <a:ahLst/>
            <a:cxnLst/>
            <a:rect l="l" t="t" r="r" b="b"/>
            <a:pathLst>
              <a:path w="76834" h="2053589">
                <a:moveTo>
                  <a:pt x="76587" y="0"/>
                </a:moveTo>
                <a:lnTo>
                  <a:pt x="0" y="0"/>
                </a:lnTo>
                <a:lnTo>
                  <a:pt x="0" y="2053479"/>
                </a:lnTo>
                <a:lnTo>
                  <a:pt x="76587" y="2048425"/>
                </a:lnTo>
                <a:lnTo>
                  <a:pt x="76587" y="0"/>
                </a:lnTo>
                <a:close/>
              </a:path>
            </a:pathLst>
          </a:custGeom>
          <a:solidFill>
            <a:srgbClr val="CC9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9012452" y="0"/>
            <a:ext cx="76835" cy="2049145"/>
          </a:xfrm>
          <a:custGeom>
            <a:avLst/>
            <a:gdLst/>
            <a:ahLst/>
            <a:cxnLst/>
            <a:rect l="l" t="t" r="r" b="b"/>
            <a:pathLst>
              <a:path w="76834" h="2049145">
                <a:moveTo>
                  <a:pt x="76587" y="0"/>
                </a:moveTo>
                <a:lnTo>
                  <a:pt x="0" y="0"/>
                </a:lnTo>
                <a:lnTo>
                  <a:pt x="0" y="2048846"/>
                </a:lnTo>
                <a:lnTo>
                  <a:pt x="76587" y="2043793"/>
                </a:lnTo>
                <a:lnTo>
                  <a:pt x="76587" y="0"/>
                </a:lnTo>
                <a:close/>
              </a:path>
            </a:pathLst>
          </a:custGeom>
          <a:solidFill>
            <a:srgbClr val="CC9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9081947" y="0"/>
            <a:ext cx="76835" cy="2044700"/>
          </a:xfrm>
          <a:custGeom>
            <a:avLst/>
            <a:gdLst/>
            <a:ahLst/>
            <a:cxnLst/>
            <a:rect l="l" t="t" r="r" b="b"/>
            <a:pathLst>
              <a:path w="76834" h="2044700">
                <a:moveTo>
                  <a:pt x="76587" y="0"/>
                </a:moveTo>
                <a:lnTo>
                  <a:pt x="0" y="0"/>
                </a:lnTo>
                <a:lnTo>
                  <a:pt x="0" y="2044260"/>
                </a:lnTo>
                <a:lnTo>
                  <a:pt x="76587" y="2039207"/>
                </a:lnTo>
                <a:lnTo>
                  <a:pt x="76587" y="0"/>
                </a:lnTo>
                <a:close/>
              </a:path>
            </a:pathLst>
          </a:custGeom>
          <a:solidFill>
            <a:srgbClr val="CC9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9152152" y="0"/>
            <a:ext cx="76835" cy="2040255"/>
          </a:xfrm>
          <a:custGeom>
            <a:avLst/>
            <a:gdLst/>
            <a:ahLst/>
            <a:cxnLst/>
            <a:rect l="l" t="t" r="r" b="b"/>
            <a:pathLst>
              <a:path w="76834" h="2040255">
                <a:moveTo>
                  <a:pt x="76587" y="0"/>
                </a:moveTo>
                <a:lnTo>
                  <a:pt x="0" y="0"/>
                </a:lnTo>
                <a:lnTo>
                  <a:pt x="0" y="2039628"/>
                </a:lnTo>
                <a:lnTo>
                  <a:pt x="76587" y="2034574"/>
                </a:lnTo>
                <a:lnTo>
                  <a:pt x="76587" y="0"/>
                </a:lnTo>
                <a:close/>
              </a:path>
            </a:pathLst>
          </a:custGeom>
          <a:solidFill>
            <a:srgbClr val="CC91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9221648" y="0"/>
            <a:ext cx="76835" cy="2035175"/>
          </a:xfrm>
          <a:custGeom>
            <a:avLst/>
            <a:gdLst/>
            <a:ahLst/>
            <a:cxnLst/>
            <a:rect l="l" t="t" r="r" b="b"/>
            <a:pathLst>
              <a:path w="76834" h="2035175">
                <a:moveTo>
                  <a:pt x="76587" y="0"/>
                </a:moveTo>
                <a:lnTo>
                  <a:pt x="0" y="0"/>
                </a:lnTo>
                <a:lnTo>
                  <a:pt x="0" y="2035042"/>
                </a:lnTo>
                <a:lnTo>
                  <a:pt x="76587" y="2029988"/>
                </a:lnTo>
                <a:lnTo>
                  <a:pt x="76587" y="0"/>
                </a:lnTo>
                <a:close/>
              </a:path>
            </a:pathLst>
          </a:custGeom>
          <a:solidFill>
            <a:srgbClr val="CC9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9291852" y="0"/>
            <a:ext cx="76835" cy="2030730"/>
          </a:xfrm>
          <a:custGeom>
            <a:avLst/>
            <a:gdLst/>
            <a:ahLst/>
            <a:cxnLst/>
            <a:rect l="l" t="t" r="r" b="b"/>
            <a:pathLst>
              <a:path w="76834" h="2030730">
                <a:moveTo>
                  <a:pt x="76587" y="0"/>
                </a:moveTo>
                <a:lnTo>
                  <a:pt x="0" y="0"/>
                </a:lnTo>
                <a:lnTo>
                  <a:pt x="0" y="2030409"/>
                </a:lnTo>
                <a:lnTo>
                  <a:pt x="76587" y="2025355"/>
                </a:lnTo>
                <a:lnTo>
                  <a:pt x="76587" y="0"/>
                </a:lnTo>
                <a:close/>
              </a:path>
            </a:pathLst>
          </a:custGeom>
          <a:solidFill>
            <a:srgbClr val="CA8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9361348" y="0"/>
            <a:ext cx="76835" cy="2026285"/>
          </a:xfrm>
          <a:custGeom>
            <a:avLst/>
            <a:gdLst/>
            <a:ahLst/>
            <a:cxnLst/>
            <a:rect l="l" t="t" r="r" b="b"/>
            <a:pathLst>
              <a:path w="76834" h="2026285">
                <a:moveTo>
                  <a:pt x="76587" y="0"/>
                </a:moveTo>
                <a:lnTo>
                  <a:pt x="0" y="0"/>
                </a:lnTo>
                <a:lnTo>
                  <a:pt x="0" y="2025823"/>
                </a:lnTo>
                <a:lnTo>
                  <a:pt x="76587" y="2020769"/>
                </a:lnTo>
                <a:lnTo>
                  <a:pt x="76587" y="0"/>
                </a:lnTo>
                <a:close/>
              </a:path>
            </a:pathLst>
          </a:custGeom>
          <a:solidFill>
            <a:srgbClr val="CA8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9431553" y="0"/>
            <a:ext cx="76835" cy="2021205"/>
          </a:xfrm>
          <a:custGeom>
            <a:avLst/>
            <a:gdLst/>
            <a:ahLst/>
            <a:cxnLst/>
            <a:rect l="l" t="t" r="r" b="b"/>
            <a:pathLst>
              <a:path w="76834" h="2021205">
                <a:moveTo>
                  <a:pt x="76587" y="0"/>
                </a:moveTo>
                <a:lnTo>
                  <a:pt x="0" y="0"/>
                </a:lnTo>
                <a:lnTo>
                  <a:pt x="0" y="2021190"/>
                </a:lnTo>
                <a:lnTo>
                  <a:pt x="76587" y="2016136"/>
                </a:lnTo>
                <a:lnTo>
                  <a:pt x="76587" y="0"/>
                </a:lnTo>
                <a:close/>
              </a:path>
            </a:pathLst>
          </a:custGeom>
          <a:solidFill>
            <a:srgbClr val="CA8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9501049" y="0"/>
            <a:ext cx="76835" cy="2016760"/>
          </a:xfrm>
          <a:custGeom>
            <a:avLst/>
            <a:gdLst/>
            <a:ahLst/>
            <a:cxnLst/>
            <a:rect l="l" t="t" r="r" b="b"/>
            <a:pathLst>
              <a:path w="76834" h="2016760">
                <a:moveTo>
                  <a:pt x="76587" y="0"/>
                </a:moveTo>
                <a:lnTo>
                  <a:pt x="0" y="0"/>
                </a:lnTo>
                <a:lnTo>
                  <a:pt x="0" y="2016604"/>
                </a:lnTo>
                <a:lnTo>
                  <a:pt x="76587" y="2011550"/>
                </a:lnTo>
                <a:lnTo>
                  <a:pt x="76587" y="0"/>
                </a:lnTo>
                <a:close/>
              </a:path>
            </a:pathLst>
          </a:custGeom>
          <a:solidFill>
            <a:srgbClr val="C98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9571253" y="0"/>
            <a:ext cx="76835" cy="2012314"/>
          </a:xfrm>
          <a:custGeom>
            <a:avLst/>
            <a:gdLst/>
            <a:ahLst/>
            <a:cxnLst/>
            <a:rect l="l" t="t" r="r" b="b"/>
            <a:pathLst>
              <a:path w="76834" h="2012314">
                <a:moveTo>
                  <a:pt x="76587" y="0"/>
                </a:moveTo>
                <a:lnTo>
                  <a:pt x="0" y="0"/>
                </a:lnTo>
                <a:lnTo>
                  <a:pt x="0" y="2011971"/>
                </a:lnTo>
                <a:lnTo>
                  <a:pt x="76587" y="2006917"/>
                </a:lnTo>
                <a:lnTo>
                  <a:pt x="76587" y="0"/>
                </a:lnTo>
                <a:close/>
              </a:path>
            </a:pathLst>
          </a:custGeom>
          <a:solidFill>
            <a:srgbClr val="C98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9640749" y="0"/>
            <a:ext cx="76835" cy="2007870"/>
          </a:xfrm>
          <a:custGeom>
            <a:avLst/>
            <a:gdLst/>
            <a:ahLst/>
            <a:cxnLst/>
            <a:rect l="l" t="t" r="r" b="b"/>
            <a:pathLst>
              <a:path w="76834" h="2007870">
                <a:moveTo>
                  <a:pt x="76587" y="0"/>
                </a:moveTo>
                <a:lnTo>
                  <a:pt x="0" y="0"/>
                </a:lnTo>
                <a:lnTo>
                  <a:pt x="0" y="2007385"/>
                </a:lnTo>
                <a:lnTo>
                  <a:pt x="76587" y="2002331"/>
                </a:lnTo>
                <a:lnTo>
                  <a:pt x="76587" y="0"/>
                </a:lnTo>
                <a:close/>
              </a:path>
            </a:pathLst>
          </a:custGeom>
          <a:solidFill>
            <a:srgbClr val="C98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9710954" y="0"/>
            <a:ext cx="76835" cy="2002789"/>
          </a:xfrm>
          <a:custGeom>
            <a:avLst/>
            <a:gdLst/>
            <a:ahLst/>
            <a:cxnLst/>
            <a:rect l="l" t="t" r="r" b="b"/>
            <a:pathLst>
              <a:path w="76834" h="2002789">
                <a:moveTo>
                  <a:pt x="76587" y="0"/>
                </a:moveTo>
                <a:lnTo>
                  <a:pt x="0" y="0"/>
                </a:lnTo>
                <a:lnTo>
                  <a:pt x="0" y="2002752"/>
                </a:lnTo>
                <a:lnTo>
                  <a:pt x="76587" y="1997698"/>
                </a:lnTo>
                <a:lnTo>
                  <a:pt x="76587" y="0"/>
                </a:lnTo>
                <a:close/>
              </a:path>
            </a:pathLst>
          </a:custGeom>
          <a:solidFill>
            <a:srgbClr val="C88B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9780450" y="0"/>
            <a:ext cx="76835" cy="1998345"/>
          </a:xfrm>
          <a:custGeom>
            <a:avLst/>
            <a:gdLst/>
            <a:ahLst/>
            <a:cxnLst/>
            <a:rect l="l" t="t" r="r" b="b"/>
            <a:pathLst>
              <a:path w="76834" h="1998345">
                <a:moveTo>
                  <a:pt x="76587" y="0"/>
                </a:moveTo>
                <a:lnTo>
                  <a:pt x="0" y="0"/>
                </a:lnTo>
                <a:lnTo>
                  <a:pt x="0" y="1998166"/>
                </a:lnTo>
                <a:lnTo>
                  <a:pt x="76587" y="1993112"/>
                </a:lnTo>
                <a:lnTo>
                  <a:pt x="76587" y="0"/>
                </a:lnTo>
                <a:close/>
              </a:path>
            </a:pathLst>
          </a:custGeom>
          <a:solidFill>
            <a:srgbClr val="C88B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9850655" y="0"/>
            <a:ext cx="76835" cy="1993900"/>
          </a:xfrm>
          <a:custGeom>
            <a:avLst/>
            <a:gdLst/>
            <a:ahLst/>
            <a:cxnLst/>
            <a:rect l="l" t="t" r="r" b="b"/>
            <a:pathLst>
              <a:path w="76834" h="1993900">
                <a:moveTo>
                  <a:pt x="76587" y="0"/>
                </a:moveTo>
                <a:lnTo>
                  <a:pt x="0" y="0"/>
                </a:lnTo>
                <a:lnTo>
                  <a:pt x="0" y="1993534"/>
                </a:lnTo>
                <a:lnTo>
                  <a:pt x="66659" y="1989135"/>
                </a:lnTo>
                <a:lnTo>
                  <a:pt x="76587" y="1988171"/>
                </a:lnTo>
                <a:lnTo>
                  <a:pt x="76587" y="0"/>
                </a:lnTo>
                <a:close/>
              </a:path>
            </a:pathLst>
          </a:custGeom>
          <a:solidFill>
            <a:srgbClr val="C78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9920150" y="0"/>
            <a:ext cx="77470" cy="1989455"/>
          </a:xfrm>
          <a:custGeom>
            <a:avLst/>
            <a:gdLst/>
            <a:ahLst/>
            <a:cxnLst/>
            <a:rect l="l" t="t" r="r" b="b"/>
            <a:pathLst>
              <a:path w="77470" h="1989455">
                <a:moveTo>
                  <a:pt x="77296" y="0"/>
                </a:moveTo>
                <a:lnTo>
                  <a:pt x="0" y="0"/>
                </a:lnTo>
                <a:lnTo>
                  <a:pt x="0" y="1988859"/>
                </a:lnTo>
                <a:lnTo>
                  <a:pt x="77296" y="1981355"/>
                </a:lnTo>
                <a:lnTo>
                  <a:pt x="77296" y="0"/>
                </a:lnTo>
                <a:close/>
              </a:path>
            </a:pathLst>
          </a:custGeom>
          <a:solidFill>
            <a:srgbClr val="C789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9990355" y="0"/>
            <a:ext cx="76835" cy="1982470"/>
          </a:xfrm>
          <a:custGeom>
            <a:avLst/>
            <a:gdLst/>
            <a:ahLst/>
            <a:cxnLst/>
            <a:rect l="l" t="t" r="r" b="b"/>
            <a:pathLst>
              <a:path w="76834" h="1982470">
                <a:moveTo>
                  <a:pt x="76587" y="0"/>
                </a:moveTo>
                <a:lnTo>
                  <a:pt x="0" y="0"/>
                </a:lnTo>
                <a:lnTo>
                  <a:pt x="0" y="1982043"/>
                </a:lnTo>
                <a:lnTo>
                  <a:pt x="76587" y="1974608"/>
                </a:lnTo>
                <a:lnTo>
                  <a:pt x="76587" y="0"/>
                </a:lnTo>
                <a:close/>
              </a:path>
            </a:pathLst>
          </a:custGeom>
          <a:solidFill>
            <a:srgbClr val="C78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10059851" y="0"/>
            <a:ext cx="77470" cy="1975485"/>
          </a:xfrm>
          <a:custGeom>
            <a:avLst/>
            <a:gdLst/>
            <a:ahLst/>
            <a:cxnLst/>
            <a:rect l="l" t="t" r="r" b="b"/>
            <a:pathLst>
              <a:path w="77470" h="1975485">
                <a:moveTo>
                  <a:pt x="77296" y="0"/>
                </a:moveTo>
                <a:lnTo>
                  <a:pt x="0" y="0"/>
                </a:lnTo>
                <a:lnTo>
                  <a:pt x="0" y="1975296"/>
                </a:lnTo>
                <a:lnTo>
                  <a:pt x="77296" y="1967792"/>
                </a:lnTo>
                <a:lnTo>
                  <a:pt x="77296" y="0"/>
                </a:lnTo>
                <a:close/>
              </a:path>
            </a:pathLst>
          </a:custGeom>
          <a:solidFill>
            <a:srgbClr val="C68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10130056" y="0"/>
            <a:ext cx="76835" cy="1968500"/>
          </a:xfrm>
          <a:custGeom>
            <a:avLst/>
            <a:gdLst/>
            <a:ahLst/>
            <a:cxnLst/>
            <a:rect l="l" t="t" r="r" b="b"/>
            <a:pathLst>
              <a:path w="76834" h="1968500">
                <a:moveTo>
                  <a:pt x="76587" y="0"/>
                </a:moveTo>
                <a:lnTo>
                  <a:pt x="0" y="0"/>
                </a:lnTo>
                <a:lnTo>
                  <a:pt x="0" y="1968480"/>
                </a:lnTo>
                <a:lnTo>
                  <a:pt x="76587" y="1961045"/>
                </a:lnTo>
                <a:lnTo>
                  <a:pt x="76587" y="0"/>
                </a:lnTo>
                <a:close/>
              </a:path>
            </a:pathLst>
          </a:custGeom>
          <a:solidFill>
            <a:srgbClr val="C6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10199551" y="0"/>
            <a:ext cx="77470" cy="1962150"/>
          </a:xfrm>
          <a:custGeom>
            <a:avLst/>
            <a:gdLst/>
            <a:ahLst/>
            <a:cxnLst/>
            <a:rect l="l" t="t" r="r" b="b"/>
            <a:pathLst>
              <a:path w="77470" h="1962150">
                <a:moveTo>
                  <a:pt x="77296" y="0"/>
                </a:moveTo>
                <a:lnTo>
                  <a:pt x="0" y="0"/>
                </a:lnTo>
                <a:lnTo>
                  <a:pt x="0" y="1961733"/>
                </a:lnTo>
                <a:lnTo>
                  <a:pt x="77296" y="1954229"/>
                </a:lnTo>
                <a:lnTo>
                  <a:pt x="77296" y="0"/>
                </a:lnTo>
                <a:close/>
              </a:path>
            </a:pathLst>
          </a:custGeom>
          <a:solidFill>
            <a:srgbClr val="C58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10269756" y="0"/>
            <a:ext cx="76835" cy="1955164"/>
          </a:xfrm>
          <a:custGeom>
            <a:avLst/>
            <a:gdLst/>
            <a:ahLst/>
            <a:cxnLst/>
            <a:rect l="l" t="t" r="r" b="b"/>
            <a:pathLst>
              <a:path w="76834" h="1955164">
                <a:moveTo>
                  <a:pt x="76587" y="0"/>
                </a:moveTo>
                <a:lnTo>
                  <a:pt x="0" y="0"/>
                </a:lnTo>
                <a:lnTo>
                  <a:pt x="0" y="1954917"/>
                </a:lnTo>
                <a:lnTo>
                  <a:pt x="12764" y="1953678"/>
                </a:lnTo>
                <a:lnTo>
                  <a:pt x="76587" y="1945287"/>
                </a:lnTo>
                <a:lnTo>
                  <a:pt x="76587" y="0"/>
                </a:lnTo>
                <a:close/>
              </a:path>
            </a:pathLst>
          </a:custGeom>
          <a:solidFill>
            <a:srgbClr val="C58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10339251" y="0"/>
            <a:ext cx="77470" cy="1946275"/>
          </a:xfrm>
          <a:custGeom>
            <a:avLst/>
            <a:gdLst/>
            <a:ahLst/>
            <a:cxnLst/>
            <a:rect l="l" t="t" r="r" b="b"/>
            <a:pathLst>
              <a:path w="77470" h="1946275">
                <a:moveTo>
                  <a:pt x="77296" y="0"/>
                </a:moveTo>
                <a:lnTo>
                  <a:pt x="0" y="0"/>
                </a:lnTo>
                <a:lnTo>
                  <a:pt x="0" y="1946219"/>
                </a:lnTo>
                <a:lnTo>
                  <a:pt x="77296" y="1936057"/>
                </a:lnTo>
                <a:lnTo>
                  <a:pt x="77296" y="0"/>
                </a:lnTo>
                <a:close/>
              </a:path>
            </a:pathLst>
          </a:custGeom>
          <a:solidFill>
            <a:srgbClr val="C58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10409456" y="0"/>
            <a:ext cx="76835" cy="1937385"/>
          </a:xfrm>
          <a:custGeom>
            <a:avLst/>
            <a:gdLst/>
            <a:ahLst/>
            <a:cxnLst/>
            <a:rect l="l" t="t" r="r" b="b"/>
            <a:pathLst>
              <a:path w="76834" h="1937385">
                <a:moveTo>
                  <a:pt x="76587" y="0"/>
                </a:moveTo>
                <a:lnTo>
                  <a:pt x="0" y="0"/>
                </a:lnTo>
                <a:lnTo>
                  <a:pt x="0" y="1936989"/>
                </a:lnTo>
                <a:lnTo>
                  <a:pt x="76587" y="1926920"/>
                </a:lnTo>
                <a:lnTo>
                  <a:pt x="76587" y="0"/>
                </a:lnTo>
                <a:close/>
              </a:path>
            </a:pathLst>
          </a:custGeom>
          <a:solidFill>
            <a:srgbClr val="C48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10479661" y="0"/>
            <a:ext cx="76835" cy="1927860"/>
          </a:xfrm>
          <a:custGeom>
            <a:avLst/>
            <a:gdLst/>
            <a:ahLst/>
            <a:cxnLst/>
            <a:rect l="l" t="t" r="r" b="b"/>
            <a:pathLst>
              <a:path w="76834" h="1927860">
                <a:moveTo>
                  <a:pt x="76587" y="0"/>
                </a:moveTo>
                <a:lnTo>
                  <a:pt x="0" y="0"/>
                </a:lnTo>
                <a:lnTo>
                  <a:pt x="0" y="1927759"/>
                </a:lnTo>
                <a:lnTo>
                  <a:pt x="76587" y="1917690"/>
                </a:lnTo>
                <a:lnTo>
                  <a:pt x="76587" y="0"/>
                </a:lnTo>
                <a:close/>
              </a:path>
            </a:pathLst>
          </a:custGeom>
          <a:solidFill>
            <a:srgbClr val="C48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10549157" y="0"/>
            <a:ext cx="76835" cy="1918970"/>
          </a:xfrm>
          <a:custGeom>
            <a:avLst/>
            <a:gdLst/>
            <a:ahLst/>
            <a:cxnLst/>
            <a:rect l="l" t="t" r="r" b="b"/>
            <a:pathLst>
              <a:path w="76834" h="1918970">
                <a:moveTo>
                  <a:pt x="76587" y="0"/>
                </a:moveTo>
                <a:lnTo>
                  <a:pt x="0" y="0"/>
                </a:lnTo>
                <a:lnTo>
                  <a:pt x="0" y="1918622"/>
                </a:lnTo>
                <a:lnTo>
                  <a:pt x="76587" y="1908553"/>
                </a:lnTo>
                <a:lnTo>
                  <a:pt x="76587" y="0"/>
                </a:lnTo>
                <a:close/>
              </a:path>
            </a:pathLst>
          </a:custGeom>
          <a:solidFill>
            <a:srgbClr val="C38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10619361" y="0"/>
            <a:ext cx="76835" cy="1909445"/>
          </a:xfrm>
          <a:custGeom>
            <a:avLst/>
            <a:gdLst/>
            <a:ahLst/>
            <a:cxnLst/>
            <a:rect l="l" t="t" r="r" b="b"/>
            <a:pathLst>
              <a:path w="76834" h="1909445">
                <a:moveTo>
                  <a:pt x="76587" y="0"/>
                </a:moveTo>
                <a:lnTo>
                  <a:pt x="0" y="0"/>
                </a:lnTo>
                <a:lnTo>
                  <a:pt x="0" y="1909392"/>
                </a:lnTo>
                <a:lnTo>
                  <a:pt x="19147" y="1906875"/>
                </a:lnTo>
                <a:lnTo>
                  <a:pt x="76587" y="1896840"/>
                </a:lnTo>
                <a:lnTo>
                  <a:pt x="76587" y="0"/>
                </a:lnTo>
                <a:close/>
              </a:path>
            </a:pathLst>
          </a:custGeom>
          <a:solidFill>
            <a:srgbClr val="C38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10688857" y="0"/>
            <a:ext cx="76835" cy="1898650"/>
          </a:xfrm>
          <a:custGeom>
            <a:avLst/>
            <a:gdLst/>
            <a:ahLst/>
            <a:cxnLst/>
            <a:rect l="l" t="t" r="r" b="b"/>
            <a:pathLst>
              <a:path w="76834" h="1898650">
                <a:moveTo>
                  <a:pt x="76587" y="0"/>
                </a:moveTo>
                <a:lnTo>
                  <a:pt x="0" y="0"/>
                </a:lnTo>
                <a:lnTo>
                  <a:pt x="0" y="1898079"/>
                </a:lnTo>
                <a:lnTo>
                  <a:pt x="76587" y="1884699"/>
                </a:lnTo>
                <a:lnTo>
                  <a:pt x="76587" y="0"/>
                </a:lnTo>
                <a:close/>
              </a:path>
            </a:pathLst>
          </a:custGeom>
          <a:solidFill>
            <a:srgbClr val="C381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10759062" y="0"/>
            <a:ext cx="76835" cy="1885950"/>
          </a:xfrm>
          <a:custGeom>
            <a:avLst/>
            <a:gdLst/>
            <a:ahLst/>
            <a:cxnLst/>
            <a:rect l="l" t="t" r="r" b="b"/>
            <a:pathLst>
              <a:path w="76834" h="1885950">
                <a:moveTo>
                  <a:pt x="76587" y="0"/>
                </a:moveTo>
                <a:lnTo>
                  <a:pt x="0" y="0"/>
                </a:lnTo>
                <a:lnTo>
                  <a:pt x="0" y="1885814"/>
                </a:lnTo>
                <a:lnTo>
                  <a:pt x="76587" y="1872434"/>
                </a:lnTo>
                <a:lnTo>
                  <a:pt x="76587" y="0"/>
                </a:lnTo>
                <a:close/>
              </a:path>
            </a:pathLst>
          </a:custGeom>
          <a:solidFill>
            <a:srgbClr val="C28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10828558" y="0"/>
            <a:ext cx="76835" cy="1873885"/>
          </a:xfrm>
          <a:custGeom>
            <a:avLst/>
            <a:gdLst/>
            <a:ahLst/>
            <a:cxnLst/>
            <a:rect l="l" t="t" r="r" b="b"/>
            <a:pathLst>
              <a:path w="76834" h="1873885">
                <a:moveTo>
                  <a:pt x="76587" y="0"/>
                </a:moveTo>
                <a:lnTo>
                  <a:pt x="0" y="0"/>
                </a:lnTo>
                <a:lnTo>
                  <a:pt x="0" y="1873673"/>
                </a:lnTo>
                <a:lnTo>
                  <a:pt x="76587" y="1860294"/>
                </a:lnTo>
                <a:lnTo>
                  <a:pt x="76587" y="0"/>
                </a:lnTo>
                <a:close/>
              </a:path>
            </a:pathLst>
          </a:custGeom>
          <a:solidFill>
            <a:srgbClr val="C28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10898762" y="0"/>
            <a:ext cx="76835" cy="1861820"/>
          </a:xfrm>
          <a:custGeom>
            <a:avLst/>
            <a:gdLst/>
            <a:ahLst/>
            <a:cxnLst/>
            <a:rect l="l" t="t" r="r" b="b"/>
            <a:pathLst>
              <a:path w="76834" h="1861820">
                <a:moveTo>
                  <a:pt x="76587" y="0"/>
                </a:moveTo>
                <a:lnTo>
                  <a:pt x="0" y="0"/>
                </a:lnTo>
                <a:lnTo>
                  <a:pt x="0" y="1861409"/>
                </a:lnTo>
                <a:lnTo>
                  <a:pt x="76587" y="1848029"/>
                </a:lnTo>
                <a:lnTo>
                  <a:pt x="76587" y="0"/>
                </a:lnTo>
                <a:close/>
              </a:path>
            </a:pathLst>
          </a:custGeom>
          <a:solidFill>
            <a:srgbClr val="C17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10968258" y="0"/>
            <a:ext cx="76835" cy="1849755"/>
          </a:xfrm>
          <a:custGeom>
            <a:avLst/>
            <a:gdLst/>
            <a:ahLst/>
            <a:cxnLst/>
            <a:rect l="l" t="t" r="r" b="b"/>
            <a:pathLst>
              <a:path w="76834" h="1849755">
                <a:moveTo>
                  <a:pt x="76587" y="0"/>
                </a:moveTo>
                <a:lnTo>
                  <a:pt x="0" y="0"/>
                </a:lnTo>
                <a:lnTo>
                  <a:pt x="0" y="1849268"/>
                </a:lnTo>
                <a:lnTo>
                  <a:pt x="23401" y="1845179"/>
                </a:lnTo>
                <a:lnTo>
                  <a:pt x="76587" y="1832864"/>
                </a:lnTo>
                <a:lnTo>
                  <a:pt x="76587" y="0"/>
                </a:lnTo>
                <a:close/>
              </a:path>
            </a:pathLst>
          </a:custGeom>
          <a:solidFill>
            <a:srgbClr val="C17F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11038463" y="0"/>
            <a:ext cx="76835" cy="1834514"/>
          </a:xfrm>
          <a:custGeom>
            <a:avLst/>
            <a:gdLst/>
            <a:ahLst/>
            <a:cxnLst/>
            <a:rect l="l" t="t" r="r" b="b"/>
            <a:pathLst>
              <a:path w="76834" h="1834514">
                <a:moveTo>
                  <a:pt x="76587" y="0"/>
                </a:moveTo>
                <a:lnTo>
                  <a:pt x="0" y="0"/>
                </a:lnTo>
                <a:lnTo>
                  <a:pt x="0" y="1834342"/>
                </a:lnTo>
                <a:lnTo>
                  <a:pt x="76587" y="1816608"/>
                </a:lnTo>
                <a:lnTo>
                  <a:pt x="76587" y="0"/>
                </a:lnTo>
                <a:close/>
              </a:path>
            </a:pathLst>
          </a:custGeom>
          <a:solidFill>
            <a:srgbClr val="C17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11107959" y="0"/>
            <a:ext cx="76835" cy="1818639"/>
          </a:xfrm>
          <a:custGeom>
            <a:avLst/>
            <a:gdLst/>
            <a:ahLst/>
            <a:cxnLst/>
            <a:rect l="l" t="t" r="r" b="b"/>
            <a:pathLst>
              <a:path w="76834" h="1818639">
                <a:moveTo>
                  <a:pt x="76587" y="0"/>
                </a:moveTo>
                <a:lnTo>
                  <a:pt x="0" y="0"/>
                </a:lnTo>
                <a:lnTo>
                  <a:pt x="0" y="1818250"/>
                </a:lnTo>
                <a:lnTo>
                  <a:pt x="76587" y="1800515"/>
                </a:lnTo>
                <a:lnTo>
                  <a:pt x="76587" y="0"/>
                </a:lnTo>
                <a:close/>
              </a:path>
            </a:pathLst>
          </a:custGeom>
          <a:solidFill>
            <a:srgbClr val="C07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11178164" y="0"/>
            <a:ext cx="76835" cy="1802130"/>
          </a:xfrm>
          <a:custGeom>
            <a:avLst/>
            <a:gdLst/>
            <a:ahLst/>
            <a:cxnLst/>
            <a:rect l="l" t="t" r="r" b="b"/>
            <a:pathLst>
              <a:path w="76834" h="1802130">
                <a:moveTo>
                  <a:pt x="76587" y="0"/>
                </a:moveTo>
                <a:lnTo>
                  <a:pt x="0" y="0"/>
                </a:lnTo>
                <a:lnTo>
                  <a:pt x="0" y="1801993"/>
                </a:lnTo>
                <a:lnTo>
                  <a:pt x="76587" y="1784259"/>
                </a:lnTo>
                <a:lnTo>
                  <a:pt x="76587" y="0"/>
                </a:lnTo>
                <a:close/>
              </a:path>
            </a:pathLst>
          </a:custGeom>
          <a:solidFill>
            <a:srgbClr val="C07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11247659" y="0"/>
            <a:ext cx="76835" cy="1786255"/>
          </a:xfrm>
          <a:custGeom>
            <a:avLst/>
            <a:gdLst/>
            <a:ahLst/>
            <a:cxnLst/>
            <a:rect l="l" t="t" r="r" b="b"/>
            <a:pathLst>
              <a:path w="76834" h="1786255">
                <a:moveTo>
                  <a:pt x="76587" y="0"/>
                </a:moveTo>
                <a:lnTo>
                  <a:pt x="0" y="0"/>
                </a:lnTo>
                <a:lnTo>
                  <a:pt x="0" y="1785901"/>
                </a:lnTo>
                <a:lnTo>
                  <a:pt x="76587" y="1768167"/>
                </a:lnTo>
                <a:lnTo>
                  <a:pt x="76587" y="0"/>
                </a:lnTo>
                <a:close/>
              </a:path>
            </a:pathLst>
          </a:custGeom>
          <a:solidFill>
            <a:srgbClr val="BF7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11317864" y="0"/>
            <a:ext cx="76835" cy="1769745"/>
          </a:xfrm>
          <a:custGeom>
            <a:avLst/>
            <a:gdLst/>
            <a:ahLst/>
            <a:cxnLst/>
            <a:rect l="l" t="t" r="r" b="b"/>
            <a:pathLst>
              <a:path w="76834" h="1769745">
                <a:moveTo>
                  <a:pt x="76587" y="0"/>
                </a:moveTo>
                <a:lnTo>
                  <a:pt x="0" y="0"/>
                </a:lnTo>
                <a:lnTo>
                  <a:pt x="0" y="1769645"/>
                </a:lnTo>
                <a:lnTo>
                  <a:pt x="19856" y="1765047"/>
                </a:lnTo>
                <a:lnTo>
                  <a:pt x="76587" y="1748285"/>
                </a:lnTo>
                <a:lnTo>
                  <a:pt x="76587" y="0"/>
                </a:lnTo>
                <a:close/>
              </a:path>
            </a:pathLst>
          </a:custGeom>
          <a:solidFill>
            <a:srgbClr val="BF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11387359" y="0"/>
            <a:ext cx="77470" cy="1750695"/>
          </a:xfrm>
          <a:custGeom>
            <a:avLst/>
            <a:gdLst/>
            <a:ahLst/>
            <a:cxnLst/>
            <a:rect l="l" t="t" r="r" b="b"/>
            <a:pathLst>
              <a:path w="77470" h="1750695">
                <a:moveTo>
                  <a:pt x="77296" y="0"/>
                </a:moveTo>
                <a:lnTo>
                  <a:pt x="0" y="0"/>
                </a:lnTo>
                <a:lnTo>
                  <a:pt x="0" y="1750381"/>
                </a:lnTo>
                <a:lnTo>
                  <a:pt x="77296" y="1727543"/>
                </a:lnTo>
                <a:lnTo>
                  <a:pt x="77296" y="0"/>
                </a:lnTo>
                <a:close/>
              </a:path>
            </a:pathLst>
          </a:custGeom>
          <a:solidFill>
            <a:srgbClr val="BF7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11457564" y="0"/>
            <a:ext cx="76835" cy="1729739"/>
          </a:xfrm>
          <a:custGeom>
            <a:avLst/>
            <a:gdLst/>
            <a:ahLst/>
            <a:cxnLst/>
            <a:rect l="l" t="t" r="r" b="b"/>
            <a:pathLst>
              <a:path w="76834" h="1729739">
                <a:moveTo>
                  <a:pt x="76587" y="0"/>
                </a:moveTo>
                <a:lnTo>
                  <a:pt x="0" y="0"/>
                </a:lnTo>
                <a:lnTo>
                  <a:pt x="0" y="1729638"/>
                </a:lnTo>
                <a:lnTo>
                  <a:pt x="76587" y="1707010"/>
                </a:lnTo>
                <a:lnTo>
                  <a:pt x="76587" y="0"/>
                </a:lnTo>
                <a:close/>
              </a:path>
            </a:pathLst>
          </a:custGeom>
          <a:solidFill>
            <a:srgbClr val="BE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11527060" y="0"/>
            <a:ext cx="77470" cy="1709420"/>
          </a:xfrm>
          <a:custGeom>
            <a:avLst/>
            <a:gdLst/>
            <a:ahLst/>
            <a:cxnLst/>
            <a:rect l="l" t="t" r="r" b="b"/>
            <a:pathLst>
              <a:path w="77470" h="1709420">
                <a:moveTo>
                  <a:pt x="77296" y="0"/>
                </a:moveTo>
                <a:lnTo>
                  <a:pt x="0" y="0"/>
                </a:lnTo>
                <a:lnTo>
                  <a:pt x="0" y="1709105"/>
                </a:lnTo>
                <a:lnTo>
                  <a:pt x="77296" y="1686268"/>
                </a:lnTo>
                <a:lnTo>
                  <a:pt x="77296" y="0"/>
                </a:lnTo>
                <a:close/>
              </a:path>
            </a:pathLst>
          </a:custGeom>
          <a:solidFill>
            <a:srgbClr val="BE7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11597264" y="0"/>
            <a:ext cx="76835" cy="1688464"/>
          </a:xfrm>
          <a:custGeom>
            <a:avLst/>
            <a:gdLst/>
            <a:ahLst/>
            <a:cxnLst/>
            <a:rect l="l" t="t" r="r" b="b"/>
            <a:pathLst>
              <a:path w="76834" h="1688464">
                <a:moveTo>
                  <a:pt x="76587" y="0"/>
                </a:moveTo>
                <a:lnTo>
                  <a:pt x="0" y="0"/>
                </a:lnTo>
                <a:lnTo>
                  <a:pt x="0" y="1688363"/>
                </a:lnTo>
                <a:lnTo>
                  <a:pt x="76587" y="1665735"/>
                </a:lnTo>
                <a:lnTo>
                  <a:pt x="76587" y="0"/>
                </a:lnTo>
                <a:close/>
              </a:path>
            </a:pathLst>
          </a:custGeom>
          <a:solidFill>
            <a:srgbClr val="BD7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11666760" y="0"/>
            <a:ext cx="77470" cy="1668145"/>
          </a:xfrm>
          <a:custGeom>
            <a:avLst/>
            <a:gdLst/>
            <a:ahLst/>
            <a:cxnLst/>
            <a:rect l="l" t="t" r="r" b="b"/>
            <a:pathLst>
              <a:path w="77470" h="1668145">
                <a:moveTo>
                  <a:pt x="77296" y="0"/>
                </a:moveTo>
                <a:lnTo>
                  <a:pt x="0" y="0"/>
                </a:lnTo>
                <a:lnTo>
                  <a:pt x="0" y="1667830"/>
                </a:lnTo>
                <a:lnTo>
                  <a:pt x="14183" y="1663640"/>
                </a:lnTo>
                <a:lnTo>
                  <a:pt x="77296" y="1639659"/>
                </a:lnTo>
                <a:lnTo>
                  <a:pt x="77296" y="0"/>
                </a:lnTo>
                <a:close/>
              </a:path>
            </a:pathLst>
          </a:custGeom>
          <a:solidFill>
            <a:srgbClr val="BD78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11736965" y="0"/>
            <a:ext cx="76835" cy="1642745"/>
          </a:xfrm>
          <a:custGeom>
            <a:avLst/>
            <a:gdLst/>
            <a:ahLst/>
            <a:cxnLst/>
            <a:rect l="l" t="t" r="r" b="b"/>
            <a:pathLst>
              <a:path w="76834" h="1642745">
                <a:moveTo>
                  <a:pt x="76587" y="0"/>
                </a:moveTo>
                <a:lnTo>
                  <a:pt x="0" y="0"/>
                </a:lnTo>
                <a:lnTo>
                  <a:pt x="0" y="1642354"/>
                </a:lnTo>
                <a:lnTo>
                  <a:pt x="76587" y="1613254"/>
                </a:lnTo>
                <a:lnTo>
                  <a:pt x="76587" y="0"/>
                </a:lnTo>
                <a:close/>
              </a:path>
            </a:pathLst>
          </a:custGeom>
          <a:solidFill>
            <a:srgbClr val="BD7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11806461" y="0"/>
            <a:ext cx="77470" cy="1616075"/>
          </a:xfrm>
          <a:custGeom>
            <a:avLst/>
            <a:gdLst/>
            <a:ahLst/>
            <a:cxnLst/>
            <a:rect l="l" t="t" r="r" b="b"/>
            <a:pathLst>
              <a:path w="77470" h="1616075">
                <a:moveTo>
                  <a:pt x="77296" y="0"/>
                </a:moveTo>
                <a:lnTo>
                  <a:pt x="0" y="0"/>
                </a:lnTo>
                <a:lnTo>
                  <a:pt x="0" y="1615948"/>
                </a:lnTo>
                <a:lnTo>
                  <a:pt x="77296" y="1586579"/>
                </a:lnTo>
                <a:lnTo>
                  <a:pt x="77296" y="0"/>
                </a:lnTo>
                <a:close/>
              </a:path>
            </a:pathLst>
          </a:custGeom>
          <a:solidFill>
            <a:srgbClr val="BC7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11876666" y="0"/>
            <a:ext cx="76835" cy="1589405"/>
          </a:xfrm>
          <a:custGeom>
            <a:avLst/>
            <a:gdLst/>
            <a:ahLst/>
            <a:cxnLst/>
            <a:rect l="l" t="t" r="r" b="b"/>
            <a:pathLst>
              <a:path w="76834" h="1589405">
                <a:moveTo>
                  <a:pt x="76587" y="0"/>
                </a:moveTo>
                <a:lnTo>
                  <a:pt x="0" y="0"/>
                </a:lnTo>
                <a:lnTo>
                  <a:pt x="0" y="1589274"/>
                </a:lnTo>
                <a:lnTo>
                  <a:pt x="76587" y="1560174"/>
                </a:lnTo>
                <a:lnTo>
                  <a:pt x="76587" y="0"/>
                </a:lnTo>
                <a:close/>
              </a:path>
            </a:pathLst>
          </a:custGeom>
          <a:solidFill>
            <a:srgbClr val="BC7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11946161" y="0"/>
            <a:ext cx="77470" cy="1563370"/>
          </a:xfrm>
          <a:custGeom>
            <a:avLst/>
            <a:gdLst/>
            <a:ahLst/>
            <a:cxnLst/>
            <a:rect l="l" t="t" r="r" b="b"/>
            <a:pathLst>
              <a:path w="77470" h="1563370">
                <a:moveTo>
                  <a:pt x="77296" y="0"/>
                </a:moveTo>
                <a:lnTo>
                  <a:pt x="0" y="0"/>
                </a:lnTo>
                <a:lnTo>
                  <a:pt x="0" y="1562868"/>
                </a:lnTo>
                <a:lnTo>
                  <a:pt x="74459" y="1534576"/>
                </a:lnTo>
                <a:lnTo>
                  <a:pt x="77296" y="1533242"/>
                </a:lnTo>
                <a:lnTo>
                  <a:pt x="77296" y="0"/>
                </a:lnTo>
                <a:close/>
              </a:path>
            </a:pathLst>
          </a:custGeom>
          <a:solidFill>
            <a:srgbClr val="BC75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12016366" y="0"/>
            <a:ext cx="76835" cy="1536700"/>
          </a:xfrm>
          <a:custGeom>
            <a:avLst/>
            <a:gdLst/>
            <a:ahLst/>
            <a:cxnLst/>
            <a:rect l="l" t="t" r="r" b="b"/>
            <a:pathLst>
              <a:path w="76834" h="1536700">
                <a:moveTo>
                  <a:pt x="76587" y="0"/>
                </a:moveTo>
                <a:lnTo>
                  <a:pt x="0" y="0"/>
                </a:lnTo>
                <a:lnTo>
                  <a:pt x="0" y="1536193"/>
                </a:lnTo>
                <a:lnTo>
                  <a:pt x="4255" y="1534576"/>
                </a:lnTo>
                <a:lnTo>
                  <a:pt x="76587" y="1500538"/>
                </a:lnTo>
                <a:lnTo>
                  <a:pt x="76587" y="0"/>
                </a:lnTo>
                <a:close/>
              </a:path>
            </a:pathLst>
          </a:custGeom>
          <a:solidFill>
            <a:srgbClr val="BB7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12086571" y="0"/>
            <a:ext cx="76835" cy="1503680"/>
          </a:xfrm>
          <a:custGeom>
            <a:avLst/>
            <a:gdLst/>
            <a:ahLst/>
            <a:cxnLst/>
            <a:rect l="l" t="t" r="r" b="b"/>
            <a:pathLst>
              <a:path w="76834" h="1503680">
                <a:moveTo>
                  <a:pt x="76587" y="0"/>
                </a:moveTo>
                <a:lnTo>
                  <a:pt x="0" y="0"/>
                </a:lnTo>
                <a:lnTo>
                  <a:pt x="0" y="1503541"/>
                </a:lnTo>
                <a:lnTo>
                  <a:pt x="76587" y="1467500"/>
                </a:lnTo>
                <a:lnTo>
                  <a:pt x="76587" y="0"/>
                </a:lnTo>
                <a:close/>
              </a:path>
            </a:pathLst>
          </a:custGeom>
          <a:solidFill>
            <a:srgbClr val="BB7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12156067" y="0"/>
            <a:ext cx="76835" cy="1471295"/>
          </a:xfrm>
          <a:custGeom>
            <a:avLst/>
            <a:gdLst/>
            <a:ahLst/>
            <a:cxnLst/>
            <a:rect l="l" t="t" r="r" b="b"/>
            <a:pathLst>
              <a:path w="76834" h="1471295">
                <a:moveTo>
                  <a:pt x="76587" y="0"/>
                </a:moveTo>
                <a:lnTo>
                  <a:pt x="0" y="0"/>
                </a:lnTo>
                <a:lnTo>
                  <a:pt x="0" y="1470837"/>
                </a:lnTo>
                <a:lnTo>
                  <a:pt x="76587" y="1434796"/>
                </a:lnTo>
                <a:lnTo>
                  <a:pt x="76587" y="0"/>
                </a:lnTo>
                <a:close/>
              </a:path>
            </a:pathLst>
          </a:custGeom>
          <a:solidFill>
            <a:srgbClr val="BA7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12226271" y="0"/>
            <a:ext cx="76835" cy="1438275"/>
          </a:xfrm>
          <a:custGeom>
            <a:avLst/>
            <a:gdLst/>
            <a:ahLst/>
            <a:cxnLst/>
            <a:rect l="l" t="t" r="r" b="b"/>
            <a:pathLst>
              <a:path w="76834" h="1438275">
                <a:moveTo>
                  <a:pt x="76587" y="0"/>
                </a:moveTo>
                <a:lnTo>
                  <a:pt x="0" y="0"/>
                </a:lnTo>
                <a:lnTo>
                  <a:pt x="0" y="1437800"/>
                </a:lnTo>
                <a:lnTo>
                  <a:pt x="76587" y="1401759"/>
                </a:lnTo>
                <a:lnTo>
                  <a:pt x="76587" y="0"/>
                </a:lnTo>
                <a:close/>
              </a:path>
            </a:pathLst>
          </a:custGeom>
          <a:solidFill>
            <a:srgbClr val="BA7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12295767" y="0"/>
            <a:ext cx="76835" cy="1405255"/>
          </a:xfrm>
          <a:custGeom>
            <a:avLst/>
            <a:gdLst/>
            <a:ahLst/>
            <a:cxnLst/>
            <a:rect l="l" t="t" r="r" b="b"/>
            <a:pathLst>
              <a:path w="76834" h="1405255">
                <a:moveTo>
                  <a:pt x="76587" y="0"/>
                </a:moveTo>
                <a:lnTo>
                  <a:pt x="0" y="0"/>
                </a:lnTo>
                <a:lnTo>
                  <a:pt x="0" y="1405096"/>
                </a:lnTo>
                <a:lnTo>
                  <a:pt x="62404" y="1375729"/>
                </a:lnTo>
                <a:lnTo>
                  <a:pt x="76587" y="1367591"/>
                </a:lnTo>
                <a:lnTo>
                  <a:pt x="76587" y="0"/>
                </a:lnTo>
                <a:close/>
              </a:path>
            </a:pathLst>
          </a:custGeom>
          <a:solidFill>
            <a:srgbClr val="BA7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12365972" y="0"/>
            <a:ext cx="76835" cy="1371600"/>
          </a:xfrm>
          <a:custGeom>
            <a:avLst/>
            <a:gdLst/>
            <a:ahLst/>
            <a:cxnLst/>
            <a:rect l="l" t="t" r="r" b="b"/>
            <a:pathLst>
              <a:path w="76834" h="1371600">
                <a:moveTo>
                  <a:pt x="76587" y="0"/>
                </a:moveTo>
                <a:lnTo>
                  <a:pt x="0" y="0"/>
                </a:lnTo>
                <a:lnTo>
                  <a:pt x="0" y="1371253"/>
                </a:lnTo>
                <a:lnTo>
                  <a:pt x="76587" y="1327304"/>
                </a:lnTo>
                <a:lnTo>
                  <a:pt x="76587" y="0"/>
                </a:lnTo>
                <a:close/>
              </a:path>
            </a:pathLst>
          </a:custGeom>
          <a:solidFill>
            <a:srgbClr val="B9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12435468" y="0"/>
            <a:ext cx="76835" cy="1331595"/>
          </a:xfrm>
          <a:custGeom>
            <a:avLst/>
            <a:gdLst/>
            <a:ahLst/>
            <a:cxnLst/>
            <a:rect l="l" t="t" r="r" b="b"/>
            <a:pathLst>
              <a:path w="76834" h="1331595">
                <a:moveTo>
                  <a:pt x="76587" y="0"/>
                </a:moveTo>
                <a:lnTo>
                  <a:pt x="0" y="0"/>
                </a:lnTo>
                <a:lnTo>
                  <a:pt x="0" y="1331374"/>
                </a:lnTo>
                <a:lnTo>
                  <a:pt x="76587" y="1287425"/>
                </a:lnTo>
                <a:lnTo>
                  <a:pt x="76587" y="0"/>
                </a:lnTo>
                <a:close/>
              </a:path>
            </a:pathLst>
          </a:custGeom>
          <a:solidFill>
            <a:srgbClr val="B97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12505673" y="0"/>
            <a:ext cx="76835" cy="1291590"/>
          </a:xfrm>
          <a:custGeom>
            <a:avLst/>
            <a:gdLst/>
            <a:ahLst/>
            <a:cxnLst/>
            <a:rect l="l" t="t" r="r" b="b"/>
            <a:pathLst>
              <a:path w="76834" h="1291590">
                <a:moveTo>
                  <a:pt x="76587" y="0"/>
                </a:moveTo>
                <a:lnTo>
                  <a:pt x="0" y="0"/>
                </a:lnTo>
                <a:lnTo>
                  <a:pt x="0" y="1291087"/>
                </a:lnTo>
                <a:lnTo>
                  <a:pt x="76587" y="1247139"/>
                </a:lnTo>
                <a:lnTo>
                  <a:pt x="76587" y="0"/>
                </a:lnTo>
                <a:close/>
              </a:path>
            </a:pathLst>
          </a:custGeom>
          <a:solidFill>
            <a:srgbClr val="B8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12575168" y="0"/>
            <a:ext cx="76835" cy="1251585"/>
          </a:xfrm>
          <a:custGeom>
            <a:avLst/>
            <a:gdLst/>
            <a:ahLst/>
            <a:cxnLst/>
            <a:rect l="l" t="t" r="r" b="b"/>
            <a:pathLst>
              <a:path w="76834" h="1251585">
                <a:moveTo>
                  <a:pt x="76587" y="0"/>
                </a:moveTo>
                <a:lnTo>
                  <a:pt x="0" y="0"/>
                </a:lnTo>
                <a:lnTo>
                  <a:pt x="0" y="1251208"/>
                </a:lnTo>
                <a:lnTo>
                  <a:pt x="76587" y="1207259"/>
                </a:lnTo>
                <a:lnTo>
                  <a:pt x="76587" y="0"/>
                </a:lnTo>
                <a:close/>
              </a:path>
            </a:pathLst>
          </a:custGeom>
          <a:solidFill>
            <a:srgbClr val="B86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12645373" y="0"/>
            <a:ext cx="76835" cy="1210945"/>
          </a:xfrm>
          <a:custGeom>
            <a:avLst/>
            <a:gdLst/>
            <a:ahLst/>
            <a:cxnLst/>
            <a:rect l="l" t="t" r="r" b="b"/>
            <a:pathLst>
              <a:path w="76834" h="1210945">
                <a:moveTo>
                  <a:pt x="76587" y="0"/>
                </a:moveTo>
                <a:lnTo>
                  <a:pt x="0" y="0"/>
                </a:lnTo>
                <a:lnTo>
                  <a:pt x="0" y="1210922"/>
                </a:lnTo>
                <a:lnTo>
                  <a:pt x="48930" y="1182843"/>
                </a:lnTo>
                <a:lnTo>
                  <a:pt x="76587" y="1163841"/>
                </a:lnTo>
                <a:lnTo>
                  <a:pt x="76587" y="0"/>
                </a:lnTo>
                <a:close/>
              </a:path>
            </a:pathLst>
          </a:custGeom>
          <a:solidFill>
            <a:srgbClr val="B86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12714868" y="0"/>
            <a:ext cx="76835" cy="1169035"/>
          </a:xfrm>
          <a:custGeom>
            <a:avLst/>
            <a:gdLst/>
            <a:ahLst/>
            <a:cxnLst/>
            <a:rect l="l" t="t" r="r" b="b"/>
            <a:pathLst>
              <a:path w="76834" h="1169035">
                <a:moveTo>
                  <a:pt x="76587" y="0"/>
                </a:moveTo>
                <a:lnTo>
                  <a:pt x="0" y="0"/>
                </a:lnTo>
                <a:lnTo>
                  <a:pt x="0" y="1168713"/>
                </a:lnTo>
                <a:lnTo>
                  <a:pt x="76587" y="1116090"/>
                </a:lnTo>
                <a:lnTo>
                  <a:pt x="76587" y="0"/>
                </a:lnTo>
                <a:close/>
              </a:path>
            </a:pathLst>
          </a:custGeom>
          <a:solidFill>
            <a:srgbClr val="B76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12785073" y="0"/>
            <a:ext cx="76835" cy="1120775"/>
          </a:xfrm>
          <a:custGeom>
            <a:avLst/>
            <a:gdLst/>
            <a:ahLst/>
            <a:cxnLst/>
            <a:rect l="l" t="t" r="r" b="b"/>
            <a:pathLst>
              <a:path w="76834" h="1120775">
                <a:moveTo>
                  <a:pt x="76587" y="0"/>
                </a:moveTo>
                <a:lnTo>
                  <a:pt x="0" y="0"/>
                </a:lnTo>
                <a:lnTo>
                  <a:pt x="0" y="1120475"/>
                </a:lnTo>
                <a:lnTo>
                  <a:pt x="76587" y="1067852"/>
                </a:lnTo>
                <a:lnTo>
                  <a:pt x="76587" y="0"/>
                </a:lnTo>
                <a:close/>
              </a:path>
            </a:pathLst>
          </a:custGeom>
          <a:solidFill>
            <a:srgbClr val="B76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12854569" y="0"/>
            <a:ext cx="76835" cy="1073150"/>
          </a:xfrm>
          <a:custGeom>
            <a:avLst/>
            <a:gdLst/>
            <a:ahLst/>
            <a:cxnLst/>
            <a:rect l="l" t="t" r="r" b="b"/>
            <a:pathLst>
              <a:path w="76834" h="1073150">
                <a:moveTo>
                  <a:pt x="76587" y="0"/>
                </a:moveTo>
                <a:lnTo>
                  <a:pt x="0" y="0"/>
                </a:lnTo>
                <a:lnTo>
                  <a:pt x="0" y="1072725"/>
                </a:lnTo>
                <a:lnTo>
                  <a:pt x="76587" y="1020101"/>
                </a:lnTo>
                <a:lnTo>
                  <a:pt x="76587" y="0"/>
                </a:lnTo>
                <a:close/>
              </a:path>
            </a:pathLst>
          </a:custGeom>
          <a:solidFill>
            <a:srgbClr val="B6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12924773" y="0"/>
            <a:ext cx="76835" cy="1024890"/>
          </a:xfrm>
          <a:custGeom>
            <a:avLst/>
            <a:gdLst/>
            <a:ahLst/>
            <a:cxnLst/>
            <a:rect l="l" t="t" r="r" b="b"/>
            <a:pathLst>
              <a:path w="76834" h="1024890">
                <a:moveTo>
                  <a:pt x="76587" y="0"/>
                </a:moveTo>
                <a:lnTo>
                  <a:pt x="0" y="0"/>
                </a:lnTo>
                <a:lnTo>
                  <a:pt x="0" y="1024487"/>
                </a:lnTo>
                <a:lnTo>
                  <a:pt x="76587" y="971863"/>
                </a:lnTo>
                <a:lnTo>
                  <a:pt x="76587" y="0"/>
                </a:lnTo>
                <a:close/>
              </a:path>
            </a:pathLst>
          </a:custGeom>
          <a:solidFill>
            <a:srgbClr val="B66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12994269" y="0"/>
            <a:ext cx="77470" cy="977265"/>
          </a:xfrm>
          <a:custGeom>
            <a:avLst/>
            <a:gdLst/>
            <a:ahLst/>
            <a:cxnLst/>
            <a:rect l="l" t="t" r="r" b="b"/>
            <a:pathLst>
              <a:path w="77469" h="977265">
                <a:moveTo>
                  <a:pt x="77296" y="0"/>
                </a:moveTo>
                <a:lnTo>
                  <a:pt x="0" y="0"/>
                </a:lnTo>
                <a:lnTo>
                  <a:pt x="0" y="976736"/>
                </a:lnTo>
                <a:lnTo>
                  <a:pt x="35457" y="952373"/>
                </a:lnTo>
                <a:lnTo>
                  <a:pt x="77296" y="918566"/>
                </a:lnTo>
                <a:lnTo>
                  <a:pt x="77296" y="0"/>
                </a:lnTo>
                <a:close/>
              </a:path>
            </a:pathLst>
          </a:custGeom>
          <a:solidFill>
            <a:srgbClr val="B66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13064475" y="0"/>
            <a:ext cx="76835" cy="924560"/>
          </a:xfrm>
          <a:custGeom>
            <a:avLst/>
            <a:gdLst/>
            <a:ahLst/>
            <a:cxnLst/>
            <a:rect l="l" t="t" r="r" b="b"/>
            <a:pathLst>
              <a:path w="76834" h="924560">
                <a:moveTo>
                  <a:pt x="76587" y="0"/>
                </a:moveTo>
                <a:lnTo>
                  <a:pt x="0" y="0"/>
                </a:lnTo>
                <a:lnTo>
                  <a:pt x="0" y="924296"/>
                </a:lnTo>
                <a:lnTo>
                  <a:pt x="76587" y="862413"/>
                </a:lnTo>
                <a:lnTo>
                  <a:pt x="76587" y="0"/>
                </a:lnTo>
                <a:close/>
              </a:path>
            </a:pathLst>
          </a:custGeom>
          <a:solidFill>
            <a:srgbClr val="B56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13133970" y="0"/>
            <a:ext cx="77470" cy="868680"/>
          </a:xfrm>
          <a:custGeom>
            <a:avLst/>
            <a:gdLst/>
            <a:ahLst/>
            <a:cxnLst/>
            <a:rect l="l" t="t" r="r" b="b"/>
            <a:pathLst>
              <a:path w="77469" h="868680">
                <a:moveTo>
                  <a:pt x="77296" y="0"/>
                </a:moveTo>
                <a:lnTo>
                  <a:pt x="0" y="0"/>
                </a:lnTo>
                <a:lnTo>
                  <a:pt x="0" y="868143"/>
                </a:lnTo>
                <a:lnTo>
                  <a:pt x="77296" y="805686"/>
                </a:lnTo>
                <a:lnTo>
                  <a:pt x="77296" y="0"/>
                </a:lnTo>
                <a:close/>
              </a:path>
            </a:pathLst>
          </a:custGeom>
          <a:solidFill>
            <a:srgbClr val="B56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13204175" y="0"/>
            <a:ext cx="76835" cy="811530"/>
          </a:xfrm>
          <a:custGeom>
            <a:avLst/>
            <a:gdLst/>
            <a:ahLst/>
            <a:cxnLst/>
            <a:rect l="l" t="t" r="r" b="b"/>
            <a:pathLst>
              <a:path w="76834" h="811530">
                <a:moveTo>
                  <a:pt x="76587" y="0"/>
                </a:moveTo>
                <a:lnTo>
                  <a:pt x="0" y="0"/>
                </a:lnTo>
                <a:lnTo>
                  <a:pt x="0" y="811416"/>
                </a:lnTo>
                <a:lnTo>
                  <a:pt x="76587" y="749532"/>
                </a:lnTo>
                <a:lnTo>
                  <a:pt x="76587" y="0"/>
                </a:lnTo>
                <a:close/>
              </a:path>
            </a:pathLst>
          </a:custGeom>
          <a:solidFill>
            <a:srgbClr val="B468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13273670" y="0"/>
            <a:ext cx="77470" cy="755650"/>
          </a:xfrm>
          <a:custGeom>
            <a:avLst/>
            <a:gdLst/>
            <a:ahLst/>
            <a:cxnLst/>
            <a:rect l="l" t="t" r="r" b="b"/>
            <a:pathLst>
              <a:path w="77469" h="755650">
                <a:moveTo>
                  <a:pt x="77296" y="0"/>
                </a:moveTo>
                <a:lnTo>
                  <a:pt x="0" y="0"/>
                </a:lnTo>
                <a:lnTo>
                  <a:pt x="0" y="755262"/>
                </a:lnTo>
                <a:lnTo>
                  <a:pt x="77296" y="692806"/>
                </a:lnTo>
                <a:lnTo>
                  <a:pt x="77296" y="0"/>
                </a:lnTo>
                <a:close/>
              </a:path>
            </a:pathLst>
          </a:custGeom>
          <a:solidFill>
            <a:srgbClr val="B46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13343875" y="0"/>
            <a:ext cx="76835" cy="699135"/>
          </a:xfrm>
          <a:custGeom>
            <a:avLst/>
            <a:gdLst/>
            <a:ahLst/>
            <a:cxnLst/>
            <a:rect l="l" t="t" r="r" b="b"/>
            <a:pathLst>
              <a:path w="76834" h="699135">
                <a:moveTo>
                  <a:pt x="76587" y="0"/>
                </a:moveTo>
                <a:lnTo>
                  <a:pt x="0" y="0"/>
                </a:lnTo>
                <a:lnTo>
                  <a:pt x="0" y="698536"/>
                </a:lnTo>
                <a:lnTo>
                  <a:pt x="21983" y="680773"/>
                </a:lnTo>
                <a:lnTo>
                  <a:pt x="76587" y="629625"/>
                </a:lnTo>
                <a:lnTo>
                  <a:pt x="76587" y="0"/>
                </a:lnTo>
                <a:close/>
              </a:path>
            </a:pathLst>
          </a:custGeom>
          <a:solidFill>
            <a:srgbClr val="B46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13413371" y="0"/>
            <a:ext cx="77470" cy="636270"/>
          </a:xfrm>
          <a:custGeom>
            <a:avLst/>
            <a:gdLst/>
            <a:ahLst/>
            <a:cxnLst/>
            <a:rect l="l" t="t" r="r" b="b"/>
            <a:pathLst>
              <a:path w="77469" h="636270">
                <a:moveTo>
                  <a:pt x="77296" y="0"/>
                </a:moveTo>
                <a:lnTo>
                  <a:pt x="0" y="0"/>
                </a:lnTo>
                <a:lnTo>
                  <a:pt x="0" y="636268"/>
                </a:lnTo>
                <a:lnTo>
                  <a:pt x="77296" y="563864"/>
                </a:lnTo>
                <a:lnTo>
                  <a:pt x="77296" y="0"/>
                </a:lnTo>
                <a:close/>
              </a:path>
            </a:pathLst>
          </a:custGeom>
          <a:solidFill>
            <a:srgbClr val="B366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13483575" y="0"/>
            <a:ext cx="76835" cy="570865"/>
          </a:xfrm>
          <a:custGeom>
            <a:avLst/>
            <a:gdLst/>
            <a:ahLst/>
            <a:cxnLst/>
            <a:rect l="l" t="t" r="r" b="b"/>
            <a:pathLst>
              <a:path w="76834" h="570865">
                <a:moveTo>
                  <a:pt x="76587" y="0"/>
                </a:moveTo>
                <a:lnTo>
                  <a:pt x="0" y="0"/>
                </a:lnTo>
                <a:lnTo>
                  <a:pt x="0" y="570506"/>
                </a:lnTo>
                <a:lnTo>
                  <a:pt x="76587" y="498766"/>
                </a:lnTo>
                <a:lnTo>
                  <a:pt x="76587" y="0"/>
                </a:lnTo>
                <a:close/>
              </a:path>
            </a:pathLst>
          </a:custGeom>
          <a:solidFill>
            <a:srgbClr val="B366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13553780" y="0"/>
            <a:ext cx="76835" cy="504825"/>
          </a:xfrm>
          <a:custGeom>
            <a:avLst/>
            <a:gdLst/>
            <a:ahLst/>
            <a:cxnLst/>
            <a:rect l="l" t="t" r="r" b="b"/>
            <a:pathLst>
              <a:path w="76834" h="504825">
                <a:moveTo>
                  <a:pt x="76587" y="0"/>
                </a:moveTo>
                <a:lnTo>
                  <a:pt x="0" y="0"/>
                </a:lnTo>
                <a:lnTo>
                  <a:pt x="0" y="504745"/>
                </a:lnTo>
                <a:lnTo>
                  <a:pt x="76587" y="433005"/>
                </a:lnTo>
                <a:lnTo>
                  <a:pt x="76587" y="0"/>
                </a:lnTo>
                <a:close/>
              </a:path>
            </a:pathLst>
          </a:custGeom>
          <a:solidFill>
            <a:srgbClr val="B2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13623276" y="0"/>
            <a:ext cx="76835" cy="440055"/>
          </a:xfrm>
          <a:custGeom>
            <a:avLst/>
            <a:gdLst/>
            <a:ahLst/>
            <a:cxnLst/>
            <a:rect l="l" t="t" r="r" b="b"/>
            <a:pathLst>
              <a:path w="76834" h="440055">
                <a:moveTo>
                  <a:pt x="76587" y="0"/>
                </a:moveTo>
                <a:lnTo>
                  <a:pt x="0" y="0"/>
                </a:lnTo>
                <a:lnTo>
                  <a:pt x="0" y="439648"/>
                </a:lnTo>
                <a:lnTo>
                  <a:pt x="76587" y="367908"/>
                </a:lnTo>
                <a:lnTo>
                  <a:pt x="76587" y="0"/>
                </a:lnTo>
                <a:close/>
              </a:path>
            </a:pathLst>
          </a:custGeom>
          <a:solidFill>
            <a:srgbClr val="B26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13693481" y="0"/>
            <a:ext cx="76835" cy="374015"/>
          </a:xfrm>
          <a:custGeom>
            <a:avLst/>
            <a:gdLst/>
            <a:ahLst/>
            <a:cxnLst/>
            <a:rect l="l" t="t" r="r" b="b"/>
            <a:pathLst>
              <a:path w="76834" h="374015">
                <a:moveTo>
                  <a:pt x="76587" y="0"/>
                </a:moveTo>
                <a:lnTo>
                  <a:pt x="0" y="0"/>
                </a:lnTo>
                <a:lnTo>
                  <a:pt x="0" y="373886"/>
                </a:lnTo>
                <a:lnTo>
                  <a:pt x="8510" y="365915"/>
                </a:lnTo>
                <a:lnTo>
                  <a:pt x="76587" y="292579"/>
                </a:lnTo>
                <a:lnTo>
                  <a:pt x="76587" y="0"/>
                </a:lnTo>
                <a:close/>
              </a:path>
            </a:pathLst>
          </a:custGeom>
          <a:solidFill>
            <a:srgbClr val="B26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13762976" y="0"/>
            <a:ext cx="76835" cy="300355"/>
          </a:xfrm>
          <a:custGeom>
            <a:avLst/>
            <a:gdLst/>
            <a:ahLst/>
            <a:cxnLst/>
            <a:rect l="l" t="t" r="r" b="b"/>
            <a:pathLst>
              <a:path w="76834" h="300355">
                <a:moveTo>
                  <a:pt x="76587" y="0"/>
                </a:moveTo>
                <a:lnTo>
                  <a:pt x="0" y="0"/>
                </a:lnTo>
                <a:lnTo>
                  <a:pt x="0" y="300218"/>
                </a:lnTo>
                <a:lnTo>
                  <a:pt x="76587" y="217715"/>
                </a:lnTo>
                <a:lnTo>
                  <a:pt x="76587" y="0"/>
                </a:lnTo>
                <a:close/>
              </a:path>
            </a:pathLst>
          </a:custGeom>
          <a:solidFill>
            <a:srgbClr val="B16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13833181" y="0"/>
            <a:ext cx="208486" cy="22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0" y="0"/>
            <a:ext cx="14041755" cy="5584825"/>
          </a:xfrm>
          <a:custGeom>
            <a:avLst/>
            <a:gdLst/>
            <a:ahLst/>
            <a:cxnLst/>
            <a:rect l="l" t="t" r="r" b="b"/>
            <a:pathLst>
              <a:path w="14041755" h="5584825">
                <a:moveTo>
                  <a:pt x="14041668" y="0"/>
                </a:moveTo>
                <a:lnTo>
                  <a:pt x="0" y="0"/>
                </a:lnTo>
                <a:lnTo>
                  <a:pt x="0" y="5584472"/>
                </a:lnTo>
                <a:lnTo>
                  <a:pt x="668718" y="5041271"/>
                </a:lnTo>
                <a:lnTo>
                  <a:pt x="1314035" y="4555511"/>
                </a:lnTo>
                <a:lnTo>
                  <a:pt x="1935241" y="4126482"/>
                </a:lnTo>
                <a:lnTo>
                  <a:pt x="2538009" y="3746383"/>
                </a:lnTo>
                <a:lnTo>
                  <a:pt x="3118794" y="3414506"/>
                </a:lnTo>
                <a:lnTo>
                  <a:pt x="3679015" y="3127304"/>
                </a:lnTo>
                <a:lnTo>
                  <a:pt x="4221506" y="2880524"/>
                </a:lnTo>
                <a:lnTo>
                  <a:pt x="4744851" y="2671328"/>
                </a:lnTo>
                <a:lnTo>
                  <a:pt x="5250467" y="2496170"/>
                </a:lnTo>
                <a:lnTo>
                  <a:pt x="5741192" y="2352215"/>
                </a:lnTo>
                <a:lnTo>
                  <a:pt x="6215606" y="2233789"/>
                </a:lnTo>
                <a:lnTo>
                  <a:pt x="6675128" y="2140182"/>
                </a:lnTo>
                <a:lnTo>
                  <a:pt x="7119759" y="2067141"/>
                </a:lnTo>
                <a:lnTo>
                  <a:pt x="7553752" y="2009700"/>
                </a:lnTo>
                <a:lnTo>
                  <a:pt x="7972144" y="1967152"/>
                </a:lnTo>
                <a:lnTo>
                  <a:pt x="8380609" y="1934532"/>
                </a:lnTo>
                <a:lnTo>
                  <a:pt x="9917314" y="1835961"/>
                </a:lnTo>
                <a:lnTo>
                  <a:pt x="10281811" y="1803341"/>
                </a:lnTo>
                <a:lnTo>
                  <a:pt x="10639218" y="1757956"/>
                </a:lnTo>
                <a:lnTo>
                  <a:pt x="10991660" y="1700516"/>
                </a:lnTo>
                <a:lnTo>
                  <a:pt x="11337720" y="1626056"/>
                </a:lnTo>
                <a:lnTo>
                  <a:pt x="11681652" y="1530322"/>
                </a:lnTo>
                <a:lnTo>
                  <a:pt x="12020621" y="1411896"/>
                </a:lnTo>
                <a:lnTo>
                  <a:pt x="12358171" y="1265104"/>
                </a:lnTo>
                <a:lnTo>
                  <a:pt x="12694303" y="1086401"/>
                </a:lnTo>
                <a:lnTo>
                  <a:pt x="13029726" y="875077"/>
                </a:lnTo>
                <a:lnTo>
                  <a:pt x="13365858" y="625460"/>
                </a:lnTo>
                <a:lnTo>
                  <a:pt x="13701990" y="336132"/>
                </a:lnTo>
                <a:lnTo>
                  <a:pt x="14041668" y="0"/>
                </a:lnTo>
                <a:close/>
              </a:path>
            </a:pathLst>
          </a:custGeom>
          <a:solidFill>
            <a:srgbClr val="063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684" y="248972"/>
            <a:ext cx="10550525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557" y="4623943"/>
            <a:ext cx="1628203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0991" y="18696814"/>
            <a:ext cx="578916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4557" y="18696814"/>
            <a:ext cx="41609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25629" y="18696814"/>
            <a:ext cx="41609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84" y="248972"/>
            <a:ext cx="13325716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TW" altLang="en-US" sz="6000" dirty="0"/>
              <a:t>基於開放資料之水資源分析</a:t>
            </a:r>
            <a:r>
              <a:rPr lang="zh-TW" altLang="en-US" sz="6000" dirty="0" smtClean="0"/>
              <a:t>與視覺化</a:t>
            </a:r>
            <a:endParaRPr sz="6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8684" y="1227584"/>
            <a:ext cx="6216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b="1" spc="-1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吳宛蓁 </a:t>
            </a:r>
            <a:r>
              <a:rPr lang="zh-TW" altLang="en-US" sz="3600" b="1" spc="-1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 賴凝香</a:t>
            </a:r>
            <a:endParaRPr lang="en-US" altLang="zh-TW" sz="3600" b="1" spc="-10" dirty="0" smtClean="0">
              <a:solidFill>
                <a:srgbClr val="FFFFFF"/>
              </a:solidFill>
              <a:latin typeface="Segoe UI" pitchFamily="34" charset="0"/>
              <a:ea typeface="Segoe UI Black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b="1" spc="-1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指導老師 </a:t>
            </a:r>
            <a:r>
              <a:rPr lang="en-US" altLang="zh-TW" sz="3600" b="1" spc="-10" dirty="0">
                <a:solidFill>
                  <a:srgbClr val="FFFFFF"/>
                </a:solidFill>
                <a:latin typeface="Segoe UI" pitchFamily="34" charset="0"/>
                <a:ea typeface="Segoe UI Black" pitchFamily="34" charset="0"/>
                <a:cs typeface="Segoe UI" pitchFamily="34" charset="0"/>
              </a:rPr>
              <a:t>: </a:t>
            </a:r>
            <a:r>
              <a:rPr lang="zh-TW" altLang="en-US" sz="3600" b="1" spc="-1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高嘉宏 賴進德</a:t>
            </a:r>
            <a:r>
              <a:rPr lang="zh-TW" altLang="en-US" sz="3600" b="1" spc="-1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　</a:t>
            </a:r>
            <a:endParaRPr sz="2800" b="1" dirty="0">
              <a:latin typeface="Segoe UI" pitchFamily="34" charset="0"/>
              <a:ea typeface="Segoe UI Black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116" y="5403850"/>
            <a:ext cx="5207198" cy="21467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590">
              <a:lnSpc>
                <a:spcPct val="111100"/>
              </a:lnSpc>
              <a:spcBef>
                <a:spcPts val="95"/>
              </a:spcBef>
            </a:pPr>
            <a:r>
              <a:rPr lang="zh-TW" altLang="en-US" sz="2500" dirty="0">
                <a:solidFill>
                  <a:srgbClr val="002060"/>
                </a:solidFill>
              </a:rPr>
              <a:t>使用政府提供之開放</a:t>
            </a:r>
            <a:r>
              <a:rPr lang="zh-TW" altLang="en-US" sz="2500" dirty="0" smtClean="0">
                <a:solidFill>
                  <a:srgbClr val="002060"/>
                </a:solidFill>
              </a:rPr>
              <a:t>資料 </a:t>
            </a:r>
            <a:r>
              <a:rPr lang="en-US" altLang="zh-TW" sz="2500" dirty="0" smtClean="0">
                <a:solidFill>
                  <a:srgbClr val="002060"/>
                </a:solidFill>
              </a:rPr>
              <a:t>(</a:t>
            </a:r>
            <a:r>
              <a:rPr lang="en-US" altLang="zh-TW" sz="2500" dirty="0">
                <a:solidFill>
                  <a:srgbClr val="002060"/>
                </a:solidFill>
              </a:rPr>
              <a:t>O</a:t>
            </a:r>
            <a:r>
              <a:rPr lang="en-US" altLang="zh-TW" sz="2500" dirty="0" smtClean="0">
                <a:solidFill>
                  <a:srgbClr val="002060"/>
                </a:solidFill>
              </a:rPr>
              <a:t>pen </a:t>
            </a:r>
            <a:r>
              <a:rPr lang="en-US" altLang="zh-TW" sz="2500" dirty="0">
                <a:solidFill>
                  <a:srgbClr val="002060"/>
                </a:solidFill>
              </a:rPr>
              <a:t>D</a:t>
            </a:r>
            <a:r>
              <a:rPr lang="en-US" altLang="zh-TW" sz="2500" dirty="0" smtClean="0">
                <a:solidFill>
                  <a:srgbClr val="002060"/>
                </a:solidFill>
              </a:rPr>
              <a:t>ata)</a:t>
            </a:r>
          </a:p>
          <a:p>
            <a:pPr marL="12700" marR="21590">
              <a:lnSpc>
                <a:spcPct val="111100"/>
              </a:lnSpc>
              <a:spcBef>
                <a:spcPts val="95"/>
              </a:spcBef>
            </a:pPr>
            <a:r>
              <a:rPr lang="zh-TW" altLang="en-US" sz="2500" dirty="0" smtClean="0">
                <a:solidFill>
                  <a:srgbClr val="002060"/>
                </a:solidFill>
              </a:rPr>
              <a:t>進行水資源分析與資料</a:t>
            </a:r>
            <a:r>
              <a:rPr lang="zh-TW" altLang="en-US" sz="2500" dirty="0">
                <a:solidFill>
                  <a:srgbClr val="002060"/>
                </a:solidFill>
              </a:rPr>
              <a:t>視覺化，</a:t>
            </a:r>
            <a:r>
              <a:rPr lang="zh-TW" altLang="en-US" sz="2500" dirty="0" smtClean="0">
                <a:solidFill>
                  <a:srgbClr val="002060"/>
                </a:solidFill>
              </a:rPr>
              <a:t>觀察台灣</a:t>
            </a:r>
            <a:r>
              <a:rPr lang="zh-TW" altLang="en-US" sz="2500" dirty="0">
                <a:solidFill>
                  <a:srgbClr val="002060"/>
                </a:solidFill>
              </a:rPr>
              <a:t>用水現況。提出各</a:t>
            </a:r>
            <a:r>
              <a:rPr lang="zh-TW" altLang="en-US" sz="2500" dirty="0" smtClean="0">
                <a:solidFill>
                  <a:srgbClr val="002060"/>
                </a:solidFill>
              </a:rPr>
              <a:t>區、</a:t>
            </a:r>
            <a:r>
              <a:rPr lang="zh-TW" altLang="en-US" sz="2500" dirty="0">
                <a:solidFill>
                  <a:srgbClr val="002060"/>
                </a:solidFill>
              </a:rPr>
              <a:t>不同</a:t>
            </a:r>
            <a:r>
              <a:rPr lang="zh-TW" altLang="en-US" sz="2500" dirty="0" smtClean="0">
                <a:solidFill>
                  <a:srgbClr val="002060"/>
                </a:solidFill>
              </a:rPr>
              <a:t>用途，</a:t>
            </a:r>
            <a:r>
              <a:rPr lang="zh-TW" altLang="en-US" sz="2500" dirty="0">
                <a:solidFill>
                  <a:srgbClr val="002060"/>
                </a:solidFill>
              </a:rPr>
              <a:t>以及每人平均用水量等做進一步的分析</a:t>
            </a:r>
            <a:r>
              <a:rPr lang="zh-TW" altLang="en-US" sz="2500" dirty="0" smtClean="0">
                <a:solidFill>
                  <a:srgbClr val="002060"/>
                </a:solidFill>
              </a:rPr>
              <a:t>討論。</a:t>
            </a:r>
            <a:endParaRPr sz="25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5200" y="10863755"/>
            <a:ext cx="5344685" cy="3013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台灣</a:t>
            </a:r>
            <a:r>
              <a:rPr lang="zh-TW" altLang="en-US" sz="2500" dirty="0">
                <a:solidFill>
                  <a:srgbClr val="002060"/>
                </a:solidFill>
              </a:rPr>
              <a:t>降雨</a:t>
            </a:r>
            <a:r>
              <a:rPr lang="zh-TW" altLang="en-US" sz="2500" dirty="0" smtClean="0">
                <a:solidFill>
                  <a:srgbClr val="002060"/>
                </a:solidFill>
              </a:rPr>
              <a:t>時空</a:t>
            </a:r>
            <a:r>
              <a:rPr lang="zh-TW" altLang="en-US" sz="2500" dirty="0">
                <a:solidFill>
                  <a:srgbClr val="002060"/>
                </a:solidFill>
              </a:rPr>
              <a:t>分布不均，夏季多而冬季少；北部</a:t>
            </a:r>
            <a:r>
              <a:rPr lang="zh-TW" altLang="en-US" sz="2500" dirty="0" smtClean="0">
                <a:solidFill>
                  <a:srgbClr val="002060"/>
                </a:solidFill>
              </a:rPr>
              <a:t>較平均</a:t>
            </a:r>
            <a:r>
              <a:rPr lang="zh-TW" altLang="en-US" sz="2500" dirty="0">
                <a:solidFill>
                  <a:srgbClr val="002060"/>
                </a:solidFill>
              </a:rPr>
              <a:t>而南部</a:t>
            </a:r>
            <a:r>
              <a:rPr lang="zh-TW" altLang="en-US" sz="2500" dirty="0" smtClean="0">
                <a:solidFill>
                  <a:srgbClr val="002060"/>
                </a:solidFill>
              </a:rPr>
              <a:t>變化大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用</a:t>
            </a:r>
            <a:r>
              <a:rPr lang="zh-TW" altLang="en-US" sz="2500" dirty="0">
                <a:solidFill>
                  <a:srgbClr val="002060"/>
                </a:solidFill>
              </a:rPr>
              <a:t>水量最大的是農業用途；使用水資源最多的地區為中部</a:t>
            </a:r>
            <a:r>
              <a:rPr lang="zh-TW" altLang="en-US" sz="2500" dirty="0" smtClean="0">
                <a:solidFill>
                  <a:srgbClr val="002060"/>
                </a:solidFill>
              </a:rPr>
              <a:t>地區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平均</a:t>
            </a:r>
            <a:r>
              <a:rPr lang="zh-TW" altLang="en-US" sz="2500" dirty="0">
                <a:solidFill>
                  <a:srgbClr val="002060"/>
                </a:solidFill>
              </a:rPr>
              <a:t>生活用水量最大之地區為</a:t>
            </a:r>
            <a:r>
              <a:rPr lang="zh-TW" altLang="en-US" sz="2500" dirty="0" smtClean="0">
                <a:solidFill>
                  <a:srgbClr val="002060"/>
                </a:solidFill>
              </a:rPr>
              <a:t>北部 </a:t>
            </a:r>
            <a:r>
              <a:rPr lang="en-US" altLang="zh-TW" sz="2500" dirty="0">
                <a:solidFill>
                  <a:srgbClr val="002060"/>
                </a:solidFill>
              </a:rPr>
              <a:t>; </a:t>
            </a:r>
            <a:r>
              <a:rPr lang="zh-TW" altLang="en-US" sz="2500" dirty="0">
                <a:solidFill>
                  <a:srgbClr val="002060"/>
                </a:solidFill>
              </a:rPr>
              <a:t>近十年平均生活用水量趨於</a:t>
            </a:r>
            <a:r>
              <a:rPr lang="zh-TW" altLang="en-US" sz="2500" dirty="0" smtClean="0">
                <a:solidFill>
                  <a:srgbClr val="002060"/>
                </a:solidFill>
              </a:rPr>
              <a:t>穩定</a:t>
            </a:r>
            <a:endParaRPr lang="zh-TW" altLang="en-US" sz="2500" dirty="0">
              <a:solidFill>
                <a:srgbClr val="002060"/>
              </a:solidFill>
            </a:endParaRPr>
          </a:p>
          <a:p>
            <a:r>
              <a:rPr lang="zh-TW" altLang="en-US" sz="2400" dirty="0"/>
              <a:t/>
            </a:r>
            <a:br>
              <a:rPr lang="zh-TW" altLang="en-US" sz="2400" dirty="0"/>
            </a:b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397" y="3107338"/>
            <a:ext cx="6080868" cy="13476766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solidFill>
                  <a:srgbClr val="002060"/>
                </a:solidFill>
              </a:rPr>
              <a:t>台灣</a:t>
            </a:r>
            <a:r>
              <a:rPr lang="zh-TW" altLang="en-US" sz="2500" b="1" dirty="0">
                <a:solidFill>
                  <a:srgbClr val="002060"/>
                </a:solidFill>
              </a:rPr>
              <a:t>降水</a:t>
            </a:r>
            <a:r>
              <a:rPr lang="zh-TW" altLang="en-US" sz="2500" b="1" dirty="0" smtClean="0">
                <a:solidFill>
                  <a:srgbClr val="002060"/>
                </a:solidFill>
              </a:rPr>
              <a:t>時空分布</a:t>
            </a:r>
            <a:r>
              <a:rPr lang="zh-TW" altLang="en-US" sz="2500" dirty="0" smtClean="0">
                <a:solidFill>
                  <a:srgbClr val="002060"/>
                </a:solidFill>
              </a:rPr>
              <a:t>：基於四</a:t>
            </a:r>
            <a:r>
              <a:rPr lang="zh-TW" altLang="en-US" sz="2500" dirty="0">
                <a:solidFill>
                  <a:srgbClr val="002060"/>
                </a:solidFill>
              </a:rPr>
              <a:t>個地區代表縣市，將其歷年每月降雨量平均後所</a:t>
            </a:r>
            <a:r>
              <a:rPr lang="zh-TW" altLang="en-US" sz="2500" dirty="0" smtClean="0">
                <a:solidFill>
                  <a:srgbClr val="002060"/>
                </a:solidFill>
              </a:rPr>
              <a:t>繪製的分析圖表（時間</a:t>
            </a:r>
            <a:r>
              <a:rPr lang="zh-TW" altLang="en-US" sz="2500" dirty="0">
                <a:solidFill>
                  <a:srgbClr val="002060"/>
                </a:solidFill>
              </a:rPr>
              <a:t>：</a:t>
            </a:r>
            <a:r>
              <a:rPr lang="zh-TW" altLang="en-US" sz="2500" dirty="0" smtClean="0">
                <a:solidFill>
                  <a:srgbClr val="002060"/>
                </a:solidFill>
              </a:rPr>
              <a:t>民國 </a:t>
            </a:r>
            <a:r>
              <a:rPr lang="en-US" altLang="zh-TW" sz="2500" dirty="0" smtClean="0">
                <a:solidFill>
                  <a:srgbClr val="002060"/>
                </a:solidFill>
              </a:rPr>
              <a:t>70-99 </a:t>
            </a:r>
            <a:r>
              <a:rPr lang="zh-TW" altLang="en-US" sz="2500" dirty="0" smtClean="0">
                <a:solidFill>
                  <a:srgbClr val="002060"/>
                </a:solidFill>
              </a:rPr>
              <a:t>年</a:t>
            </a:r>
            <a:r>
              <a:rPr lang="zh-TW" altLang="en-US" sz="2500" dirty="0">
                <a:solidFill>
                  <a:srgbClr val="002060"/>
                </a:solidFill>
              </a:rPr>
              <a:t>；單位：毫米）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雨量：得知一年中五</a:t>
            </a:r>
            <a:r>
              <a:rPr lang="zh-TW" altLang="en-US" sz="2500" dirty="0">
                <a:solidFill>
                  <a:srgbClr val="002060"/>
                </a:solidFill>
              </a:rPr>
              <a:t>、六、七月降雨量較大，搭配氣象</a:t>
            </a:r>
            <a:r>
              <a:rPr lang="zh-TW" altLang="en-US" sz="2500" dirty="0" smtClean="0">
                <a:solidFill>
                  <a:srgbClr val="002060"/>
                </a:solidFill>
              </a:rPr>
              <a:t>觀測文獻後</a:t>
            </a:r>
            <a:r>
              <a:rPr lang="zh-TW" altLang="en-US" sz="2500" dirty="0">
                <a:solidFill>
                  <a:srgbClr val="002060"/>
                </a:solidFill>
              </a:rPr>
              <a:t>得知原因在於，這段時間為梅雨季和颱風較易形成的</a:t>
            </a:r>
            <a:r>
              <a:rPr lang="zh-TW" altLang="en-US" sz="2500" dirty="0" smtClean="0">
                <a:solidFill>
                  <a:srgbClr val="002060"/>
                </a:solidFill>
              </a:rPr>
              <a:t>夏季。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地區：台北</a:t>
            </a:r>
            <a:r>
              <a:rPr lang="zh-TW" altLang="en-US" sz="2500" dirty="0">
                <a:solidFill>
                  <a:srgbClr val="002060"/>
                </a:solidFill>
              </a:rPr>
              <a:t>地區因迎東北季風的關係，年初的雨量較其他地區大，年度的起伏較小；平均降雨量最大值及最小值都出現在高雄地區，依圖能夠解釋為何缺水的情況多半發生在冬末春初的南部地區</a:t>
            </a:r>
            <a:r>
              <a:rPr lang="zh-TW" altLang="en-US" sz="2500" dirty="0" smtClean="0">
                <a:solidFill>
                  <a:srgbClr val="002060"/>
                </a:solidFill>
              </a:rPr>
              <a:t>。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solidFill>
                  <a:srgbClr val="002060"/>
                </a:solidFill>
              </a:rPr>
              <a:t>台灣</a:t>
            </a:r>
            <a:r>
              <a:rPr lang="zh-TW" altLang="en-US" sz="2500" b="1" dirty="0">
                <a:solidFill>
                  <a:srgbClr val="002060"/>
                </a:solidFill>
              </a:rPr>
              <a:t>用水</a:t>
            </a:r>
            <a:r>
              <a:rPr lang="zh-TW" altLang="en-US" sz="2500" b="1" dirty="0" smtClean="0">
                <a:solidFill>
                  <a:srgbClr val="002060"/>
                </a:solidFill>
              </a:rPr>
              <a:t>趨勢</a:t>
            </a:r>
            <a:r>
              <a:rPr lang="zh-TW" altLang="en-US" sz="2500" dirty="0" smtClean="0">
                <a:solidFill>
                  <a:srgbClr val="002060"/>
                </a:solidFill>
              </a:rPr>
              <a:t>：</a:t>
            </a:r>
            <a:r>
              <a:rPr lang="en-US" altLang="zh-TW" sz="2500" dirty="0" smtClean="0">
                <a:solidFill>
                  <a:srgbClr val="002060"/>
                </a:solidFill>
              </a:rPr>
              <a:t> </a:t>
            </a:r>
            <a:r>
              <a:rPr lang="zh-TW" altLang="en-US" sz="2500" dirty="0" smtClean="0">
                <a:solidFill>
                  <a:srgbClr val="002060"/>
                </a:solidFill>
              </a:rPr>
              <a:t>將台灣主要耗水用途水用量依照年份統計繪製而</a:t>
            </a:r>
            <a:r>
              <a:rPr lang="zh-TW" altLang="en-US" sz="2500" dirty="0">
                <a:solidFill>
                  <a:srgbClr val="002060"/>
                </a:solidFill>
              </a:rPr>
              <a:t>成。 </a:t>
            </a:r>
            <a:r>
              <a:rPr lang="zh-TW" altLang="en-US" sz="2500" dirty="0" smtClean="0">
                <a:solidFill>
                  <a:srgbClr val="002060"/>
                </a:solidFill>
              </a:rPr>
              <a:t>（時間</a:t>
            </a:r>
            <a:r>
              <a:rPr lang="zh-TW" altLang="en-US" sz="2500" dirty="0">
                <a:solidFill>
                  <a:srgbClr val="002060"/>
                </a:solidFill>
              </a:rPr>
              <a:t>：</a:t>
            </a:r>
            <a:r>
              <a:rPr lang="zh-TW" altLang="en-US" sz="2500" dirty="0" smtClean="0">
                <a:solidFill>
                  <a:srgbClr val="002060"/>
                </a:solidFill>
              </a:rPr>
              <a:t>民國 </a:t>
            </a:r>
            <a:r>
              <a:rPr lang="en-US" altLang="zh-TW" sz="2500" dirty="0" smtClean="0">
                <a:solidFill>
                  <a:srgbClr val="002060"/>
                </a:solidFill>
              </a:rPr>
              <a:t>90-105 </a:t>
            </a:r>
            <a:r>
              <a:rPr lang="zh-TW" altLang="en-US" sz="2500" dirty="0" smtClean="0">
                <a:solidFill>
                  <a:srgbClr val="002060"/>
                </a:solidFill>
              </a:rPr>
              <a:t>年</a:t>
            </a:r>
            <a:r>
              <a:rPr lang="zh-TW" altLang="en-US" sz="2500" dirty="0">
                <a:solidFill>
                  <a:srgbClr val="002060"/>
                </a:solidFill>
              </a:rPr>
              <a:t>；單位</a:t>
            </a:r>
            <a:r>
              <a:rPr lang="zh-TW" altLang="en-US" sz="2500" dirty="0" smtClean="0">
                <a:solidFill>
                  <a:srgbClr val="002060"/>
                </a:solidFill>
              </a:rPr>
              <a:t>：</a:t>
            </a:r>
            <a:r>
              <a:rPr lang="zh-TW" altLang="en-US" sz="2500" dirty="0">
                <a:solidFill>
                  <a:srgbClr val="002060"/>
                </a:solidFill>
              </a:rPr>
              <a:t>百萬立方公尺</a:t>
            </a:r>
            <a:r>
              <a:rPr lang="zh-TW" altLang="en-US" sz="2500" dirty="0" smtClean="0">
                <a:solidFill>
                  <a:srgbClr val="002060"/>
                </a:solidFill>
              </a:rPr>
              <a:t>） </a:t>
            </a:r>
            <a:r>
              <a:rPr lang="zh-TW" altLang="en-US" sz="2500" dirty="0">
                <a:solidFill>
                  <a:srgbClr val="002060"/>
                </a:solidFill>
              </a:rPr>
              <a:t> 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總</a:t>
            </a:r>
            <a:r>
              <a:rPr lang="zh-TW" altLang="en-US" sz="2500" dirty="0">
                <a:solidFill>
                  <a:srgbClr val="002060"/>
                </a:solidFill>
              </a:rPr>
              <a:t>用水量逐年</a:t>
            </a:r>
            <a:r>
              <a:rPr lang="zh-TW" altLang="en-US" sz="2500" dirty="0" smtClean="0">
                <a:solidFill>
                  <a:srgbClr val="002060"/>
                </a:solidFill>
              </a:rPr>
              <a:t>減少，但趨勢不大。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耗水最多在於</a:t>
            </a:r>
            <a:r>
              <a:rPr lang="zh-TW" altLang="en-US" sz="2500" dirty="0">
                <a:solidFill>
                  <a:srgbClr val="002060"/>
                </a:solidFill>
              </a:rPr>
              <a:t>農業上的</a:t>
            </a:r>
            <a:r>
              <a:rPr lang="zh-TW" altLang="en-US" sz="2500" dirty="0" smtClean="0">
                <a:solidFill>
                  <a:srgbClr val="002060"/>
                </a:solidFill>
              </a:rPr>
              <a:t>使用。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總</a:t>
            </a:r>
            <a:r>
              <a:rPr lang="zh-TW" altLang="en-US" sz="2500" dirty="0">
                <a:solidFill>
                  <a:srgbClr val="002060"/>
                </a:solidFill>
              </a:rPr>
              <a:t>用水量最大</a:t>
            </a:r>
            <a:r>
              <a:rPr lang="zh-TW" altLang="en-US" sz="2500" dirty="0" smtClean="0">
                <a:solidFill>
                  <a:srgbClr val="002060"/>
                </a:solidFill>
              </a:rPr>
              <a:t>的地區</a:t>
            </a:r>
            <a:r>
              <a:rPr lang="zh-TW" altLang="en-US" sz="2500" dirty="0">
                <a:solidFill>
                  <a:srgbClr val="002060"/>
                </a:solidFill>
              </a:rPr>
              <a:t>為中部，而非人口最多的北部地區</a:t>
            </a:r>
            <a:r>
              <a:rPr lang="zh-TW" altLang="en-US" sz="2500" dirty="0" smtClean="0">
                <a:solidFill>
                  <a:srgbClr val="002060"/>
                </a:solidFill>
              </a:rPr>
              <a:t>。根據圖表得知原因在於，中部</a:t>
            </a:r>
            <a:r>
              <a:rPr lang="zh-TW" altLang="en-US" sz="2500" dirty="0">
                <a:solidFill>
                  <a:srgbClr val="002060"/>
                </a:solidFill>
              </a:rPr>
              <a:t>地區農業用水量居全台之冠，且大過其他用途之用水量，故為加總後</a:t>
            </a:r>
            <a:r>
              <a:rPr lang="zh-TW" altLang="en-US" sz="2500" dirty="0" smtClean="0">
                <a:solidFill>
                  <a:srgbClr val="002060"/>
                </a:solidFill>
              </a:rPr>
              <a:t>最大之數值。</a:t>
            </a:r>
            <a:endParaRPr lang="en-US" altLang="zh-TW" sz="2500" dirty="0" smtClean="0">
              <a:solidFill>
                <a:srgbClr val="00206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6093" y="4590415"/>
            <a:ext cx="3422329" cy="661035"/>
          </a:xfrm>
          <a:custGeom>
            <a:avLst/>
            <a:gdLst/>
            <a:ahLst/>
            <a:cxnLst/>
            <a:rect l="l" t="t" r="r" b="b"/>
            <a:pathLst>
              <a:path w="3224529" h="661035">
                <a:moveTo>
                  <a:pt x="1597691" y="0"/>
                </a:moveTo>
                <a:lnTo>
                  <a:pt x="1555338" y="751"/>
                </a:lnTo>
                <a:lnTo>
                  <a:pt x="1511084" y="2660"/>
                </a:lnTo>
                <a:lnTo>
                  <a:pt x="1465089" y="5704"/>
                </a:lnTo>
                <a:lnTo>
                  <a:pt x="1417512" y="9856"/>
                </a:lnTo>
                <a:lnTo>
                  <a:pt x="1368513" y="15092"/>
                </a:lnTo>
                <a:lnTo>
                  <a:pt x="1318254" y="21387"/>
                </a:lnTo>
                <a:lnTo>
                  <a:pt x="1266894" y="28717"/>
                </a:lnTo>
                <a:lnTo>
                  <a:pt x="1214592" y="37056"/>
                </a:lnTo>
                <a:lnTo>
                  <a:pt x="1161510" y="46381"/>
                </a:lnTo>
                <a:lnTo>
                  <a:pt x="1107807" y="56665"/>
                </a:lnTo>
                <a:lnTo>
                  <a:pt x="1053643" y="67884"/>
                </a:lnTo>
                <a:lnTo>
                  <a:pt x="999178" y="80013"/>
                </a:lnTo>
                <a:lnTo>
                  <a:pt x="944573" y="93028"/>
                </a:lnTo>
                <a:lnTo>
                  <a:pt x="889988" y="106904"/>
                </a:lnTo>
                <a:lnTo>
                  <a:pt x="835582" y="121615"/>
                </a:lnTo>
                <a:lnTo>
                  <a:pt x="781516" y="137138"/>
                </a:lnTo>
                <a:lnTo>
                  <a:pt x="727950" y="153446"/>
                </a:lnTo>
                <a:lnTo>
                  <a:pt x="675044" y="170516"/>
                </a:lnTo>
                <a:lnTo>
                  <a:pt x="622958" y="188323"/>
                </a:lnTo>
                <a:lnTo>
                  <a:pt x="571852" y="206841"/>
                </a:lnTo>
                <a:lnTo>
                  <a:pt x="521886" y="226047"/>
                </a:lnTo>
                <a:lnTo>
                  <a:pt x="473221" y="245914"/>
                </a:lnTo>
                <a:lnTo>
                  <a:pt x="426016" y="266419"/>
                </a:lnTo>
                <a:lnTo>
                  <a:pt x="380432" y="287536"/>
                </a:lnTo>
                <a:lnTo>
                  <a:pt x="336628" y="309241"/>
                </a:lnTo>
                <a:lnTo>
                  <a:pt x="294765" y="331509"/>
                </a:lnTo>
                <a:lnTo>
                  <a:pt x="255003" y="354315"/>
                </a:lnTo>
                <a:lnTo>
                  <a:pt x="217502" y="377634"/>
                </a:lnTo>
                <a:lnTo>
                  <a:pt x="182422" y="401441"/>
                </a:lnTo>
                <a:lnTo>
                  <a:pt x="149923" y="425712"/>
                </a:lnTo>
                <a:lnTo>
                  <a:pt x="120165" y="450422"/>
                </a:lnTo>
                <a:lnTo>
                  <a:pt x="69514" y="501059"/>
                </a:lnTo>
                <a:lnTo>
                  <a:pt x="31749" y="553152"/>
                </a:lnTo>
                <a:lnTo>
                  <a:pt x="8150" y="606505"/>
                </a:lnTo>
                <a:lnTo>
                  <a:pt x="0" y="660917"/>
                </a:lnTo>
                <a:lnTo>
                  <a:pt x="1867" y="645838"/>
                </a:lnTo>
                <a:lnTo>
                  <a:pt x="7398" y="630412"/>
                </a:lnTo>
                <a:lnTo>
                  <a:pt x="29009" y="598701"/>
                </a:lnTo>
                <a:lnTo>
                  <a:pt x="63957" y="566142"/>
                </a:lnTo>
                <a:lnTo>
                  <a:pt x="111365" y="533093"/>
                </a:lnTo>
                <a:lnTo>
                  <a:pt x="170356" y="499912"/>
                </a:lnTo>
                <a:lnTo>
                  <a:pt x="240056" y="466955"/>
                </a:lnTo>
                <a:lnTo>
                  <a:pt x="278648" y="450672"/>
                </a:lnTo>
                <a:lnTo>
                  <a:pt x="319588" y="434580"/>
                </a:lnTo>
                <a:lnTo>
                  <a:pt x="362767" y="418722"/>
                </a:lnTo>
                <a:lnTo>
                  <a:pt x="408075" y="403145"/>
                </a:lnTo>
                <a:lnTo>
                  <a:pt x="455403" y="387891"/>
                </a:lnTo>
                <a:lnTo>
                  <a:pt x="504641" y="373007"/>
                </a:lnTo>
                <a:lnTo>
                  <a:pt x="555680" y="358536"/>
                </a:lnTo>
                <a:lnTo>
                  <a:pt x="608410" y="344524"/>
                </a:lnTo>
                <a:lnTo>
                  <a:pt x="662722" y="331014"/>
                </a:lnTo>
                <a:lnTo>
                  <a:pt x="718506" y="318052"/>
                </a:lnTo>
                <a:lnTo>
                  <a:pt x="775653" y="305683"/>
                </a:lnTo>
                <a:lnTo>
                  <a:pt x="834052" y="293951"/>
                </a:lnTo>
                <a:lnTo>
                  <a:pt x="893596" y="282900"/>
                </a:lnTo>
                <a:lnTo>
                  <a:pt x="954173" y="272577"/>
                </a:lnTo>
                <a:lnTo>
                  <a:pt x="1015675" y="263024"/>
                </a:lnTo>
                <a:lnTo>
                  <a:pt x="1077993" y="254287"/>
                </a:lnTo>
                <a:lnTo>
                  <a:pt x="1141015" y="246410"/>
                </a:lnTo>
                <a:lnTo>
                  <a:pt x="1204634" y="239439"/>
                </a:lnTo>
                <a:lnTo>
                  <a:pt x="1268739" y="233418"/>
                </a:lnTo>
                <a:lnTo>
                  <a:pt x="1333220" y="228391"/>
                </a:lnTo>
                <a:lnTo>
                  <a:pt x="1397970" y="224404"/>
                </a:lnTo>
                <a:lnTo>
                  <a:pt x="1462877" y="221500"/>
                </a:lnTo>
                <a:lnTo>
                  <a:pt x="1527832" y="219725"/>
                </a:lnTo>
                <a:lnTo>
                  <a:pt x="2697284" y="219124"/>
                </a:lnTo>
                <a:lnTo>
                  <a:pt x="2662790" y="206112"/>
                </a:lnTo>
                <a:lnTo>
                  <a:pt x="2612380" y="188187"/>
                </a:lnTo>
                <a:lnTo>
                  <a:pt x="2560964" y="170937"/>
                </a:lnTo>
                <a:lnTo>
                  <a:pt x="2508696" y="154382"/>
                </a:lnTo>
                <a:lnTo>
                  <a:pt x="2455729" y="138545"/>
                </a:lnTo>
                <a:lnTo>
                  <a:pt x="2402218" y="123446"/>
                </a:lnTo>
                <a:lnTo>
                  <a:pt x="2348316" y="109109"/>
                </a:lnTo>
                <a:lnTo>
                  <a:pt x="2294178" y="95553"/>
                </a:lnTo>
                <a:lnTo>
                  <a:pt x="2239957" y="82801"/>
                </a:lnTo>
                <a:lnTo>
                  <a:pt x="2185809" y="70874"/>
                </a:lnTo>
                <a:lnTo>
                  <a:pt x="2131886" y="59795"/>
                </a:lnTo>
                <a:lnTo>
                  <a:pt x="2078343" y="49584"/>
                </a:lnTo>
                <a:lnTo>
                  <a:pt x="2025334" y="40263"/>
                </a:lnTo>
                <a:lnTo>
                  <a:pt x="1973012" y="31854"/>
                </a:lnTo>
                <a:lnTo>
                  <a:pt x="1921533" y="24378"/>
                </a:lnTo>
                <a:lnTo>
                  <a:pt x="1871050" y="17858"/>
                </a:lnTo>
                <a:lnTo>
                  <a:pt x="1821716" y="12314"/>
                </a:lnTo>
                <a:lnTo>
                  <a:pt x="1773687" y="7768"/>
                </a:lnTo>
                <a:lnTo>
                  <a:pt x="1727116" y="4242"/>
                </a:lnTo>
                <a:lnTo>
                  <a:pt x="1682156" y="1758"/>
                </a:lnTo>
                <a:lnTo>
                  <a:pt x="1638963" y="336"/>
                </a:lnTo>
                <a:lnTo>
                  <a:pt x="1597691" y="0"/>
                </a:lnTo>
                <a:close/>
              </a:path>
              <a:path w="3224529" h="661035">
                <a:moveTo>
                  <a:pt x="2697284" y="219124"/>
                </a:moveTo>
                <a:lnTo>
                  <a:pt x="1592727" y="219124"/>
                </a:lnTo>
                <a:lnTo>
                  <a:pt x="1657752" y="219685"/>
                </a:lnTo>
                <a:lnTo>
                  <a:pt x="1722979" y="221342"/>
                </a:lnTo>
                <a:lnTo>
                  <a:pt x="1788288" y="224055"/>
                </a:lnTo>
                <a:lnTo>
                  <a:pt x="1853562" y="227783"/>
                </a:lnTo>
                <a:lnTo>
                  <a:pt x="1918684" y="232487"/>
                </a:lnTo>
                <a:lnTo>
                  <a:pt x="1983535" y="238126"/>
                </a:lnTo>
                <a:lnTo>
                  <a:pt x="2047997" y="244660"/>
                </a:lnTo>
                <a:lnTo>
                  <a:pt x="2111953" y="252049"/>
                </a:lnTo>
                <a:lnTo>
                  <a:pt x="2175285" y="260254"/>
                </a:lnTo>
                <a:lnTo>
                  <a:pt x="2237874" y="269233"/>
                </a:lnTo>
                <a:lnTo>
                  <a:pt x="2299604" y="278946"/>
                </a:lnTo>
                <a:lnTo>
                  <a:pt x="2360357" y="289355"/>
                </a:lnTo>
                <a:lnTo>
                  <a:pt x="2420014" y="300417"/>
                </a:lnTo>
                <a:lnTo>
                  <a:pt x="2478457" y="312094"/>
                </a:lnTo>
                <a:lnTo>
                  <a:pt x="2535570" y="324345"/>
                </a:lnTo>
                <a:lnTo>
                  <a:pt x="2591234" y="337131"/>
                </a:lnTo>
                <a:lnTo>
                  <a:pt x="2645331" y="350410"/>
                </a:lnTo>
                <a:lnTo>
                  <a:pt x="2697743" y="364143"/>
                </a:lnTo>
                <a:lnTo>
                  <a:pt x="2748353" y="378289"/>
                </a:lnTo>
                <a:lnTo>
                  <a:pt x="2797043" y="392809"/>
                </a:lnTo>
                <a:lnTo>
                  <a:pt x="2843694" y="407663"/>
                </a:lnTo>
                <a:lnTo>
                  <a:pt x="2888190" y="422810"/>
                </a:lnTo>
                <a:lnTo>
                  <a:pt x="2930412" y="438209"/>
                </a:lnTo>
                <a:lnTo>
                  <a:pt x="2970243" y="453822"/>
                </a:lnTo>
                <a:lnTo>
                  <a:pt x="3007564" y="469608"/>
                </a:lnTo>
                <a:lnTo>
                  <a:pt x="3042258" y="485527"/>
                </a:lnTo>
                <a:lnTo>
                  <a:pt x="3103294" y="517602"/>
                </a:lnTo>
                <a:lnTo>
                  <a:pt x="3152406" y="549727"/>
                </a:lnTo>
                <a:lnTo>
                  <a:pt x="3188654" y="581580"/>
                </a:lnTo>
                <a:lnTo>
                  <a:pt x="3211094" y="612841"/>
                </a:lnTo>
                <a:lnTo>
                  <a:pt x="3218783" y="643189"/>
                </a:lnTo>
                <a:lnTo>
                  <a:pt x="3224456" y="646025"/>
                </a:lnTo>
                <a:lnTo>
                  <a:pt x="3216487" y="593034"/>
                </a:lnTo>
                <a:lnTo>
                  <a:pt x="3193401" y="541183"/>
                </a:lnTo>
                <a:lnTo>
                  <a:pt x="3156430" y="490645"/>
                </a:lnTo>
                <a:lnTo>
                  <a:pt x="3106807" y="441595"/>
                </a:lnTo>
                <a:lnTo>
                  <a:pt x="3045764" y="394203"/>
                </a:lnTo>
                <a:lnTo>
                  <a:pt x="3011345" y="371184"/>
                </a:lnTo>
                <a:lnTo>
                  <a:pt x="2974534" y="348644"/>
                </a:lnTo>
                <a:lnTo>
                  <a:pt x="2935483" y="326606"/>
                </a:lnTo>
                <a:lnTo>
                  <a:pt x="2894348" y="305090"/>
                </a:lnTo>
                <a:lnTo>
                  <a:pt x="2851281" y="284119"/>
                </a:lnTo>
                <a:lnTo>
                  <a:pt x="2806438" y="263714"/>
                </a:lnTo>
                <a:lnTo>
                  <a:pt x="2759973" y="243897"/>
                </a:lnTo>
                <a:lnTo>
                  <a:pt x="2712039" y="224689"/>
                </a:lnTo>
                <a:lnTo>
                  <a:pt x="2697284" y="219124"/>
                </a:lnTo>
                <a:close/>
              </a:path>
            </a:pathLst>
          </a:custGeom>
          <a:solidFill>
            <a:srgbClr val="0046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89800" y="2355850"/>
            <a:ext cx="3823695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dirty="0" smtClean="0">
                <a:latin typeface="Liberation Sans"/>
                <a:cs typeface="Liberation Sans"/>
              </a:rPr>
              <a:t>討論</a:t>
            </a:r>
            <a:endParaRPr sz="4800" dirty="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2200" y="2227580"/>
            <a:ext cx="3408118" cy="661670"/>
          </a:xfrm>
          <a:custGeom>
            <a:avLst/>
            <a:gdLst/>
            <a:ahLst/>
            <a:cxnLst/>
            <a:rect l="l" t="t" r="r" b="b"/>
            <a:pathLst>
              <a:path w="3223895" h="661670">
                <a:moveTo>
                  <a:pt x="1596981" y="0"/>
                </a:moveTo>
                <a:lnTo>
                  <a:pt x="1554630" y="802"/>
                </a:lnTo>
                <a:lnTo>
                  <a:pt x="1510380" y="2759"/>
                </a:lnTo>
                <a:lnTo>
                  <a:pt x="1464391" y="5843"/>
                </a:lnTo>
                <a:lnTo>
                  <a:pt x="1416823" y="10032"/>
                </a:lnTo>
                <a:lnTo>
                  <a:pt x="1367836" y="15301"/>
                </a:lnTo>
                <a:lnTo>
                  <a:pt x="1317590" y="21624"/>
                </a:lnTo>
                <a:lnTo>
                  <a:pt x="1266245" y="28978"/>
                </a:lnTo>
                <a:lnTo>
                  <a:pt x="1213960" y="37338"/>
                </a:lnTo>
                <a:lnTo>
                  <a:pt x="1160896" y="46680"/>
                </a:lnTo>
                <a:lnTo>
                  <a:pt x="1107213" y="56978"/>
                </a:lnTo>
                <a:lnTo>
                  <a:pt x="1053071" y="68209"/>
                </a:lnTo>
                <a:lnTo>
                  <a:pt x="998629" y="80348"/>
                </a:lnTo>
                <a:lnTo>
                  <a:pt x="944048" y="93370"/>
                </a:lnTo>
                <a:lnTo>
                  <a:pt x="889487" y="107250"/>
                </a:lnTo>
                <a:lnTo>
                  <a:pt x="835107" y="121965"/>
                </a:lnTo>
                <a:lnTo>
                  <a:pt x="781067" y="137490"/>
                </a:lnTo>
                <a:lnTo>
                  <a:pt x="727527" y="153800"/>
                </a:lnTo>
                <a:lnTo>
                  <a:pt x="674648" y="170871"/>
                </a:lnTo>
                <a:lnTo>
                  <a:pt x="622589" y="188678"/>
                </a:lnTo>
                <a:lnTo>
                  <a:pt x="571511" y="207196"/>
                </a:lnTo>
                <a:lnTo>
                  <a:pt x="521572" y="226402"/>
                </a:lnTo>
                <a:lnTo>
                  <a:pt x="472934" y="246270"/>
                </a:lnTo>
                <a:lnTo>
                  <a:pt x="425756" y="266776"/>
                </a:lnTo>
                <a:lnTo>
                  <a:pt x="380198" y="287895"/>
                </a:lnTo>
                <a:lnTo>
                  <a:pt x="336419" y="309604"/>
                </a:lnTo>
                <a:lnTo>
                  <a:pt x="294581" y="331877"/>
                </a:lnTo>
                <a:lnTo>
                  <a:pt x="254843" y="354690"/>
                </a:lnTo>
                <a:lnTo>
                  <a:pt x="217365" y="378018"/>
                </a:lnTo>
                <a:lnTo>
                  <a:pt x="182306" y="401837"/>
                </a:lnTo>
                <a:lnTo>
                  <a:pt x="149827" y="426122"/>
                </a:lnTo>
                <a:lnTo>
                  <a:pt x="120088" y="450849"/>
                </a:lnTo>
                <a:lnTo>
                  <a:pt x="69469" y="501531"/>
                </a:lnTo>
                <a:lnTo>
                  <a:pt x="31728" y="553685"/>
                </a:lnTo>
                <a:lnTo>
                  <a:pt x="8145" y="607116"/>
                </a:lnTo>
                <a:lnTo>
                  <a:pt x="0" y="661627"/>
                </a:lnTo>
                <a:lnTo>
                  <a:pt x="1867" y="646545"/>
                </a:lnTo>
                <a:lnTo>
                  <a:pt x="7398" y="631115"/>
                </a:lnTo>
                <a:lnTo>
                  <a:pt x="29009" y="599386"/>
                </a:lnTo>
                <a:lnTo>
                  <a:pt x="63957" y="566799"/>
                </a:lnTo>
                <a:lnTo>
                  <a:pt x="111365" y="533713"/>
                </a:lnTo>
                <a:lnTo>
                  <a:pt x="170356" y="500487"/>
                </a:lnTo>
                <a:lnTo>
                  <a:pt x="240056" y="467480"/>
                </a:lnTo>
                <a:lnTo>
                  <a:pt x="278648" y="451171"/>
                </a:lnTo>
                <a:lnTo>
                  <a:pt x="319588" y="435051"/>
                </a:lnTo>
                <a:lnTo>
                  <a:pt x="362767" y="419165"/>
                </a:lnTo>
                <a:lnTo>
                  <a:pt x="408075" y="403558"/>
                </a:lnTo>
                <a:lnTo>
                  <a:pt x="455403" y="388275"/>
                </a:lnTo>
                <a:lnTo>
                  <a:pt x="504641" y="373361"/>
                </a:lnTo>
                <a:lnTo>
                  <a:pt x="555680" y="358861"/>
                </a:lnTo>
                <a:lnTo>
                  <a:pt x="608410" y="344819"/>
                </a:lnTo>
                <a:lnTo>
                  <a:pt x="662722" y="331281"/>
                </a:lnTo>
                <a:lnTo>
                  <a:pt x="718506" y="318291"/>
                </a:lnTo>
                <a:lnTo>
                  <a:pt x="775653" y="305894"/>
                </a:lnTo>
                <a:lnTo>
                  <a:pt x="834052" y="294135"/>
                </a:lnTo>
                <a:lnTo>
                  <a:pt x="893596" y="283059"/>
                </a:lnTo>
                <a:lnTo>
                  <a:pt x="954173" y="272710"/>
                </a:lnTo>
                <a:lnTo>
                  <a:pt x="1015675" y="263135"/>
                </a:lnTo>
                <a:lnTo>
                  <a:pt x="1077993" y="254376"/>
                </a:lnTo>
                <a:lnTo>
                  <a:pt x="1141015" y="246480"/>
                </a:lnTo>
                <a:lnTo>
                  <a:pt x="1204634" y="239492"/>
                </a:lnTo>
                <a:lnTo>
                  <a:pt x="1268739" y="233455"/>
                </a:lnTo>
                <a:lnTo>
                  <a:pt x="1333220" y="228415"/>
                </a:lnTo>
                <a:lnTo>
                  <a:pt x="1397970" y="224417"/>
                </a:lnTo>
                <a:lnTo>
                  <a:pt x="1462877" y="221506"/>
                </a:lnTo>
                <a:lnTo>
                  <a:pt x="1527832" y="219727"/>
                </a:lnTo>
                <a:lnTo>
                  <a:pt x="2695876" y="219124"/>
                </a:lnTo>
                <a:lnTo>
                  <a:pt x="2662333" y="206467"/>
                </a:lnTo>
                <a:lnTo>
                  <a:pt x="2611937" y="188542"/>
                </a:lnTo>
                <a:lnTo>
                  <a:pt x="2560534" y="171291"/>
                </a:lnTo>
                <a:lnTo>
                  <a:pt x="2508276" y="154736"/>
                </a:lnTo>
                <a:lnTo>
                  <a:pt x="2455319" y="138898"/>
                </a:lnTo>
                <a:lnTo>
                  <a:pt x="2401815" y="123798"/>
                </a:lnTo>
                <a:lnTo>
                  <a:pt x="2347918" y="109458"/>
                </a:lnTo>
                <a:lnTo>
                  <a:pt x="2293783" y="95898"/>
                </a:lnTo>
                <a:lnTo>
                  <a:pt x="2239563" y="83140"/>
                </a:lnTo>
                <a:lnTo>
                  <a:pt x="2185412" y="71206"/>
                </a:lnTo>
                <a:lnTo>
                  <a:pt x="2131484" y="60117"/>
                </a:lnTo>
                <a:lnTo>
                  <a:pt x="2077933" y="49894"/>
                </a:lnTo>
                <a:lnTo>
                  <a:pt x="2024912" y="40559"/>
                </a:lnTo>
                <a:lnTo>
                  <a:pt x="1972576" y="32132"/>
                </a:lnTo>
                <a:lnTo>
                  <a:pt x="1921077" y="24636"/>
                </a:lnTo>
                <a:lnTo>
                  <a:pt x="1870571" y="18091"/>
                </a:lnTo>
                <a:lnTo>
                  <a:pt x="1821211" y="12519"/>
                </a:lnTo>
                <a:lnTo>
                  <a:pt x="1773150" y="7941"/>
                </a:lnTo>
                <a:lnTo>
                  <a:pt x="1726543" y="4379"/>
                </a:lnTo>
                <a:lnTo>
                  <a:pt x="1681543" y="1854"/>
                </a:lnTo>
                <a:lnTo>
                  <a:pt x="1638305" y="387"/>
                </a:lnTo>
                <a:lnTo>
                  <a:pt x="1596981" y="0"/>
                </a:lnTo>
                <a:close/>
              </a:path>
              <a:path w="3223895" h="661670">
                <a:moveTo>
                  <a:pt x="2695876" y="219124"/>
                </a:moveTo>
                <a:lnTo>
                  <a:pt x="1592727" y="219124"/>
                </a:lnTo>
                <a:lnTo>
                  <a:pt x="1657697" y="219686"/>
                </a:lnTo>
                <a:lnTo>
                  <a:pt x="1722873" y="221348"/>
                </a:lnTo>
                <a:lnTo>
                  <a:pt x="1788139" y="224069"/>
                </a:lnTo>
                <a:lnTo>
                  <a:pt x="1853376" y="227807"/>
                </a:lnTo>
                <a:lnTo>
                  <a:pt x="1918465" y="232524"/>
                </a:lnTo>
                <a:lnTo>
                  <a:pt x="1983288" y="238178"/>
                </a:lnTo>
                <a:lnTo>
                  <a:pt x="2047728" y="244730"/>
                </a:lnTo>
                <a:lnTo>
                  <a:pt x="2111667" y="252139"/>
                </a:lnTo>
                <a:lnTo>
                  <a:pt x="2174985" y="260364"/>
                </a:lnTo>
                <a:lnTo>
                  <a:pt x="2237566" y="269366"/>
                </a:lnTo>
                <a:lnTo>
                  <a:pt x="2299291" y="279105"/>
                </a:lnTo>
                <a:lnTo>
                  <a:pt x="2360042" y="289538"/>
                </a:lnTo>
                <a:lnTo>
                  <a:pt x="2419700" y="300628"/>
                </a:lnTo>
                <a:lnTo>
                  <a:pt x="2478148" y="312333"/>
                </a:lnTo>
                <a:lnTo>
                  <a:pt x="2535268" y="324612"/>
                </a:lnTo>
                <a:lnTo>
                  <a:pt x="2590942" y="337426"/>
                </a:lnTo>
                <a:lnTo>
                  <a:pt x="2645051" y="350735"/>
                </a:lnTo>
                <a:lnTo>
                  <a:pt x="2697477" y="364497"/>
                </a:lnTo>
                <a:lnTo>
                  <a:pt x="2748103" y="378673"/>
                </a:lnTo>
                <a:lnTo>
                  <a:pt x="2796809" y="393223"/>
                </a:lnTo>
                <a:lnTo>
                  <a:pt x="2843479" y="408105"/>
                </a:lnTo>
                <a:lnTo>
                  <a:pt x="2887994" y="423280"/>
                </a:lnTo>
                <a:lnTo>
                  <a:pt x="2930235" y="438708"/>
                </a:lnTo>
                <a:lnTo>
                  <a:pt x="2970085" y="454348"/>
                </a:lnTo>
                <a:lnTo>
                  <a:pt x="3007426" y="470159"/>
                </a:lnTo>
                <a:lnTo>
                  <a:pt x="3042140" y="486102"/>
                </a:lnTo>
                <a:lnTo>
                  <a:pt x="3103212" y="518222"/>
                </a:lnTo>
                <a:lnTo>
                  <a:pt x="3152357" y="550384"/>
                </a:lnTo>
                <a:lnTo>
                  <a:pt x="3188631" y="582265"/>
                </a:lnTo>
                <a:lnTo>
                  <a:pt x="3211088" y="613544"/>
                </a:lnTo>
                <a:lnTo>
                  <a:pt x="3218783" y="643898"/>
                </a:lnTo>
                <a:lnTo>
                  <a:pt x="3223747" y="646735"/>
                </a:lnTo>
                <a:lnTo>
                  <a:pt x="3215783" y="593647"/>
                </a:lnTo>
                <a:lnTo>
                  <a:pt x="3192711" y="541719"/>
                </a:lnTo>
                <a:lnTo>
                  <a:pt x="3155762" y="491122"/>
                </a:lnTo>
                <a:lnTo>
                  <a:pt x="3106166" y="442026"/>
                </a:lnTo>
                <a:lnTo>
                  <a:pt x="3045155" y="394602"/>
                </a:lnTo>
                <a:lnTo>
                  <a:pt x="3010753" y="371571"/>
                </a:lnTo>
                <a:lnTo>
                  <a:pt x="2973958" y="349022"/>
                </a:lnTo>
                <a:lnTo>
                  <a:pt x="2934925" y="326976"/>
                </a:lnTo>
                <a:lnTo>
                  <a:pt x="2893808" y="305454"/>
                </a:lnTo>
                <a:lnTo>
                  <a:pt x="2850759" y="284479"/>
                </a:lnTo>
                <a:lnTo>
                  <a:pt x="2805934" y="264072"/>
                </a:lnTo>
                <a:lnTo>
                  <a:pt x="2759485" y="244253"/>
                </a:lnTo>
                <a:lnTo>
                  <a:pt x="2711566" y="225044"/>
                </a:lnTo>
                <a:lnTo>
                  <a:pt x="2695876" y="219124"/>
                </a:lnTo>
                <a:close/>
              </a:path>
            </a:pathLst>
          </a:custGeom>
          <a:solidFill>
            <a:srgbClr val="00467E"/>
          </a:solidFill>
        </p:spPr>
        <p:txBody>
          <a:bodyPr wrap="square" lIns="0" tIns="0" rIns="0" bIns="0" rtlCol="0" anchor="t"/>
          <a:lstStyle/>
          <a:p>
            <a:pPr algn="ctr"/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004800" y="13100050"/>
            <a:ext cx="3679190" cy="1127232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360045" algn="ctr">
              <a:lnSpc>
                <a:spcPct val="100000"/>
              </a:lnSpc>
              <a:spcBef>
                <a:spcPts val="3030"/>
              </a:spcBef>
            </a:pPr>
            <a:r>
              <a:rPr lang="zh-TW" altLang="en-US" sz="4800" spc="-5" dirty="0" smtClean="0">
                <a:latin typeface="Liberation Sans"/>
                <a:cs typeface="Liberation Sans"/>
              </a:rPr>
              <a:t>未來展望　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38200" y="10133506"/>
            <a:ext cx="28387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dirty="0" smtClean="0">
                <a:latin typeface="Liberation Sans"/>
                <a:cs typeface="Liberation Sans"/>
              </a:rPr>
              <a:t>結論</a:t>
            </a:r>
            <a:endParaRPr sz="4800" dirty="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85800" y="9894394"/>
            <a:ext cx="3224530" cy="661670"/>
          </a:xfrm>
          <a:custGeom>
            <a:avLst/>
            <a:gdLst/>
            <a:ahLst/>
            <a:cxnLst/>
            <a:rect l="l" t="t" r="r" b="b"/>
            <a:pathLst>
              <a:path w="3224529" h="661670">
                <a:moveTo>
                  <a:pt x="1596981" y="0"/>
                </a:moveTo>
                <a:lnTo>
                  <a:pt x="1554682" y="802"/>
                </a:lnTo>
                <a:lnTo>
                  <a:pt x="1510479" y="2759"/>
                </a:lnTo>
                <a:lnTo>
                  <a:pt x="1464531" y="5843"/>
                </a:lnTo>
                <a:lnTo>
                  <a:pt x="1416999" y="10032"/>
                </a:lnTo>
                <a:lnTo>
                  <a:pt x="1368044" y="15301"/>
                </a:lnTo>
                <a:lnTo>
                  <a:pt x="1317824" y="21624"/>
                </a:lnTo>
                <a:lnTo>
                  <a:pt x="1266502" y="28978"/>
                </a:lnTo>
                <a:lnTo>
                  <a:pt x="1214236" y="37338"/>
                </a:lnTo>
                <a:lnTo>
                  <a:pt x="1161187" y="46680"/>
                </a:lnTo>
                <a:lnTo>
                  <a:pt x="1107515" y="56978"/>
                </a:lnTo>
                <a:lnTo>
                  <a:pt x="1053380" y="68209"/>
                </a:lnTo>
                <a:lnTo>
                  <a:pt x="998943" y="80348"/>
                </a:lnTo>
                <a:lnTo>
                  <a:pt x="944363" y="93370"/>
                </a:lnTo>
                <a:lnTo>
                  <a:pt x="889801" y="107250"/>
                </a:lnTo>
                <a:lnTo>
                  <a:pt x="835417" y="121965"/>
                </a:lnTo>
                <a:lnTo>
                  <a:pt x="781371" y="137490"/>
                </a:lnTo>
                <a:lnTo>
                  <a:pt x="727823" y="153800"/>
                </a:lnTo>
                <a:lnTo>
                  <a:pt x="674933" y="170871"/>
                </a:lnTo>
                <a:lnTo>
                  <a:pt x="622862" y="188678"/>
                </a:lnTo>
                <a:lnTo>
                  <a:pt x="571770" y="207196"/>
                </a:lnTo>
                <a:lnTo>
                  <a:pt x="521816" y="226402"/>
                </a:lnTo>
                <a:lnTo>
                  <a:pt x="473162" y="246270"/>
                </a:lnTo>
                <a:lnTo>
                  <a:pt x="425967" y="266776"/>
                </a:lnTo>
                <a:lnTo>
                  <a:pt x="380391" y="287895"/>
                </a:lnTo>
                <a:lnTo>
                  <a:pt x="336595" y="309604"/>
                </a:lnTo>
                <a:lnTo>
                  <a:pt x="294739" y="331877"/>
                </a:lnTo>
                <a:lnTo>
                  <a:pt x="254982" y="354690"/>
                </a:lnTo>
                <a:lnTo>
                  <a:pt x="217486" y="378018"/>
                </a:lnTo>
                <a:lnTo>
                  <a:pt x="182410" y="401837"/>
                </a:lnTo>
                <a:lnTo>
                  <a:pt x="149914" y="426122"/>
                </a:lnTo>
                <a:lnTo>
                  <a:pt x="120159" y="450849"/>
                </a:lnTo>
                <a:lnTo>
                  <a:pt x="69511" y="501531"/>
                </a:lnTo>
                <a:lnTo>
                  <a:pt x="31748" y="553685"/>
                </a:lnTo>
                <a:lnTo>
                  <a:pt x="8150" y="607116"/>
                </a:lnTo>
                <a:lnTo>
                  <a:pt x="0" y="661627"/>
                </a:lnTo>
                <a:lnTo>
                  <a:pt x="1867" y="646545"/>
                </a:lnTo>
                <a:lnTo>
                  <a:pt x="7398" y="631115"/>
                </a:lnTo>
                <a:lnTo>
                  <a:pt x="29009" y="599386"/>
                </a:lnTo>
                <a:lnTo>
                  <a:pt x="63957" y="566799"/>
                </a:lnTo>
                <a:lnTo>
                  <a:pt x="111365" y="533713"/>
                </a:lnTo>
                <a:lnTo>
                  <a:pt x="170356" y="500487"/>
                </a:lnTo>
                <a:lnTo>
                  <a:pt x="240056" y="467480"/>
                </a:lnTo>
                <a:lnTo>
                  <a:pt x="278648" y="451171"/>
                </a:lnTo>
                <a:lnTo>
                  <a:pt x="319588" y="435051"/>
                </a:lnTo>
                <a:lnTo>
                  <a:pt x="362767" y="419165"/>
                </a:lnTo>
                <a:lnTo>
                  <a:pt x="408075" y="403558"/>
                </a:lnTo>
                <a:lnTo>
                  <a:pt x="455403" y="388275"/>
                </a:lnTo>
                <a:lnTo>
                  <a:pt x="504641" y="373361"/>
                </a:lnTo>
                <a:lnTo>
                  <a:pt x="555680" y="358861"/>
                </a:lnTo>
                <a:lnTo>
                  <a:pt x="608410" y="344819"/>
                </a:lnTo>
                <a:lnTo>
                  <a:pt x="662722" y="331281"/>
                </a:lnTo>
                <a:lnTo>
                  <a:pt x="718506" y="318291"/>
                </a:lnTo>
                <a:lnTo>
                  <a:pt x="775653" y="305894"/>
                </a:lnTo>
                <a:lnTo>
                  <a:pt x="834052" y="294135"/>
                </a:lnTo>
                <a:lnTo>
                  <a:pt x="893596" y="283059"/>
                </a:lnTo>
                <a:lnTo>
                  <a:pt x="954173" y="272710"/>
                </a:lnTo>
                <a:lnTo>
                  <a:pt x="1015675" y="263135"/>
                </a:lnTo>
                <a:lnTo>
                  <a:pt x="1077993" y="254376"/>
                </a:lnTo>
                <a:lnTo>
                  <a:pt x="1141015" y="246480"/>
                </a:lnTo>
                <a:lnTo>
                  <a:pt x="1204634" y="239492"/>
                </a:lnTo>
                <a:lnTo>
                  <a:pt x="1268739" y="233455"/>
                </a:lnTo>
                <a:lnTo>
                  <a:pt x="1333220" y="228415"/>
                </a:lnTo>
                <a:lnTo>
                  <a:pt x="1397970" y="224417"/>
                </a:lnTo>
                <a:lnTo>
                  <a:pt x="1462877" y="221506"/>
                </a:lnTo>
                <a:lnTo>
                  <a:pt x="1527832" y="219727"/>
                </a:lnTo>
                <a:lnTo>
                  <a:pt x="2696275" y="219124"/>
                </a:lnTo>
                <a:lnTo>
                  <a:pt x="2662714" y="206467"/>
                </a:lnTo>
                <a:lnTo>
                  <a:pt x="2612292" y="188542"/>
                </a:lnTo>
                <a:lnTo>
                  <a:pt x="2560862" y="171291"/>
                </a:lnTo>
                <a:lnTo>
                  <a:pt x="2508578" y="154736"/>
                </a:lnTo>
                <a:lnTo>
                  <a:pt x="2455594" y="138898"/>
                </a:lnTo>
                <a:lnTo>
                  <a:pt x="2402064" y="123798"/>
                </a:lnTo>
                <a:lnTo>
                  <a:pt x="2348143" y="109458"/>
                </a:lnTo>
                <a:lnTo>
                  <a:pt x="2293983" y="95898"/>
                </a:lnTo>
                <a:lnTo>
                  <a:pt x="2239739" y="83140"/>
                </a:lnTo>
                <a:lnTo>
                  <a:pt x="2185566" y="71206"/>
                </a:lnTo>
                <a:lnTo>
                  <a:pt x="2131616" y="60117"/>
                </a:lnTo>
                <a:lnTo>
                  <a:pt x="2078044" y="49894"/>
                </a:lnTo>
                <a:lnTo>
                  <a:pt x="2025004" y="40559"/>
                </a:lnTo>
                <a:lnTo>
                  <a:pt x="1972649" y="32132"/>
                </a:lnTo>
                <a:lnTo>
                  <a:pt x="1921135" y="24636"/>
                </a:lnTo>
                <a:lnTo>
                  <a:pt x="1870614" y="18091"/>
                </a:lnTo>
                <a:lnTo>
                  <a:pt x="1821241" y="12519"/>
                </a:lnTo>
                <a:lnTo>
                  <a:pt x="1773170" y="7941"/>
                </a:lnTo>
                <a:lnTo>
                  <a:pt x="1726554" y="4379"/>
                </a:lnTo>
                <a:lnTo>
                  <a:pt x="1681548" y="1854"/>
                </a:lnTo>
                <a:lnTo>
                  <a:pt x="1638306" y="387"/>
                </a:lnTo>
                <a:lnTo>
                  <a:pt x="1596981" y="0"/>
                </a:lnTo>
                <a:close/>
              </a:path>
              <a:path w="3224529" h="661670">
                <a:moveTo>
                  <a:pt x="2696275" y="219124"/>
                </a:moveTo>
                <a:lnTo>
                  <a:pt x="1592727" y="219124"/>
                </a:lnTo>
                <a:lnTo>
                  <a:pt x="1657697" y="219686"/>
                </a:lnTo>
                <a:lnTo>
                  <a:pt x="1722873" y="221348"/>
                </a:lnTo>
                <a:lnTo>
                  <a:pt x="1788139" y="224069"/>
                </a:lnTo>
                <a:lnTo>
                  <a:pt x="1853376" y="227807"/>
                </a:lnTo>
                <a:lnTo>
                  <a:pt x="1918465" y="232524"/>
                </a:lnTo>
                <a:lnTo>
                  <a:pt x="1983288" y="238178"/>
                </a:lnTo>
                <a:lnTo>
                  <a:pt x="2047728" y="244730"/>
                </a:lnTo>
                <a:lnTo>
                  <a:pt x="2111667" y="252139"/>
                </a:lnTo>
                <a:lnTo>
                  <a:pt x="2174985" y="260364"/>
                </a:lnTo>
                <a:lnTo>
                  <a:pt x="2237566" y="269366"/>
                </a:lnTo>
                <a:lnTo>
                  <a:pt x="2299291" y="279105"/>
                </a:lnTo>
                <a:lnTo>
                  <a:pt x="2360042" y="289538"/>
                </a:lnTo>
                <a:lnTo>
                  <a:pt x="2419700" y="300628"/>
                </a:lnTo>
                <a:lnTo>
                  <a:pt x="2478148" y="312333"/>
                </a:lnTo>
                <a:lnTo>
                  <a:pt x="2535268" y="324612"/>
                </a:lnTo>
                <a:lnTo>
                  <a:pt x="2590942" y="337426"/>
                </a:lnTo>
                <a:lnTo>
                  <a:pt x="2645051" y="350735"/>
                </a:lnTo>
                <a:lnTo>
                  <a:pt x="2697477" y="364497"/>
                </a:lnTo>
                <a:lnTo>
                  <a:pt x="2748103" y="378673"/>
                </a:lnTo>
                <a:lnTo>
                  <a:pt x="2796809" y="393223"/>
                </a:lnTo>
                <a:lnTo>
                  <a:pt x="2843479" y="408105"/>
                </a:lnTo>
                <a:lnTo>
                  <a:pt x="2887994" y="423280"/>
                </a:lnTo>
                <a:lnTo>
                  <a:pt x="2930235" y="438708"/>
                </a:lnTo>
                <a:lnTo>
                  <a:pt x="2970085" y="454348"/>
                </a:lnTo>
                <a:lnTo>
                  <a:pt x="3007426" y="470159"/>
                </a:lnTo>
                <a:lnTo>
                  <a:pt x="3042140" y="486102"/>
                </a:lnTo>
                <a:lnTo>
                  <a:pt x="3103212" y="518222"/>
                </a:lnTo>
                <a:lnTo>
                  <a:pt x="3152357" y="550384"/>
                </a:lnTo>
                <a:lnTo>
                  <a:pt x="3188631" y="582265"/>
                </a:lnTo>
                <a:lnTo>
                  <a:pt x="3211088" y="613544"/>
                </a:lnTo>
                <a:lnTo>
                  <a:pt x="3218783" y="643898"/>
                </a:lnTo>
                <a:lnTo>
                  <a:pt x="3224456" y="646735"/>
                </a:lnTo>
                <a:lnTo>
                  <a:pt x="3216487" y="593647"/>
                </a:lnTo>
                <a:lnTo>
                  <a:pt x="3193400" y="541719"/>
                </a:lnTo>
                <a:lnTo>
                  <a:pt x="3156428" y="491122"/>
                </a:lnTo>
                <a:lnTo>
                  <a:pt x="3106801" y="442026"/>
                </a:lnTo>
                <a:lnTo>
                  <a:pt x="3045753" y="394602"/>
                </a:lnTo>
                <a:lnTo>
                  <a:pt x="3011331" y="371571"/>
                </a:lnTo>
                <a:lnTo>
                  <a:pt x="2974514" y="349022"/>
                </a:lnTo>
                <a:lnTo>
                  <a:pt x="2935459" y="326976"/>
                </a:lnTo>
                <a:lnTo>
                  <a:pt x="2894317" y="305454"/>
                </a:lnTo>
                <a:lnTo>
                  <a:pt x="2851244" y="284479"/>
                </a:lnTo>
                <a:lnTo>
                  <a:pt x="2806393" y="264072"/>
                </a:lnTo>
                <a:lnTo>
                  <a:pt x="2759918" y="244253"/>
                </a:lnTo>
                <a:lnTo>
                  <a:pt x="2711974" y="225044"/>
                </a:lnTo>
                <a:lnTo>
                  <a:pt x="2696275" y="219124"/>
                </a:lnTo>
                <a:close/>
              </a:path>
            </a:pathLst>
          </a:custGeom>
          <a:solidFill>
            <a:srgbClr val="0046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040893" y="4645822"/>
            <a:ext cx="3952729" cy="758028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 marR="156210" algn="ctr">
              <a:lnSpc>
                <a:spcPct val="53600"/>
              </a:lnSpc>
              <a:spcBef>
                <a:spcPts val="1450"/>
              </a:spcBef>
            </a:pPr>
            <a:r>
              <a:rPr lang="zh-TW" altLang="en-US" sz="4400" dirty="0" smtClean="0">
                <a:latin typeface="Arial"/>
                <a:cs typeface="Arial"/>
              </a:rPr>
              <a:t>大綱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0000" y="7385050"/>
            <a:ext cx="3422329" cy="661035"/>
          </a:xfrm>
          <a:custGeom>
            <a:avLst/>
            <a:gdLst/>
            <a:ahLst/>
            <a:cxnLst/>
            <a:rect l="l" t="t" r="r" b="b"/>
            <a:pathLst>
              <a:path w="3224529" h="661034">
                <a:moveTo>
                  <a:pt x="1597691" y="0"/>
                </a:moveTo>
                <a:lnTo>
                  <a:pt x="1555338" y="802"/>
                </a:lnTo>
                <a:lnTo>
                  <a:pt x="1511084" y="2758"/>
                </a:lnTo>
                <a:lnTo>
                  <a:pt x="1465089" y="5843"/>
                </a:lnTo>
                <a:lnTo>
                  <a:pt x="1417512" y="10031"/>
                </a:lnTo>
                <a:lnTo>
                  <a:pt x="1368513" y="15299"/>
                </a:lnTo>
                <a:lnTo>
                  <a:pt x="1318254" y="21622"/>
                </a:lnTo>
                <a:lnTo>
                  <a:pt x="1266894" y="28974"/>
                </a:lnTo>
                <a:lnTo>
                  <a:pt x="1214592" y="37332"/>
                </a:lnTo>
                <a:lnTo>
                  <a:pt x="1161510" y="46671"/>
                </a:lnTo>
                <a:lnTo>
                  <a:pt x="1107807" y="56966"/>
                </a:lnTo>
                <a:lnTo>
                  <a:pt x="1053643" y="68193"/>
                </a:lnTo>
                <a:lnTo>
                  <a:pt x="999178" y="80327"/>
                </a:lnTo>
                <a:lnTo>
                  <a:pt x="944573" y="93343"/>
                </a:lnTo>
                <a:lnTo>
                  <a:pt x="889988" y="107217"/>
                </a:lnTo>
                <a:lnTo>
                  <a:pt x="835582" y="121925"/>
                </a:lnTo>
                <a:lnTo>
                  <a:pt x="781516" y="137441"/>
                </a:lnTo>
                <a:lnTo>
                  <a:pt x="727950" y="153741"/>
                </a:lnTo>
                <a:lnTo>
                  <a:pt x="675044" y="170801"/>
                </a:lnTo>
                <a:lnTo>
                  <a:pt x="622958" y="188596"/>
                </a:lnTo>
                <a:lnTo>
                  <a:pt x="571852" y="207100"/>
                </a:lnTo>
                <a:lnTo>
                  <a:pt x="521886" y="226291"/>
                </a:lnTo>
                <a:lnTo>
                  <a:pt x="473221" y="246142"/>
                </a:lnTo>
                <a:lnTo>
                  <a:pt x="426016" y="266630"/>
                </a:lnTo>
                <a:lnTo>
                  <a:pt x="380432" y="287730"/>
                </a:lnTo>
                <a:lnTo>
                  <a:pt x="336628" y="309417"/>
                </a:lnTo>
                <a:lnTo>
                  <a:pt x="294765" y="331667"/>
                </a:lnTo>
                <a:lnTo>
                  <a:pt x="255003" y="354454"/>
                </a:lnTo>
                <a:lnTo>
                  <a:pt x="217502" y="377755"/>
                </a:lnTo>
                <a:lnTo>
                  <a:pt x="182422" y="401545"/>
                </a:lnTo>
                <a:lnTo>
                  <a:pt x="149923" y="425799"/>
                </a:lnTo>
                <a:lnTo>
                  <a:pt x="120165" y="450493"/>
                </a:lnTo>
                <a:lnTo>
                  <a:pt x="69514" y="501101"/>
                </a:lnTo>
                <a:lnTo>
                  <a:pt x="31749" y="553172"/>
                </a:lnTo>
                <a:lnTo>
                  <a:pt x="8150" y="606510"/>
                </a:lnTo>
                <a:lnTo>
                  <a:pt x="0" y="660917"/>
                </a:lnTo>
                <a:lnTo>
                  <a:pt x="1867" y="645838"/>
                </a:lnTo>
                <a:lnTo>
                  <a:pt x="7398" y="630412"/>
                </a:lnTo>
                <a:lnTo>
                  <a:pt x="29009" y="598701"/>
                </a:lnTo>
                <a:lnTo>
                  <a:pt x="63957" y="566142"/>
                </a:lnTo>
                <a:lnTo>
                  <a:pt x="111365" y="533093"/>
                </a:lnTo>
                <a:lnTo>
                  <a:pt x="170356" y="499912"/>
                </a:lnTo>
                <a:lnTo>
                  <a:pt x="240056" y="466955"/>
                </a:lnTo>
                <a:lnTo>
                  <a:pt x="278648" y="450672"/>
                </a:lnTo>
                <a:lnTo>
                  <a:pt x="319588" y="434580"/>
                </a:lnTo>
                <a:lnTo>
                  <a:pt x="362767" y="418722"/>
                </a:lnTo>
                <a:lnTo>
                  <a:pt x="408075" y="403145"/>
                </a:lnTo>
                <a:lnTo>
                  <a:pt x="455403" y="387891"/>
                </a:lnTo>
                <a:lnTo>
                  <a:pt x="504641" y="373007"/>
                </a:lnTo>
                <a:lnTo>
                  <a:pt x="555680" y="358536"/>
                </a:lnTo>
                <a:lnTo>
                  <a:pt x="608410" y="344524"/>
                </a:lnTo>
                <a:lnTo>
                  <a:pt x="662722" y="331014"/>
                </a:lnTo>
                <a:lnTo>
                  <a:pt x="718506" y="318052"/>
                </a:lnTo>
                <a:lnTo>
                  <a:pt x="775653" y="305683"/>
                </a:lnTo>
                <a:lnTo>
                  <a:pt x="834052" y="293951"/>
                </a:lnTo>
                <a:lnTo>
                  <a:pt x="893596" y="282900"/>
                </a:lnTo>
                <a:lnTo>
                  <a:pt x="954173" y="272577"/>
                </a:lnTo>
                <a:lnTo>
                  <a:pt x="1015675" y="263024"/>
                </a:lnTo>
                <a:lnTo>
                  <a:pt x="1077993" y="254287"/>
                </a:lnTo>
                <a:lnTo>
                  <a:pt x="1141015" y="246410"/>
                </a:lnTo>
                <a:lnTo>
                  <a:pt x="1204634" y="239439"/>
                </a:lnTo>
                <a:lnTo>
                  <a:pt x="1268739" y="233418"/>
                </a:lnTo>
                <a:lnTo>
                  <a:pt x="1333220" y="228391"/>
                </a:lnTo>
                <a:lnTo>
                  <a:pt x="1397970" y="224404"/>
                </a:lnTo>
                <a:lnTo>
                  <a:pt x="1462877" y="221500"/>
                </a:lnTo>
                <a:lnTo>
                  <a:pt x="1527832" y="219725"/>
                </a:lnTo>
                <a:lnTo>
                  <a:pt x="2696644" y="219124"/>
                </a:lnTo>
                <a:lnTo>
                  <a:pt x="2662790" y="206364"/>
                </a:lnTo>
                <a:lnTo>
                  <a:pt x="2612380" y="188453"/>
                </a:lnTo>
                <a:lnTo>
                  <a:pt x="2560964" y="171215"/>
                </a:lnTo>
                <a:lnTo>
                  <a:pt x="2508696" y="154672"/>
                </a:lnTo>
                <a:lnTo>
                  <a:pt x="2455729" y="138844"/>
                </a:lnTo>
                <a:lnTo>
                  <a:pt x="2402218" y="123753"/>
                </a:lnTo>
                <a:lnTo>
                  <a:pt x="2348316" y="109420"/>
                </a:lnTo>
                <a:lnTo>
                  <a:pt x="2294178" y="95868"/>
                </a:lnTo>
                <a:lnTo>
                  <a:pt x="2239957" y="83116"/>
                </a:lnTo>
                <a:lnTo>
                  <a:pt x="2185809" y="71187"/>
                </a:lnTo>
                <a:lnTo>
                  <a:pt x="2131886" y="60102"/>
                </a:lnTo>
                <a:lnTo>
                  <a:pt x="2078343" y="49883"/>
                </a:lnTo>
                <a:lnTo>
                  <a:pt x="2025334" y="40551"/>
                </a:lnTo>
                <a:lnTo>
                  <a:pt x="1973012" y="32126"/>
                </a:lnTo>
                <a:lnTo>
                  <a:pt x="1921533" y="24632"/>
                </a:lnTo>
                <a:lnTo>
                  <a:pt x="1871050" y="18088"/>
                </a:lnTo>
                <a:lnTo>
                  <a:pt x="1821716" y="12517"/>
                </a:lnTo>
                <a:lnTo>
                  <a:pt x="1773687" y="7940"/>
                </a:lnTo>
                <a:lnTo>
                  <a:pt x="1727116" y="4379"/>
                </a:lnTo>
                <a:lnTo>
                  <a:pt x="1682156" y="1854"/>
                </a:lnTo>
                <a:lnTo>
                  <a:pt x="1638963" y="387"/>
                </a:lnTo>
                <a:lnTo>
                  <a:pt x="1597691" y="0"/>
                </a:lnTo>
                <a:close/>
              </a:path>
              <a:path w="3224529" h="661034">
                <a:moveTo>
                  <a:pt x="2696644" y="219124"/>
                </a:moveTo>
                <a:lnTo>
                  <a:pt x="1592727" y="219124"/>
                </a:lnTo>
                <a:lnTo>
                  <a:pt x="1657752" y="219685"/>
                </a:lnTo>
                <a:lnTo>
                  <a:pt x="1722979" y="221342"/>
                </a:lnTo>
                <a:lnTo>
                  <a:pt x="1788288" y="224055"/>
                </a:lnTo>
                <a:lnTo>
                  <a:pt x="1853562" y="227783"/>
                </a:lnTo>
                <a:lnTo>
                  <a:pt x="1918684" y="232487"/>
                </a:lnTo>
                <a:lnTo>
                  <a:pt x="1983535" y="238126"/>
                </a:lnTo>
                <a:lnTo>
                  <a:pt x="2047997" y="244660"/>
                </a:lnTo>
                <a:lnTo>
                  <a:pt x="2111953" y="252049"/>
                </a:lnTo>
                <a:lnTo>
                  <a:pt x="2175285" y="260254"/>
                </a:lnTo>
                <a:lnTo>
                  <a:pt x="2237874" y="269233"/>
                </a:lnTo>
                <a:lnTo>
                  <a:pt x="2299604" y="278946"/>
                </a:lnTo>
                <a:lnTo>
                  <a:pt x="2360357" y="289355"/>
                </a:lnTo>
                <a:lnTo>
                  <a:pt x="2420014" y="300417"/>
                </a:lnTo>
                <a:lnTo>
                  <a:pt x="2478457" y="312094"/>
                </a:lnTo>
                <a:lnTo>
                  <a:pt x="2535570" y="324345"/>
                </a:lnTo>
                <a:lnTo>
                  <a:pt x="2591234" y="337131"/>
                </a:lnTo>
                <a:lnTo>
                  <a:pt x="2645331" y="350410"/>
                </a:lnTo>
                <a:lnTo>
                  <a:pt x="2697743" y="364143"/>
                </a:lnTo>
                <a:lnTo>
                  <a:pt x="2748353" y="378289"/>
                </a:lnTo>
                <a:lnTo>
                  <a:pt x="2797043" y="392809"/>
                </a:lnTo>
                <a:lnTo>
                  <a:pt x="2843694" y="407663"/>
                </a:lnTo>
                <a:lnTo>
                  <a:pt x="2888190" y="422810"/>
                </a:lnTo>
                <a:lnTo>
                  <a:pt x="2930412" y="438209"/>
                </a:lnTo>
                <a:lnTo>
                  <a:pt x="2970243" y="453822"/>
                </a:lnTo>
                <a:lnTo>
                  <a:pt x="3007564" y="469608"/>
                </a:lnTo>
                <a:lnTo>
                  <a:pt x="3042258" y="485527"/>
                </a:lnTo>
                <a:lnTo>
                  <a:pt x="3103294" y="517602"/>
                </a:lnTo>
                <a:lnTo>
                  <a:pt x="3152406" y="549727"/>
                </a:lnTo>
                <a:lnTo>
                  <a:pt x="3188654" y="581580"/>
                </a:lnTo>
                <a:lnTo>
                  <a:pt x="3211094" y="612841"/>
                </a:lnTo>
                <a:lnTo>
                  <a:pt x="3218783" y="643189"/>
                </a:lnTo>
                <a:lnTo>
                  <a:pt x="3224456" y="646025"/>
                </a:lnTo>
                <a:lnTo>
                  <a:pt x="3216487" y="593039"/>
                </a:lnTo>
                <a:lnTo>
                  <a:pt x="3193401" y="541202"/>
                </a:lnTo>
                <a:lnTo>
                  <a:pt x="3156430" y="490686"/>
                </a:lnTo>
                <a:lnTo>
                  <a:pt x="3106807" y="441663"/>
                </a:lnTo>
                <a:lnTo>
                  <a:pt x="3045764" y="394303"/>
                </a:lnTo>
                <a:lnTo>
                  <a:pt x="3011345" y="371301"/>
                </a:lnTo>
                <a:lnTo>
                  <a:pt x="2974534" y="348778"/>
                </a:lnTo>
                <a:lnTo>
                  <a:pt x="2935483" y="326758"/>
                </a:lnTo>
                <a:lnTo>
                  <a:pt x="2894348" y="305260"/>
                </a:lnTo>
                <a:lnTo>
                  <a:pt x="2851281" y="284306"/>
                </a:lnTo>
                <a:lnTo>
                  <a:pt x="2806438" y="263918"/>
                </a:lnTo>
                <a:lnTo>
                  <a:pt x="2759973" y="244118"/>
                </a:lnTo>
                <a:lnTo>
                  <a:pt x="2712039" y="224926"/>
                </a:lnTo>
                <a:lnTo>
                  <a:pt x="2696644" y="219124"/>
                </a:lnTo>
                <a:close/>
              </a:path>
            </a:pathLst>
          </a:custGeom>
          <a:solidFill>
            <a:srgbClr val="0046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5062200" y="148362"/>
            <a:ext cx="2677685" cy="273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矩形 99"/>
          <p:cNvSpPr/>
          <p:nvPr/>
        </p:nvSpPr>
        <p:spPr>
          <a:xfrm>
            <a:off x="1721521" y="7606209"/>
            <a:ext cx="2591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4400" dirty="0">
                <a:solidFill>
                  <a:prstClr val="black"/>
                </a:solidFill>
              </a:rPr>
              <a:t>研究目的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471650"/>
            <a:ext cx="3423677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文字方塊 100"/>
          <p:cNvSpPr txBox="1"/>
          <p:nvPr/>
        </p:nvSpPr>
        <p:spPr>
          <a:xfrm>
            <a:off x="1727200" y="14769009"/>
            <a:ext cx="2591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研究</a:t>
            </a:r>
            <a:r>
              <a:rPr lang="zh-TW" altLang="en-US" sz="4400" dirty="0"/>
              <a:t>過程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13252450"/>
            <a:ext cx="32258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995" y="16299468"/>
            <a:ext cx="32258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矩形 101"/>
          <p:cNvSpPr/>
          <p:nvPr/>
        </p:nvSpPr>
        <p:spPr>
          <a:xfrm>
            <a:off x="13896395" y="1653332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參考資料</a:t>
            </a:r>
            <a:endParaRPr lang="zh-TW" altLang="en-US" sz="4400" dirty="0"/>
          </a:p>
        </p:txBody>
      </p:sp>
      <p:sp>
        <p:nvSpPr>
          <p:cNvPr id="103" name="矩形 102"/>
          <p:cNvSpPr/>
          <p:nvPr/>
        </p:nvSpPr>
        <p:spPr>
          <a:xfrm>
            <a:off x="12580474" y="17266493"/>
            <a:ext cx="56059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>
                <a:solidFill>
                  <a:schemeClr val="bg1"/>
                </a:solidFill>
              </a:rPr>
              <a:t>MICHAEL </a:t>
            </a:r>
            <a:r>
              <a:rPr lang="en-US" altLang="zh-TW" sz="2500" dirty="0">
                <a:solidFill>
                  <a:schemeClr val="bg1"/>
                </a:solidFill>
              </a:rPr>
              <a:t>MILTON </a:t>
            </a:r>
            <a:r>
              <a:rPr lang="zh-TW" altLang="en-US" sz="2500" dirty="0">
                <a:solidFill>
                  <a:schemeClr val="bg1"/>
                </a:solidFill>
              </a:rPr>
              <a:t>楊仁和</a:t>
            </a:r>
            <a:r>
              <a:rPr lang="en-US" altLang="zh-TW" sz="2500" dirty="0">
                <a:solidFill>
                  <a:schemeClr val="bg1"/>
                </a:solidFill>
              </a:rPr>
              <a:t>(</a:t>
            </a:r>
            <a:r>
              <a:rPr lang="zh-TW" altLang="en-US" sz="2500" dirty="0">
                <a:solidFill>
                  <a:schemeClr val="bg1"/>
                </a:solidFill>
              </a:rPr>
              <a:t>譯</a:t>
            </a:r>
            <a:r>
              <a:rPr lang="en-US" altLang="zh-TW" sz="2500" dirty="0" smtClean="0">
                <a:solidFill>
                  <a:schemeClr val="bg1"/>
                </a:solidFill>
              </a:rPr>
              <a:t>), </a:t>
            </a:r>
            <a:r>
              <a:rPr lang="zh-TW" altLang="en-US" sz="2500" dirty="0" smtClean="0">
                <a:solidFill>
                  <a:schemeClr val="bg1"/>
                </a:solidFill>
              </a:rPr>
              <a:t>深入淺出資料分析 </a:t>
            </a:r>
            <a:r>
              <a:rPr lang="en-US" altLang="zh-TW" sz="2500" dirty="0">
                <a:solidFill>
                  <a:schemeClr val="bg1"/>
                </a:solidFill>
              </a:rPr>
              <a:t>(2009)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chemeClr val="bg1"/>
                </a:solidFill>
              </a:rPr>
              <a:t>水利</a:t>
            </a:r>
            <a:r>
              <a:rPr lang="zh-TW" altLang="en-US" sz="2500" dirty="0">
                <a:solidFill>
                  <a:schemeClr val="bg1"/>
                </a:solidFill>
              </a:rPr>
              <a:t>署各用水量統計</a:t>
            </a:r>
            <a:r>
              <a:rPr lang="zh-TW" altLang="en-US" sz="2500" dirty="0" smtClean="0">
                <a:solidFill>
                  <a:schemeClr val="bg1"/>
                </a:solidFill>
              </a:rPr>
              <a:t>資料庫</a:t>
            </a:r>
            <a:endParaRPr lang="en-US" altLang="zh-TW" sz="2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chemeClr val="bg1"/>
                </a:solidFill>
              </a:rPr>
              <a:t>林坤蓉 水</a:t>
            </a:r>
            <a:r>
              <a:rPr lang="zh-TW" altLang="en-US" sz="2500" dirty="0">
                <a:solidFill>
                  <a:schemeClr val="bg1"/>
                </a:solidFill>
              </a:rPr>
              <a:t>資源教育價值澄清教學效果之研究</a:t>
            </a:r>
            <a:r>
              <a:rPr lang="en-US" altLang="zh-TW" sz="2500" dirty="0">
                <a:solidFill>
                  <a:schemeClr val="bg1"/>
                </a:solidFill>
              </a:rPr>
              <a:t>~</a:t>
            </a:r>
            <a:r>
              <a:rPr lang="zh-TW" altLang="en-US" sz="2500" dirty="0">
                <a:solidFill>
                  <a:schemeClr val="bg1"/>
                </a:solidFill>
              </a:rPr>
              <a:t>以水資源保護區內某國中一年級學生為</a:t>
            </a:r>
            <a:r>
              <a:rPr lang="zh-TW" altLang="en-US" sz="2500" dirty="0" smtClean="0">
                <a:solidFill>
                  <a:schemeClr val="bg1"/>
                </a:solidFill>
              </a:rPr>
              <a:t>例</a:t>
            </a:r>
            <a:r>
              <a:rPr lang="en-US" altLang="zh-TW" sz="2500" dirty="0">
                <a:solidFill>
                  <a:schemeClr val="bg1"/>
                </a:solidFill>
              </a:rPr>
              <a:t>(</a:t>
            </a:r>
            <a:r>
              <a:rPr lang="en-US" altLang="zh-TW" sz="2500" dirty="0" smtClean="0">
                <a:solidFill>
                  <a:schemeClr val="bg1"/>
                </a:solidFill>
              </a:rPr>
              <a:t>2001)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380420" y="8274685"/>
            <a:ext cx="5273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透過台灣</a:t>
            </a:r>
            <a:r>
              <a:rPr lang="zh-TW" altLang="en-US" sz="2500" dirty="0">
                <a:solidFill>
                  <a:srgbClr val="002060"/>
                </a:solidFill>
              </a:rPr>
              <a:t>水資源使用方式</a:t>
            </a:r>
            <a:r>
              <a:rPr lang="zh-TW" altLang="en-US" sz="2500" dirty="0" smtClean="0">
                <a:solidFill>
                  <a:srgbClr val="002060"/>
                </a:solidFill>
              </a:rPr>
              <a:t>分析，期望得出其使用方式之改善，或者找出未來能夠進步的方向。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透過</a:t>
            </a:r>
            <a:r>
              <a:rPr lang="zh-TW" altLang="en-US" sz="2500" dirty="0">
                <a:solidFill>
                  <a:srgbClr val="002060"/>
                </a:solidFill>
              </a:rPr>
              <a:t>資料視覺化使大量的</a:t>
            </a:r>
            <a:r>
              <a:rPr lang="zh-TW" altLang="en-US" sz="2500" dirty="0" smtClean="0">
                <a:solidFill>
                  <a:srgbClr val="002060"/>
                </a:solidFill>
              </a:rPr>
              <a:t>數據以更清晰地呈現</a:t>
            </a:r>
            <a:r>
              <a:rPr lang="zh-TW" altLang="en-US" sz="2500" dirty="0">
                <a:solidFill>
                  <a:srgbClr val="002060"/>
                </a:solidFill>
              </a:rPr>
              <a:t>，以</a:t>
            </a:r>
            <a:r>
              <a:rPr lang="zh-TW" altLang="en-US" sz="2500" dirty="0" smtClean="0">
                <a:solidFill>
                  <a:srgbClr val="002060"/>
                </a:solidFill>
              </a:rPr>
              <a:t>利於尋找、</a:t>
            </a:r>
            <a:r>
              <a:rPr lang="zh-TW" altLang="en-US" sz="2500" dirty="0">
                <a:solidFill>
                  <a:srgbClr val="002060"/>
                </a:solidFill>
              </a:rPr>
              <a:t>解決</a:t>
            </a:r>
            <a:r>
              <a:rPr lang="zh-TW" altLang="en-US" sz="2500" dirty="0" smtClean="0">
                <a:solidFill>
                  <a:srgbClr val="002060"/>
                </a:solidFill>
              </a:rPr>
              <a:t>問題，</a:t>
            </a:r>
            <a:r>
              <a:rPr lang="zh-TW" altLang="en-US" sz="2500" dirty="0">
                <a:solidFill>
                  <a:srgbClr val="002060"/>
                </a:solidFill>
              </a:rPr>
              <a:t>以及</a:t>
            </a:r>
            <a:r>
              <a:rPr lang="zh-TW" altLang="en-US" sz="2500" dirty="0" smtClean="0">
                <a:solidFill>
                  <a:srgbClr val="002060"/>
                </a:solidFill>
              </a:rPr>
              <a:t>研究成果的推廣。</a:t>
            </a:r>
            <a:endParaRPr lang="zh-TW" altLang="en-US" sz="2500" dirty="0"/>
          </a:p>
        </p:txBody>
      </p:sp>
      <p:pic>
        <p:nvPicPr>
          <p:cNvPr id="109" name="圖片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94" y="16655217"/>
            <a:ext cx="3388305" cy="2095046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205" y="6358133"/>
            <a:ext cx="5119346" cy="3018122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47" y="16654568"/>
            <a:ext cx="3422153" cy="20842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70" y="8598241"/>
            <a:ext cx="5377885" cy="314891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21115" y="15435262"/>
            <a:ext cx="526848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從</a:t>
            </a:r>
            <a:r>
              <a:rPr lang="zh-TW" altLang="en-US" sz="2500" dirty="0">
                <a:solidFill>
                  <a:srgbClr val="002060"/>
                </a:solidFill>
              </a:rPr>
              <a:t>政府開放資料平台將所需資料匯入並清理；大量資料如歷年各月各氣象站的降雨量則</a:t>
            </a:r>
            <a:r>
              <a:rPr lang="zh-TW" altLang="en-US" sz="2500" dirty="0" smtClean="0">
                <a:solidFill>
                  <a:srgbClr val="002060"/>
                </a:solidFill>
              </a:rPr>
              <a:t>使用。 </a:t>
            </a:r>
            <a:r>
              <a:rPr lang="en-US" altLang="zh-TW" sz="2500" dirty="0" smtClean="0">
                <a:solidFill>
                  <a:srgbClr val="002060"/>
                </a:solidFill>
              </a:rPr>
              <a:t>Python </a:t>
            </a:r>
            <a:r>
              <a:rPr lang="zh-TW" altLang="en-US" sz="2500" dirty="0" smtClean="0">
                <a:solidFill>
                  <a:srgbClr val="002060"/>
                </a:solidFill>
              </a:rPr>
              <a:t>網路</a:t>
            </a:r>
            <a:r>
              <a:rPr lang="zh-TW" altLang="en-US" sz="2500" dirty="0">
                <a:solidFill>
                  <a:srgbClr val="002060"/>
                </a:solidFill>
              </a:rPr>
              <a:t>爬蟲程式取得</a:t>
            </a:r>
            <a:r>
              <a:rPr lang="zh-TW" altLang="en-US" sz="2500" dirty="0" smtClean="0">
                <a:solidFill>
                  <a:srgbClr val="002060"/>
                </a:solidFill>
              </a:rPr>
              <a:t>資料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將</a:t>
            </a:r>
            <a:r>
              <a:rPr lang="zh-TW" altLang="en-US" sz="2500" dirty="0">
                <a:solidFill>
                  <a:srgbClr val="002060"/>
                </a:solidFill>
              </a:rPr>
              <a:t>原始資料特徵化與格式處理後，使用視覺化</a:t>
            </a:r>
            <a:r>
              <a:rPr lang="zh-TW" altLang="en-US" sz="2500" dirty="0" smtClean="0">
                <a:solidFill>
                  <a:srgbClr val="002060"/>
                </a:solidFill>
              </a:rPr>
              <a:t>工具 </a:t>
            </a:r>
            <a:r>
              <a:rPr lang="en-US" altLang="zh-TW" sz="2500" dirty="0" err="1" smtClean="0">
                <a:solidFill>
                  <a:srgbClr val="002060"/>
                </a:solidFill>
              </a:rPr>
              <a:t>Gapminder</a:t>
            </a:r>
            <a:r>
              <a:rPr lang="en-US" altLang="zh-TW" sz="2500" dirty="0" smtClean="0">
                <a:solidFill>
                  <a:srgbClr val="002060"/>
                </a:solidFill>
              </a:rPr>
              <a:t> </a:t>
            </a:r>
            <a:r>
              <a:rPr lang="zh-TW" altLang="en-US" sz="2500" dirty="0" smtClean="0">
                <a:solidFill>
                  <a:srgbClr val="002060"/>
                </a:solidFill>
              </a:rPr>
              <a:t>產生圖表。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依據</a:t>
            </a:r>
            <a:r>
              <a:rPr lang="zh-TW" altLang="en-US" sz="2500" dirty="0">
                <a:solidFill>
                  <a:srgbClr val="002060"/>
                </a:solidFill>
              </a:rPr>
              <a:t>製作的圖表討論問題，分析影響變化趨勢的原因</a:t>
            </a:r>
            <a:r>
              <a:rPr lang="zh-TW" altLang="en-US" sz="2500" dirty="0" smtClean="0">
                <a:solidFill>
                  <a:srgbClr val="002060"/>
                </a:solidFill>
              </a:rPr>
              <a:t>，對照參考文獻並</a:t>
            </a:r>
            <a:r>
              <a:rPr lang="zh-TW" altLang="en-US" sz="2500" dirty="0">
                <a:solidFill>
                  <a:srgbClr val="002060"/>
                </a:solidFill>
              </a:rPr>
              <a:t>呈現</a:t>
            </a:r>
            <a:r>
              <a:rPr lang="zh-TW" altLang="en-US" sz="2500" dirty="0" smtClean="0">
                <a:solidFill>
                  <a:srgbClr val="002060"/>
                </a:solidFill>
              </a:rPr>
              <a:t>結果。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21770" y="1174604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▲</a:t>
            </a:r>
            <a:r>
              <a:rPr lang="zh-TW" altLang="en-US" dirty="0" smtClean="0">
                <a:solidFill>
                  <a:srgbClr val="002060"/>
                </a:solidFill>
              </a:rPr>
              <a:t>台灣降水時空分布（圖一）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18718" y="939766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 smtClean="0">
                <a:solidFill>
                  <a:srgbClr val="002060"/>
                </a:solidFill>
              </a:rPr>
              <a:t>▲每人</a:t>
            </a:r>
            <a:r>
              <a:rPr lang="zh-TW" altLang="en-US" dirty="0">
                <a:solidFill>
                  <a:srgbClr val="002060"/>
                </a:solidFill>
              </a:rPr>
              <a:t>每日平均用水量（圖三）</a:t>
            </a:r>
          </a:p>
        </p:txBody>
      </p:sp>
      <p:sp>
        <p:nvSpPr>
          <p:cNvPr id="22" name="矩形 21"/>
          <p:cNvSpPr/>
          <p:nvPr/>
        </p:nvSpPr>
        <p:spPr>
          <a:xfrm>
            <a:off x="12395200" y="14172106"/>
            <a:ext cx="534468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分析耗</a:t>
            </a:r>
            <a:r>
              <a:rPr lang="zh-TW" altLang="en-US" sz="2500" dirty="0">
                <a:solidFill>
                  <a:srgbClr val="002060"/>
                </a:solidFill>
              </a:rPr>
              <a:t>水量最大的</a:t>
            </a:r>
            <a:r>
              <a:rPr lang="zh-TW" altLang="en-US" sz="2500" dirty="0" smtClean="0">
                <a:solidFill>
                  <a:srgbClr val="002060"/>
                </a:solidFill>
              </a:rPr>
              <a:t>農業用水量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分析</a:t>
            </a:r>
            <a:r>
              <a:rPr lang="zh-TW" altLang="en-US" sz="2500" dirty="0">
                <a:solidFill>
                  <a:srgbClr val="002060"/>
                </a:solidFill>
              </a:rPr>
              <a:t>他</a:t>
            </a:r>
            <a:r>
              <a:rPr lang="zh-TW" altLang="en-US" sz="2500" dirty="0" smtClean="0">
                <a:solidFill>
                  <a:srgbClr val="002060"/>
                </a:solidFill>
              </a:rPr>
              <a:t>國資料並與</a:t>
            </a:r>
            <a:r>
              <a:rPr lang="zh-TW" altLang="en-US" sz="2500" dirty="0">
                <a:solidFill>
                  <a:srgbClr val="002060"/>
                </a:solidFill>
              </a:rPr>
              <a:t>台灣</a:t>
            </a:r>
            <a:r>
              <a:rPr lang="zh-TW" altLang="en-US" sz="2500" dirty="0" smtClean="0">
                <a:solidFill>
                  <a:srgbClr val="002060"/>
                </a:solidFill>
              </a:rPr>
              <a:t>比較</a:t>
            </a:r>
            <a:endParaRPr lang="en-US" altLang="zh-TW" sz="25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分析水資源擷取與利用效率，並提出改善建議</a:t>
            </a:r>
            <a:endParaRPr lang="en-US" altLang="zh-TW" sz="25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002060"/>
                </a:solidFill>
              </a:rPr>
              <a:t>製作網頁推廣</a:t>
            </a:r>
            <a:r>
              <a:rPr lang="zh-TW" altLang="en-US" sz="2500" dirty="0">
                <a:solidFill>
                  <a:srgbClr val="002060"/>
                </a:solidFill>
              </a:rPr>
              <a:t>研究</a:t>
            </a:r>
            <a:r>
              <a:rPr lang="zh-TW" altLang="en-US" sz="2500" dirty="0" smtClean="0">
                <a:solidFill>
                  <a:srgbClr val="002060"/>
                </a:solidFill>
              </a:rPr>
              <a:t>成果</a:t>
            </a:r>
            <a:endParaRPr lang="zh-TW" altLang="en-US" sz="2500" dirty="0">
              <a:solidFill>
                <a:srgbClr val="002060"/>
              </a:solidFill>
            </a:endParaRPr>
          </a:p>
        </p:txBody>
      </p:sp>
      <p:sp>
        <p:nvSpPr>
          <p:cNvPr id="33" name="object 6"/>
          <p:cNvSpPr txBox="1"/>
          <p:nvPr/>
        </p:nvSpPr>
        <p:spPr>
          <a:xfrm>
            <a:off x="12250465" y="3041650"/>
            <a:ext cx="5638800" cy="308930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500" b="1" dirty="0" smtClean="0">
                <a:solidFill>
                  <a:srgbClr val="002060"/>
                </a:solidFill>
              </a:rPr>
              <a:t>每人</a:t>
            </a:r>
            <a:r>
              <a:rPr lang="zh-TW" altLang="en-US" sz="2500" b="1" dirty="0">
                <a:solidFill>
                  <a:srgbClr val="002060"/>
                </a:solidFill>
              </a:rPr>
              <a:t>每日平均用</a:t>
            </a:r>
            <a:r>
              <a:rPr lang="zh-TW" altLang="en-US" sz="2500" b="1" dirty="0" smtClean="0">
                <a:solidFill>
                  <a:srgbClr val="002060"/>
                </a:solidFill>
              </a:rPr>
              <a:t>水量</a:t>
            </a:r>
            <a:endParaRPr lang="zh-TW" altLang="en-US" sz="2500" b="1" dirty="0">
              <a:solidFill>
                <a:srgbClr val="002060"/>
              </a:solidFill>
            </a:endParaRPr>
          </a:p>
          <a:p>
            <a:pPr lvl="0"/>
            <a:r>
              <a:rPr lang="zh-TW" altLang="en-US" sz="2500" dirty="0">
                <a:solidFill>
                  <a:srgbClr val="002060"/>
                </a:solidFill>
              </a:rPr>
              <a:t>（時間：</a:t>
            </a:r>
            <a:r>
              <a:rPr lang="zh-TW" altLang="en-US" sz="2500" dirty="0" smtClean="0">
                <a:solidFill>
                  <a:srgbClr val="002060"/>
                </a:solidFill>
              </a:rPr>
              <a:t>民國 </a:t>
            </a:r>
            <a:r>
              <a:rPr lang="en-US" altLang="zh-TW" sz="2500" dirty="0" smtClean="0">
                <a:solidFill>
                  <a:srgbClr val="002060"/>
                </a:solidFill>
              </a:rPr>
              <a:t>70-105 </a:t>
            </a:r>
            <a:r>
              <a:rPr lang="zh-TW" altLang="en-US" sz="2500" dirty="0" smtClean="0">
                <a:solidFill>
                  <a:srgbClr val="002060"/>
                </a:solidFill>
              </a:rPr>
              <a:t>年</a:t>
            </a:r>
            <a:r>
              <a:rPr lang="zh-TW" altLang="en-US" sz="2500" dirty="0">
                <a:solidFill>
                  <a:srgbClr val="002060"/>
                </a:solidFill>
              </a:rPr>
              <a:t>；單位：公升</a:t>
            </a:r>
            <a:r>
              <a:rPr lang="zh-TW" altLang="en-US" sz="2500" dirty="0" smtClean="0">
                <a:solidFill>
                  <a:srgbClr val="002060"/>
                </a:solidFill>
              </a:rPr>
              <a:t>）</a:t>
            </a:r>
            <a:r>
              <a:rPr lang="zh-TW" altLang="en-US" sz="2500" dirty="0">
                <a:solidFill>
                  <a:srgbClr val="002060"/>
                </a:solidFill>
              </a:rPr>
              <a:t>：</a:t>
            </a:r>
            <a:r>
              <a:rPr lang="zh-TW" altLang="en-US" sz="2500" dirty="0" smtClean="0">
                <a:solidFill>
                  <a:srgbClr val="002060"/>
                </a:solidFill>
              </a:rPr>
              <a:t>民國 </a:t>
            </a:r>
            <a:r>
              <a:rPr lang="en-US" altLang="zh-TW" sz="2500" dirty="0">
                <a:solidFill>
                  <a:srgbClr val="002060"/>
                </a:solidFill>
              </a:rPr>
              <a:t>70 </a:t>
            </a:r>
            <a:r>
              <a:rPr lang="zh-TW" altLang="en-US" sz="2500" dirty="0">
                <a:solidFill>
                  <a:srgbClr val="002060"/>
                </a:solidFill>
              </a:rPr>
              <a:t>年至 </a:t>
            </a:r>
            <a:r>
              <a:rPr lang="en-US" altLang="zh-TW" sz="2500" dirty="0">
                <a:solidFill>
                  <a:srgbClr val="002060"/>
                </a:solidFill>
              </a:rPr>
              <a:t>90 </a:t>
            </a:r>
            <a:r>
              <a:rPr lang="zh-TW" altLang="en-US" sz="2500" dirty="0">
                <a:solidFill>
                  <a:srgbClr val="002060"/>
                </a:solidFill>
              </a:rPr>
              <a:t>年間之每人每日平均用水量呈逐年遞增的趨勢，此後的用水量開始下降，至近十年時趨於穩定。對照文獻資料的內容後推測，平均生活用水量會隨生活水準提升而增加，又</a:t>
            </a:r>
            <a:r>
              <a:rPr lang="zh-TW" altLang="en-US" sz="2500" dirty="0" smtClean="0">
                <a:solidFill>
                  <a:srgbClr val="002060"/>
                </a:solidFill>
              </a:rPr>
              <a:t>因政府推動節約而</a:t>
            </a:r>
            <a:r>
              <a:rPr lang="zh-TW" altLang="en-US" sz="2500" dirty="0">
                <a:solidFill>
                  <a:srgbClr val="002060"/>
                </a:solidFill>
              </a:rPr>
              <a:t>減少，使數據逐漸平緩</a:t>
            </a:r>
            <a:r>
              <a:rPr lang="zh-TW" altLang="en-US" sz="2500" dirty="0" smtClean="0">
                <a:solidFill>
                  <a:srgbClr val="002060"/>
                </a:solidFill>
              </a:rPr>
              <a:t>。</a:t>
            </a:r>
            <a:endParaRPr lang="zh-TW" altLang="en-US" sz="2500" dirty="0">
              <a:solidFill>
                <a:srgbClr val="00206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28313" y="187388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▲</a:t>
            </a:r>
            <a:r>
              <a:rPr lang="zh-TW" altLang="en-US" dirty="0" smtClean="0">
                <a:solidFill>
                  <a:srgbClr val="002060"/>
                </a:solidFill>
              </a:rPr>
              <a:t>台灣</a:t>
            </a:r>
            <a:r>
              <a:rPr lang="zh-TW" altLang="en-US" dirty="0">
                <a:solidFill>
                  <a:srgbClr val="002060"/>
                </a:solidFill>
              </a:rPr>
              <a:t>用水趨勢（圖二－１</a:t>
            </a:r>
            <a:r>
              <a:rPr lang="zh-TW" altLang="en-US" dirty="0" smtClean="0">
                <a:solidFill>
                  <a:srgbClr val="002060"/>
                </a:solidFill>
              </a:rPr>
              <a:t>）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118600" y="187388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▲</a:t>
            </a:r>
            <a:r>
              <a:rPr lang="zh-TW" altLang="en-US" dirty="0" smtClean="0">
                <a:solidFill>
                  <a:srgbClr val="002060"/>
                </a:solidFill>
              </a:rPr>
              <a:t>台灣</a:t>
            </a:r>
            <a:r>
              <a:rPr lang="zh-TW" altLang="en-US" dirty="0">
                <a:solidFill>
                  <a:srgbClr val="002060"/>
                </a:solidFill>
              </a:rPr>
              <a:t>用水</a:t>
            </a:r>
            <a:r>
              <a:rPr lang="zh-TW" altLang="en-US" dirty="0" smtClean="0">
                <a:solidFill>
                  <a:srgbClr val="002060"/>
                </a:solidFill>
              </a:rPr>
              <a:t>趨勢（</a:t>
            </a:r>
            <a:r>
              <a:rPr lang="zh-TW" altLang="en-US" dirty="0">
                <a:solidFill>
                  <a:srgbClr val="002060"/>
                </a:solidFill>
              </a:rPr>
              <a:t>圖二－２）</a:t>
            </a:r>
          </a:p>
        </p:txBody>
      </p:sp>
      <p:sp>
        <p:nvSpPr>
          <p:cNvPr id="11" name="矩形 10"/>
          <p:cNvSpPr/>
          <p:nvPr/>
        </p:nvSpPr>
        <p:spPr>
          <a:xfrm>
            <a:off x="431800" y="11652250"/>
            <a:ext cx="499274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40000"/>
              <a:buFont typeface="Wingdings" pitchFamily="2" charset="2"/>
              <a:buChar char="l"/>
            </a:pPr>
            <a:r>
              <a:rPr lang="zh-TW" altLang="en-US" sz="2500" dirty="0">
                <a:solidFill>
                  <a:srgbClr val="002060"/>
                </a:solidFill>
              </a:rPr>
              <a:t>基於參考文獻中提及之學生對於</a:t>
            </a:r>
            <a:r>
              <a:rPr lang="zh-TW" altLang="en-US" sz="2500" dirty="0" smtClean="0">
                <a:solidFill>
                  <a:srgbClr val="002060"/>
                </a:solidFill>
              </a:rPr>
              <a:t>水</a:t>
            </a:r>
            <a:r>
              <a:rPr lang="zh-TW" altLang="en-US" sz="2500" dirty="0">
                <a:solidFill>
                  <a:srgbClr val="002060"/>
                </a:solidFill>
              </a:rPr>
              <a:t>資源</a:t>
            </a:r>
            <a:r>
              <a:rPr lang="zh-TW" altLang="en-US" sz="2500" dirty="0" smtClean="0">
                <a:solidFill>
                  <a:srgbClr val="002060"/>
                </a:solidFill>
              </a:rPr>
              <a:t>的瞭解</a:t>
            </a:r>
            <a:r>
              <a:rPr lang="zh-TW" altLang="en-US" sz="2500" dirty="0">
                <a:solidFill>
                  <a:srgbClr val="002060"/>
                </a:solidFill>
              </a:rPr>
              <a:t>多來自課堂與電視，我們將研究</a:t>
            </a:r>
            <a:r>
              <a:rPr lang="zh-TW" altLang="en-US" sz="2500" dirty="0" smtClean="0">
                <a:solidFill>
                  <a:srgbClr val="002060"/>
                </a:solidFill>
              </a:rPr>
              <a:t>成果製作成網頁，望能</a:t>
            </a:r>
            <a:r>
              <a:rPr lang="zh-TW" altLang="en-US" sz="2500" dirty="0">
                <a:solidFill>
                  <a:srgbClr val="002060"/>
                </a:solidFill>
              </a:rPr>
              <a:t>成為課堂教學的助</a:t>
            </a:r>
            <a:r>
              <a:rPr lang="zh-TW" altLang="en-US" sz="2500" dirty="0" smtClean="0">
                <a:solidFill>
                  <a:srgbClr val="002060"/>
                </a:solidFill>
              </a:rPr>
              <a:t>力。</a:t>
            </a:r>
            <a:endParaRPr lang="zh-TW" altLang="en-US" sz="2500" dirty="0">
              <a:solidFill>
                <a:srgbClr val="002060"/>
              </a:solidFill>
            </a:endParaRPr>
          </a:p>
          <a:p>
            <a:pPr marL="342900" indent="-342900">
              <a:buSzPct val="40000"/>
              <a:buFont typeface="Wingdings" pitchFamily="2" charset="2"/>
              <a:buChar char="l"/>
            </a:pPr>
            <a:r>
              <a:rPr lang="zh-TW" altLang="en-US" sz="2500" dirty="0">
                <a:solidFill>
                  <a:srgbClr val="002060"/>
                </a:solidFill>
              </a:rPr>
              <a:t>過去水</a:t>
            </a:r>
            <a:r>
              <a:rPr lang="zh-TW" altLang="en-US" sz="2500" dirty="0" smtClean="0">
                <a:solidFill>
                  <a:srgbClr val="002060"/>
                </a:solidFill>
              </a:rPr>
              <a:t>資源文獻</a:t>
            </a:r>
            <a:r>
              <a:rPr lang="zh-TW" altLang="en-US" sz="2500" dirty="0">
                <a:solidFill>
                  <a:srgbClr val="002060"/>
                </a:solidFill>
              </a:rPr>
              <a:t>中</a:t>
            </a:r>
            <a:r>
              <a:rPr lang="zh-TW" altLang="en-US" sz="2500" dirty="0" smtClean="0">
                <a:solidFill>
                  <a:srgbClr val="002060"/>
                </a:solidFill>
              </a:rPr>
              <a:t>多使用靜態簡易之圖表呈現，</a:t>
            </a:r>
            <a:r>
              <a:rPr lang="zh-TW" altLang="en-US" sz="2500" dirty="0">
                <a:solidFill>
                  <a:srgbClr val="002060"/>
                </a:solidFill>
              </a:rPr>
              <a:t>故此次</a:t>
            </a:r>
            <a:r>
              <a:rPr lang="zh-TW" altLang="en-US" sz="2500" dirty="0" smtClean="0">
                <a:solidFill>
                  <a:srgbClr val="002060"/>
                </a:solidFill>
              </a:rPr>
              <a:t>研究採可互動之視覺化呈現。</a:t>
            </a:r>
            <a:endParaRPr lang="zh-TW" altLang="en-US" sz="2500" dirty="0">
              <a:solidFill>
                <a:srgbClr val="00206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0675342"/>
            <a:ext cx="34258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803281" y="1089025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文獻探討</a:t>
            </a:r>
            <a:endParaRPr lang="zh-TW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665</Words>
  <Application>Microsoft Office PowerPoint</Application>
  <PresentationFormat>自訂</PresentationFormat>
  <Paragraphs>55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基於開放資料之水資源分析與視覺化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B 36 by 48 wide</dc:title>
  <dc:creator>Cindy Kranz</dc:creator>
  <cp:lastModifiedBy>USER</cp:lastModifiedBy>
  <cp:revision>68</cp:revision>
  <dcterms:created xsi:type="dcterms:W3CDTF">2018-11-02T12:45:29Z</dcterms:created>
  <dcterms:modified xsi:type="dcterms:W3CDTF">2018-11-06T15:08:50Z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2017-09-20T00:00:00Z</vt:filetime>
  </property>
  <property fmtid="{D5CDD505-2E9C-101B-9397-08002B2CF9AE}" pid="3" name="Creator">
    <vt:lpwstr>Impress</vt:lpwstr>
  </property>
  <property fmtid="{D5CDD505-2E9C-101B-9397-08002B2CF9AE}" pid="4" name="LastSaved">
    <vt:filetime>2018-11-02T00:00:00Z</vt:filetime>
  </property>
</Properties>
</file>