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220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d9a2d4a-7239-4b1e-b545-795f695bb3a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52abaae3-58c9-4a24-b4e3-f68dd1da7d39/ReportSection163a7297621e62827dd8?bookmarkGuid=58b27a84-0926-4e4e-ba88-676932bb1332&amp;bookmarkUsage=1&amp;ctid=3b44422c-dc44-41dd-bd4d-74df9f397a37&amp;fromEntryPoint=export&quot;"/>
    <we:property name="reportState" value="&quot;CONNECTED&quot;"/>
    <we:property name="artifactViewState" value="&quot;live&quot;"/>
    <we:property name="reportEmbeddedTime" value="&quot;2024-05-28T12:24:47.925Z&quot;"/>
    <we:property name="creatorSessionId" value="&quot;4e0e6124-3122-4d30-b801-4c39c3eb69d7&quot;"/>
    <we:property name="creatorUserId" value="&quot;1003200252D334F0&quot;"/>
    <we:property name="creatorTenantId" value="&quot;3b44422c-dc44-41dd-bd4d-74df9f397a37&quot;"/>
    <we:property name="pageDisplayName" value="&quot;Summary&quot;"/>
    <we:property name="pageName" value="&quot;ReportSection163a7297621e62827dd8&quot;"/>
    <we:property name="reportName" value="&quot;Covid Visualization&quot;"/>
    <we:property name="isVisualContainerHeaderHidden" value="false"/>
    <we:property name="isFiltersActionButtonVisible" value="true"/>
    <we:property name="initialStateBookmark" value="&quot;H4sIAAAAAAAAA+1Z3W/bNhD/Vwy99MUdqC9KyluSuljRps3iLMUwFMORPNnqZEmj5DRe4P99R0rOh2PHjpuk7VDDDxSPPN4d7353JC8dldVVDrP3MEFnzzkoy78noP/ueU7fKbq+Dx/eHu2fvP3r/f7RgLrLqsnKonb2Lp0G9Aibs6yeQm44UOefn/oO5PkxjMxXCnmNfadCXZcF5Nm/2A4mUqOnOO87eFHlpQbDcthAg4btOQ2nb1rb/cWnFUE22TkOUTZt7wlWpW66b5f7EHlJxD0XuRd7kVIxzalbqhVz83galGZ5Q+uappgNLipNulwubPDaEkWIEGHKXJbwJFAYKx9pqWZWmTGHJP2o1JmE3LF6aaxbNS6dwzKfTmxrcKt/WE61xBNMLalosmZGnIZjxMZ15mSeY12S8WyvLIleYNFYwrj8cqiRllTOnjvvL0mapBH4nh9zFqNAxhIWxteS7qtzKCTN7Hdam9XPFkb3+s5rXU6s+p1b1DRyWbq+c2q5sTnt+McxarQzDstCZc2V2pMKdFYvf73NChLb7zvvMG22tk/7YcVZMo0yjmP6TrLR2DJ8RT3DClawfJeRwrRFRmXIp9hNb7IJvvCY579kwUvmnjK2Z/8vLN9Tov5eZMQ6nJvfp/lT7PCVGrc31yx2bsOGjNsA+UDrpnEgIinQhyRiQSAZCyK13pPv7v1tBY4Q6qnGr9PgDKTMChvNvZNV2jDjqo8eMIOLRhNIoOrRvsOyUHkprUQrhDGmrbNilHe4ZNHHtlrnduoxVHgElcE98ZkQxJh1bhi5oDwvcmPBvMiLMEQZiY3Wfy6VD9dixTY655kkTLipsTNBQnrTUGY1o1HVrpZhSy+VJaNVeGWUvTiAOpMmnmwAzRe4TmJ/vgHWdnjdYcnTWOST3UDgTAHywGOJ4opJnqBnGG72h7vOEKSpL31G3NBjQYyceWxXXtJVClzGY1cKn1NQ+767Ky9IYxGFypc8wjiKfMYw2FkuGabgiyThvhIRJUEWyN3hZn800jiCRaYYPFkonJYN5L3jsprm1yjwelp0xQTbIUAkaHXbPvShFeqDmdX9VaYXtQol08H3qncbhOiGMkaUHCUDEFQaudGzZZH7VfhY6lz1PmYKe1sklifdtmfUq90WD8NQIaUXn3tBxIUvws2R2+BFI8qLu7GbsAQJULgr0WduQnUrx925AXM9TCMhGYGnkhGLk2TLEjoUCBinsa+ACcZoJofrwvS0rN5vX5ROxT9T1DNnea+GCwK1f1s07uOEN8vbpa27VeYOMSc7bJ+bripWXF+T9BdSpBnmyjHLfHg2LFkvYAsfryi6xquQo2/2iopTZh2iNZFnaruHmnTNyeHNkuQPKAi2MbpVAESO9xwyFl70KAX/zhXq8smOyk4IIFI8CIXLAwiVhJUnu2+abtf4zcMhO5/WpDSqVsTDMejmB8m894TOyrq3OxrMHr3yven1bTIQyktjDFnMApEA44mvdi0KRRSlirsB1YKYiESFQch3TywcpEohDhI39pJA+L7nbk5TayTjnArUMAGZ+DEwSTU1k7tLlibIPD9G6QUQRJFgKth82vuZzr6bdHaMZZVj702RojHGz5T2bVPad5OuNvrF7inrAPSPka+2io1vnLP80BeYcheFyxIpVEDZa/dT6mNc1v6BoHe+3vw1Qw1ajmfv8Bzzu4Jc0e+SFiKcgc7aZ5MuvB+sTIdrV4yc1ZfRN2Sx1+q96w5D7jSg1ES+jrub5DH25OtA5/lvwJ9WFFuB7nxbAjT2q/BrKEkSNTiHFf79KPq1gHXL0HZNK9lJmS/YmKZ5NSy/1B2ePAGe3Q8S//OIbzE68mWUCoSERSwMOQsCtflcsf7KKnYxjEXA6JhCuB+6xHEjt2wCoztnActu1VtGOW3qCiQeQ4Er3jQoJKFQqLr2uncN+8bt2EVIlqyrwO6ZYF6+r15B5vP/ALki8BeEHwAA&quot;"/>
    <we:property name="bookmark" value="&quot;H4sIAAAAAAAAA+1Z3W/bNhD/Vwy99MUdqC9KyluSuljRps3iLMUwFMORPNnqZEmj5DRe4P99R0rOh2PHjpuk7VDDDxSPPN4d7353JC8dldVVDrP3MEFnzzkoy78noP/ueU7fKbq+Dx/eHu2fvP3r/f7RgLrLqsnKonb2Lp0G9Aibs6yeQm44UOefn/oO5PkxjMxXCnmNfadCXZcF5Nm/2A4mUqOnOO87eFHlpQbDcthAg4btOQ2nb1rb/cWnFUE22TkOUTZt7wlWpW66b5f7EHlJxD0XuRd7kVIxzalbqhVz83galGZ5Q+uappgNLipNulwubPDaEkWIEGHKXJbwJFAYKx9pqWZWmTGHJP2o1JmE3LF6aaxbNS6dwzKfTmxrcKt/WE61xBNMLalosmZGnIZjxMZ15mSeY12S8WyvLIleYNFYwrj8cqiRllTOnjvvL0mapBH4nh9zFqNAxhIWxteS7qtzKCTN7Hdam9XPFkb3+s5rXU6s+p1b1DRyWbq+c2q5sTnt+McxarQzDstCZc2V2pMKdFYvf73NChLb7zvvMG22tk/7YcVZMo0yjmP6TrLR2DJ8RT3DClawfJeRwrRFRmXIp9hNb7IJvvCY579kwUvmnjK2Z/8vLN9Tov5eZMQ6nJvfp/lT7PCVGrc31yx2bsOGjNsA+UDrpnEgIinQhyRiQSAZCyK13pPv7v1tBY4Q6qnGr9PgDKTMChvNvZNV2jDjqo8eMIOLRhNIoOrRvsOyUHkprUQrhDGmrbNilHe4ZNHHtlrnduoxVHgElcE98ZkQxJh1bhi5oDwvcmPBvMiLMEQZiY3Wfy6VD9dixTY655kkTLipsTNBQnrTUGY1o1HVrpZhSy+VJaNVeGWUvTiAOpMmnmwAzRe4TmJ/vgHWdnjdYcnTWOST3UDgTAHywGOJ4opJnqBnGG72h7vOEKSpL31G3NBjQYyceWxXXtJVClzGY1cKn1NQ+767Ky9IYxGFypc8wjiKfMYw2FkuGabgiyThvhIRJUEWyN3hZn800jiCRaYYPFkonJYN5L3jsprm1yjwelp0xQTbIUAkaHXbPvShFeqDmdX9VaYXtQol08H3qncbhOiGMkaUHCUDEFQaudGzZZH7VfhY6lz1PmYKe1sklifdtmfUq90WD8NQIaUXn3tBxIUvws2R2+BFI8qLu7GbsAQJULgr0WduQnUrx925AXM9TCMhGYGnkhGLk2TLEjoUCBinsa+ACcZoJofrwvS0rN5vX5ROxT9T1DNnea+GCwK1f1s07uOEN8vbpa27VeYOMSc7bJ+bripWXF+T9BdSpBnmyjHLfHg2LFkvYAsfryi6xquQo2/2iopTZh2iNZFnaruHmnTNyeHNkuQPKAi2MbpVAESO9xwyFl70KAX/zhXq8smOyk4IIFI8CIXLAwiVhJUnu2+abtf4zcMhO5/WpDSqVsTDMejmB8m894TOyrq3OxrMHr3yven1bTIQyktjDFnMApEA44mvdi0KRRSlirsB1YKYiESFQch3TywcpEohDhI39pJA+L7nbk5TayTjnArUMAGZ+DEwSTU1k7tLlibIPD9G6QUQRJFgKth82vuZzr6bdHaMZZVj702RojHGz5T2bVPad5OuNvrF7inrAPSPka+2io1vnLP80BeYcheFyxIpVEDZa/dT6mNc1v6BoHe+3vw1Qw1ajmfv8Bzzu4Jc0e+SFiKcgc7aZ5MuvB+sTIdrV4yc1ZfRN2Sx1+q96w5D7jSg1ES+jrub5DH25OtA5/lvwJ9WFFuB7nxbAjT2q/BrKEkSNTiHFf79KPq1gHXL0HZNK9lJmS/YmKZ5NSy/1B2ePAGe3Q8S//OIbzE68mWUCoSERSwMOQsCtflcsf7KKnYxjEXA6JhCuB+6xHEjt2wCoztnActu1VtGOW3qCiQeQ4Er3jQoJKFQqLr2uncN+8bt2EVIlqyrwO6ZYF6+r15B5vP/ALki8BeEHwAA&quot;"/>
    <we:property name="datasetId" value="&quot;4acdaa53-e5b1-4f00-a606-c39ffaf196d3&quot;"/>
    <we:property name="embedUrl" value="&quot;/reportEmbed?reportId=52abaae3-58c9-4a24-b4e3-f68dd1da7d39&amp;config=eyJjbHVzdGVyVXJsIjoiaHR0cHM6Ly9XQUJJLUZSQU5DRS1DRU5UUkFMLUEtUFJJTUFSW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3ca693f-7822-4490-a5b9-71699cdcc5c0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creatorSessionId" value="&quot;70f03135-b80a-4a83-9096-df459d32092e&quot;"/>
    <we:property name="creatorTenantId" value="&quot;3b44422c-dc44-41dd-bd4d-74df9f397a37&quot;"/>
    <we:property name="creatorUserId" value="&quot;1003200252D334F0&quot;"/>
    <we:property name="pageDisplayName" value="&quot;Summary 2&quot;"/>
    <we:property name="pageName" value="&quot;ReportSectionf9304b9bb746d7a2b799&quot;"/>
    <we:property name="reportEmbeddedTime" value="&quot;2024-05-28T12:26:26.129Z&quot;"/>
    <we:property name="reportState" value="&quot;CONNECTED&quot;"/>
    <we:property name="reportUrl" value="&quot;/groups/me/reports/52abaae3-58c9-4a24-b4e3-f68dd1da7d39/ReportSectionf9304b9bb746d7a2b799?bookmarkGuid=7f9e58a1-f5bc-46c1-b9eb-5ca901a76206&amp;bookmarkUsage=1&amp;ctid=3b44422c-dc44-41dd-bd4d-74df9f397a37&amp;fromEntryPoint=export&quot;"/>
    <we:property name="reportName" value="&quot;Covid Visualization&quot;"/>
    <we:property name="isVisualContainerHeaderHidden" value="false"/>
    <we:property name="isFiltersActionButtonVisible" value="true"/>
    <we:property name="initialStateBookmark" value="&quot;H4sIAAAAAAAAA8VVUW/aMBD+K5Vf+oImSKGMvlHGXjpaBFM1aULo4lyCW2NbtsPKUP57z062thorWruqeYrvnLvv+y6fvWOZcEbC9hLWyM7Yuda3a7C3RwlrMdXErq4uJsPZxfJyOBlTWBsvtHLsbMc82AL9tXAlyFCBgt8XLQZSTqEIqxykwxYzaJ1WIMVPrDdTytsSqxbDOyO1hVBy7sFjKLuh7bSm3p0PJ9QRuBcbnCP3dXSGRlvfrPPBSbubDtK03z3N+pCk/cGAvnF1NsI8vD80jcBGWnkQigCEGE9yTHg+6AH2+hzo6bZDPBfSN1vS7fjOWOJNamxN0GuYbUBxzFgkZ9HVXHZsWBQWC/DNcvwkOdKyXO+Jz3VpOc4wjynlhd9Sj/kK0XdYRQJOrSZ5Y7TIzJLelxyM8BCzn0vVqNYJy5X+MbJIMmfsrF21DmOeILjS4utwXQPnQkXiR7Mw4xdBeXP5jDalrOs/la79HN4RhQptBQf5B+R/QzW+85Z+dcyOPkEzvkfopOYP2N4bTLAJuUT5PWgWFHFCFbLx+oO5vtYgHREh+4xWYH04T9IbcmYwU/XL6tTp5pF/v0V7vbt96GRr9N1GQG803UUVcv1enieQtZMk49D+2Ds9wc7Bo+f/jX+/QvxVY5eCo30ycLZGukDCSxY0CUxM3U1gnddZTGMkumNfBJGva1+DLEPZ43Nwgh8Toipq95d/KG53L5jbYSUWsXW1n5guvTPAcQoK9xAkYqCyoOCzJOM9ymIT0lSk8pAq4Xb9LUlV3QPmcG/26AcAAA==&quot;"/>
    <we:property name="bookmark" value="&quot;H4sIAAAAAAAAA8VVUW/aMBD+K5Vf+oImSKGMvlHGXjpaBFM1aULo4lyCW2NbtsPKUP57z062thorWruqeYrvnLvv+y6fvWOZcEbC9hLWyM7Yuda3a7C3RwlrMdXErq4uJsPZxfJyOBlTWBsvtHLsbMc82AL9tXAlyFCBgt8XLQZSTqEIqxykwxYzaJ1WIMVPrDdTytsSqxbDOyO1hVBy7sFjKLuh7bSm3p0PJ9QRuBcbnCP3dXSGRlvfrPPBSbubDtK03z3N+pCk/cGAvnF1NsI8vD80jcBGWnkQigCEGE9yTHg+6AH2+hzo6bZDPBfSN1vS7fjOWOJNamxN0GuYbUBxzFgkZ9HVXHZsWBQWC/DNcvwkOdKyXO+Jz3VpOc4wjynlhd9Sj/kK0XdYRQJOrSZ5Y7TIzJLelxyM8BCzn0vVqNYJy5X+MbJIMmfsrF21DmOeILjS4utwXQPnQkXiR7Mw4xdBeXP5jDalrOs/la79HN4RhQptBQf5B+R/QzW+85Z+dcyOPkEzvkfopOYP2N4bTLAJuUT5PWgWFHFCFbLx+oO5vtYgHREh+4xWYH04T9IbcmYwU/XL6tTp5pF/v0V7vbt96GRr9N1GQG803UUVcv1enieQtZMk49D+2Ds9wc7Bo+f/jX+/QvxVY5eCo30ycLZGukDCSxY0CUxM3U1gnddZTGMkumNfBJGva1+DLEPZ43Nwgh8Toipq95d/KG53L5jbYSUWsXW1n5guvTPAcQoK9xAkYqCyoOCzJOM9ymIT0lSk8pAq4Xb9LUlV3QPmcG/26AcAAA==&quot;"/>
    <we:property name="datasetId" value="&quot;4acdaa53-e5b1-4f00-a606-c39ffaf196d3&quot;"/>
    <we:property name="embedUrl" value="&quot;/reportEmbed?reportId=52abaae3-58c9-4a24-b4e3-f68dd1da7d39&amp;config=eyJjbHVzdGVyVXJsIjoiaHR0cHM6Ly9XQUJJLUZSQU5DRS1DRU5UUkFMLUEtUFJJTUFSW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wanqi_k99</cp:lastModifiedBy>
  <cp:revision>4</cp:revision>
  <dcterms:created xsi:type="dcterms:W3CDTF">2018-06-07T21:39:02Z</dcterms:created>
  <dcterms:modified xsi:type="dcterms:W3CDTF">2024-05-28T12:26:36Z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2024-05-28T12:25:38Z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3b44422c-dc44-41dd-bd4d-74df9f397a37</vt:lpwstr>
  </property>
  <property fmtid="{D5CDD505-2E9C-101B-9397-08002B2CF9AE}" pid="15" name="MSIP_Label_defa4170-0d19-0005-0004-bc88714345d2_ActionId">
    <vt:lpwstr>f400721b-ef46-4491-baf8-f052414440b9</vt:lpwstr>
  </property>
  <property fmtid="{D5CDD505-2E9C-101B-9397-08002B2CF9AE}" pid="16" name="MSIP_Label_defa4170-0d19-0005-0004-bc88714345d2_ContentBits">
    <vt:lpwstr>0</vt:lpwstr>
  </property>
</Properties>
</file>