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0141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5438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701741"/>
                  </p:ext>
                </p:extLst>
              </p:nvPr>
            </p:nvGraphicFramePr>
            <p:xfrm>
              <a:off x="158619" y="620371"/>
              <a:ext cx="11747241" cy="60832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619" y="620371"/>
                <a:ext cx="11747241" cy="6083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78970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510576"/>
                  </p:ext>
                </p:extLst>
              </p:nvPr>
            </p:nvGraphicFramePr>
            <p:xfrm>
              <a:off x="0" y="649405"/>
              <a:ext cx="12192000" cy="62085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9405"/>
                <a:ext cx="12192000" cy="6208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717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713577a-37fb-495c-9683-7d464e20108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2abaae3-58c9-4a24-b4e3-f68dd1da7d39/ReportSection163a7297621e62827dd8?bookmarkGuid=9689c774-5a02-49e6-822f-b3cfb4bf9ca9&amp;bookmarkUsage=1&amp;ctid=3b44422c-dc44-41dd-bd4d-74df9f397a37&amp;fromEntryPoint=export&quot;"/>
    <we:property name="reportState" value="&quot;CONNECTED&quot;"/>
    <we:property name="reportEmbeddedTime" value="&quot;2023-05-08T14:45:17.945Z&quot;"/>
    <we:property name="creatorSessionId" value="&quot;be26165f-ad46-4054-8e7f-ef3ead243c5a&quot;"/>
    <we:property name="creatorUserId" value="&quot;1003200252D334F0&quot;"/>
    <we:property name="creatorTenantId" value="&quot;3b44422c-dc44-41dd-bd4d-74df9f397a37&quot;"/>
    <we:property name="reportName" value="&quot;Covid Visualization&quot;"/>
    <we:property name="isFiltersActionButtonVisible" value="true"/>
    <we:property name="initialStateBookmark" value="&quot;H4sIAAAAAAAAA+1Z3W/bNhD/Vwy99MUdqC9KyluSuljRps3iLMUwFMORPNnqZEmj5DRe4P99R0rOh2PHjpuk7VDDDxSPPN4d7353JC8dldVVDrP3MEFnzzkoy78noP/ueU7fKbq+Dx/eHu2fvP3r/f7RgLrLqsnKonb2Lp0G9Aibs6yeQm44UOefn/oO5PkxjMxXCnmNfadCXZcF5Nm/2A4mUqOnOO87eFHlpQbDcthAg4btOQ2nb1rb/cWnFUE22TkOUTZt7wlWpW66b5f7EHlJxD0XuRd7kVIxzalbqhVz83galGZ5Q+uappgNLipNulwubPDaEkWIEGHKXJbwJFAYKx9pqWZWmTGHJP2o1JmE3LF6aaxbNS6dwzKfTmxrcKt/WE61xBNMLalosmZGnIZjxMZ15mSeY12S8WyvLIleYNFYwrj8cqiRllTOnjvvL0mapBH4nh9zFqNAxhIWxteS7qtzKCTN7Hdam9XPFkb3+s5rXU6s+p1b1DRyWbq+c2q5sTnt+McxarQzDstCZc2V2pMKdFYvf73NChLb7zvvMG22tk/7YcVZMo0yjmP6TrLR2DJ8RT3DClawfJeRwrRFRmXIp9hNb7IJvvCY579kwUvmnjK2Z/8vLN9Tov5eZMQ6nJvfp/lT7PCVGrc31yx2bsOGjNsA+UDrpnEgIinQhyRiQSAZCyK13pPv7v1tBY4Q6qnGr9PgDKTMChvNvZNV2jDjqo8eMIOLRhNIoOrRvsOyUHkprUQrhDGmrbNilHe4ZNHHtlrnduoxVHgElcE98ZkQxJh1bhi5oDwvcmPBvMiLMEQZiY3Wfy6VD9dixTY655kkTLipsTNBQnrTUGY1o1HVrpZhSy+VJaNVeGWUvTiAOpMmnmwAzRe4TmJ/vgHWdnjdYcnTWOST3UDgTAHywGOJ4opJnqBnGG72h7vOEKSpL31G3NBjQYyceWxXXtJVClzGY1cKn1NQ+767Ky9IYxGFypc8wjiKfMYw2FkuGabgiyThvhIRJUEWyN3hZn800jiCRaYYPFkonJYN5L3jsprm1yjwelp0xQTbIUAkaHXbPvShFeqDmdX9VaYXtQol08H3qncbhOiGMkaUHCUDEFQaudGzZZH7VfhY6lz1PmYKe1sklifdtmfUq90WD8NQIaUXn3tBxIUvws2R2+BFI8qLu7GbsAQJULgr0WduQnUrx925AXM9TCMhGYGnkhGLk2TLEjoUCBinsa+ACcZoJofrwvS0rN5vX5ROxT9T1DNnea+GCwK1f1s07uOEN8vbpa27VeYOMSc7bJ+bripWXF+T9BdSpBnmyjHLfHg2LFkvYAsfryi6xquQo2/2iopTZh2iNZFnaruHmnTNyeHNkuQPKAi2MbpVAESO9xwyFl70KAX/zhXq8smOyk4IIFI8CIXLAwiVhJUnu2+abtf4zcMhO5/WpDSqVsTDMejmB8m894TOyrq3OxrMHr3yven1bTIQyktjDFnMApEA44mvdi0KRRSlirsB1YKYiESFQch3TywcpEohDhI39pJA+L7nbk5TayTjnArUMAGZ+DEwSTU1k7tLlibIPD9G6QUQRJFgKth82vuZzr6bdHaMZZVj702RojHGz5T2bVPad5OuNvrF7inrAPSPka+2io1vnLP80BeYcheFyxIpVEDZa/dT6mNc1v6BoHe+3vw1Qw1ajmfv8Bzzu4Jc0e+SFiKcgc7aZ5MuvB+sTIdrV4yc1ZfRN2Sx1+q96w5D7jSg1ES+jrub5DH25OtA5/lvwJ9WFFuB7nxbAjT2q/BrKEkSNTiHFf79KPq1gHXL0HZNK9lJmS/YmKZ5NSy/1B2ePAGe3Q8S//OIbzE68mWUCoSERSwMOQsCtflcsf7KKnYxjEXA6JhCuB+6xHEjt2wCoztnActu1VtGOW3qCiQeQ4Er3jQoJKFQqLr2uncN+8bt2EVIlqyrwO6ZYF6+r15B5vP/ALki8BeEHwAA&quot;"/>
    <we:property name="bookmark" value="&quot;H4sIAAAAAAAAA+1Z3W/bNhD/Vwy99MUdqC9KyluSuljRps3iLMUwFMORPNnqZEmj5DRe4P99R0rOh2PHjpuk7VDDDxSPPN4d7353JC8dldVVDrP3MEFnzzkoy78noP/ueU7fKbq+Dx/eHu2fvP3r/f7RgLrLqsnKonb2Lp0G9Aibs6yeQm44UOefn/oO5PkxjMxXCnmNfadCXZcF5Nm/2A4mUqOnOO87eFHlpQbDcthAg4btOQ2nb1rb/cWnFUE22TkOUTZt7wlWpW66b5f7EHlJxD0XuRd7kVIxzalbqhVz83galGZ5Q+uappgNLipNulwubPDaEkWIEGHKXJbwJFAYKx9pqWZWmTGHJP2o1JmE3LF6aaxbNS6dwzKfTmxrcKt/WE61xBNMLalosmZGnIZjxMZ15mSeY12S8WyvLIleYNFYwrj8cqiRllTOnjvvL0mapBH4nh9zFqNAxhIWxteS7qtzKCTN7Hdam9XPFkb3+s5rXU6s+p1b1DRyWbq+c2q5sTnt+McxarQzDstCZc2V2pMKdFYvf73NChLb7zvvMG22tk/7YcVZMo0yjmP6TrLR2DJ8RT3DClawfJeRwrRFRmXIp9hNb7IJvvCY579kwUvmnjK2Z/8vLN9Tov5eZMQ6nJvfp/lT7PCVGrc31yx2bsOGjNsA+UDrpnEgIinQhyRiQSAZCyK13pPv7v1tBY4Q6qnGr9PgDKTMChvNvZNV2jDjqo8eMIOLRhNIoOrRvsOyUHkprUQrhDGmrbNilHe4ZNHHtlrnduoxVHgElcE98ZkQxJh1bhi5oDwvcmPBvMiLMEQZiY3Wfy6VD9dixTY655kkTLipsTNBQnrTUGY1o1HVrpZhSy+VJaNVeGWUvTiAOpMmnmwAzRe4TmJ/vgHWdnjdYcnTWOST3UDgTAHywGOJ4opJnqBnGG72h7vOEKSpL31G3NBjQYyceWxXXtJVClzGY1cKn1NQ+767Ky9IYxGFypc8wjiKfMYw2FkuGabgiyThvhIRJUEWyN3hZn800jiCRaYYPFkonJYN5L3jsprm1yjwelp0xQTbIUAkaHXbPvShFeqDmdX9VaYXtQol08H3qncbhOiGMkaUHCUDEFQaudGzZZH7VfhY6lz1PmYKe1sklifdtmfUq90WD8NQIaUXn3tBxIUvws2R2+BFI8qLu7GbsAQJULgr0WduQnUrx925AXM9TCMhGYGnkhGLk2TLEjoUCBinsa+ACcZoJofrwvS0rN5vX5ROxT9T1DNnea+GCwK1f1s07uOEN8vbpa27VeYOMSc7bJ+bripWXF+T9BdSpBnmyjHLfHg2LFkvYAsfryi6xquQo2/2iopTZh2iNZFnaruHmnTNyeHNkuQPKAi2MbpVAESO9xwyFl70KAX/zhXq8smOyk4IIFI8CIXLAwiVhJUnu2+abtf4zcMhO5/WpDSqVsTDMejmB8m894TOyrq3OxrMHr3yven1bTIQyktjDFnMApEA44mvdi0KRRSlirsB1YKYiESFQch3TywcpEohDhI39pJA+L7nbk5TayTjnArUMAGZ+DEwSTU1k7tLlibIPD9G6QUQRJFgKth82vuZzr6bdHaMZZVj702RojHGz5T2bVPad5OuNvrF7inrAPSPka+2io1vnLP80BeYcheFyxIpVEDZa/dT6mNc1v6BoHe+3vw1Qw1ajmfv8Bzzu4Jc0e+SFiKcgc7aZ5MuvB+sTIdrV4yc1ZfRN2Sx1+q96w5D7jSg1ES+jrub5DH25OtA5/lvwJ9WFFuB7nxbAjT2q/BrKEkSNTiHFf79KPq1gHXL0HZNK9lJmS/YmKZ5NSy/1B2ePAGe3Q8S//OIbzE68mWUCoSERSwMOQsCtflcsf7KKnYxjEXA6JhCuB+6xHEjt2wCoztnActu1VtGOW3qCiQeQ4Er3jQoJKFQqLr2uncN+8bt2EVIlqyrwO6ZYF6+r15B5vP/ALki8BeEHwAA&quot;"/>
    <we:property name="embedUrl" value="&quot;/reportEmbed?reportId=52abaae3-58c9-4a24-b4e3-f68dd1da7d39&amp;config=eyJjbHVzdGVyVXJsIjoiaHR0cHM6Ly9XQUJJLUZSQU5DRS1DRU5UUkFMLUEtUFJJTUFSWS1yZWRpcmVjdC5hbmFseXNpcy53aW5kb3dzLm5ldCIsImVtYmVkRmVhdHVyZXMiOnsibW9kZXJuRW1iZWQiOnRydWUsInVzYWdlTWV0cmljc1ZOZXh0Ijp0cnVlfX0%3D&amp;disableSensitivityBanner=true&quot;"/>
    <we:property name="datasetId" value="&quot;4acdaa53-e5b1-4f00-a606-c39ffaf196d3&quot;"/>
    <we:property name="pageName" value="&quot;ReportSection163a7297621e62827dd8&quot;"/>
    <we:property name="pageDisplayName" value="&quot;Summary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9215aa4-2643-41f4-8d54-7030e3a9131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2abaae3-58c9-4a24-b4e3-f68dd1da7d39/ReportSectionf9304b9bb746d7a2b799?bookmarkGuid=879fe8aa-f52d-4f42-99ec-09242ad85340&amp;bookmarkUsage=1&amp;ctid=3b44422c-dc44-41dd-bd4d-74df9f397a37&amp;fromEntryPoint=export&quot;"/>
    <we:property name="reportState" value="&quot;CONNECTED&quot;"/>
    <we:property name="reportEmbeddedTime" value="&quot;2023-05-08T14:45:21.794Z&quot;"/>
    <we:property name="creatorSessionId" value="&quot;dc99ad4a-e817-4de2-9987-2b368ceb9ad0&quot;"/>
    <we:property name="creatorUserId" value="&quot;1003200252D334F0&quot;"/>
    <we:property name="creatorTenantId" value="&quot;3b44422c-dc44-41dd-bd4d-74df9f397a37&quot;"/>
    <we:property name="reportName" value="&quot;Covid Visualization&quot;"/>
    <we:property name="isFiltersActionButtonVisible" value="true"/>
    <we:property name="initialStateBookmark" value="&quot;H4sIAAAAAAAAA8VVUW/aMBD+K5Vf+oImSKGMvlHGXjpaBFM1aULo4lyCW2NbtsPKUP57z062thorWruqeYrvnLvv+y6fvWOZcEbC9hLWyM7Yuda3a7C3RwlrMdXErq4uJsPZxfJyOBlTWBsvtHLsbMc82AL9tXAlyFCBgt8XLQZSTqEIqxykwxYzaJ1WIMVPrDdTytsSqxbDOyO1hVBy7sFjKLuh7bSm3p0PJ9QRuBcbnCP3dXSGRlvfrPPBSbubDtK03z3N+pCk/cGAvnF1NsI8vD80jcBGWnkQigCEGE9yTHg+6AH2+hzo6bZDPBfSN1vS7fjOWOJNamxN0GuYbUBxzFgkZ9HVXHZsWBQWC/DNcvwkOdKyXO+Jz3VpOc4wjynlhd9Sj/kK0XdYRQJOrSZ5Y7TIzJLelxyM8BCzn0vVqNYJy5X+MbJIMmfsrF21DmOeILjS4utwXQPnQkXiR7Mw4xdBeXP5jDalrOs/la79HN4RhQptBQf5B+R/QzW+85Z+dcyOPkEzvkfopOYP2N4bTLAJuUT5PWgWFHFCFbLx+oO5vtYgHREh+4xWYH04T9IbcmYwU/XL6tTp5pF/v0V7vbt96GRr9N1GQG803UUVcv1enieQtZMk49D+2Ds9wc7Bo+f/jX+/QvxVY5eCo30ycLZGukDCSxY0CUxM3U1gnddZTGMkumNfBJGva1+DLEPZ43Nwgh8Toipq95d/KG53L5jbYSUWsXW1n5guvTPAcQoK9xAkYqCyoOCzJOM9ymIT0lSk8pAq4Xb9LUlV3QPmcG/26AcAAA==&quot;"/>
    <we:property name="bookmark" value="&quot;H4sIAAAAAAAAA8VVUW/aMBD+K5Vf+oImSKGMvlHGXjpaBFM1aULo4lyCW2NbtsPKUP57z062thorWruqeYrvnLvv+y6fvWOZcEbC9hLWyM7Yuda3a7C3RwlrMdXErq4uJsPZxfJyOBlTWBsvtHLsbMc82AL9tXAlyFCBgt8XLQZSTqEIqxykwxYzaJ1WIMVPrDdTytsSqxbDOyO1hVBy7sFjKLuh7bSm3p0PJ9QRuBcbnCP3dXSGRlvfrPPBSbubDtK03z3N+pCk/cGAvnF1NsI8vD80jcBGWnkQigCEGE9yTHg+6AH2+hzo6bZDPBfSN1vS7fjOWOJNamxN0GuYbUBxzFgkZ9HVXHZsWBQWC/DNcvwkOdKyXO+Jz3VpOc4wjynlhd9Sj/kK0XdYRQJOrSZ5Y7TIzJLelxyM8BCzn0vVqNYJy5X+MbJIMmfsrF21DmOeILjS4utwXQPnQkXiR7Mw4xdBeXP5jDalrOs/la79HN4RhQptBQf5B+R/QzW+85Z+dcyOPkEzvkfopOYP2N4bTLAJuUT5PWgWFHFCFbLx+oO5vtYgHREh+4xWYH04T9IbcmYwU/XL6tTp5pF/v0V7vbt96GRr9N1GQG803UUVcv1enieQtZMk49D+2Ds9wc7Bo+f/jX+/QvxVY5eCo30ycLZGukDCSxY0CUxM3U1gnddZTGMkumNfBJGva1+DLEPZ43Nwgh8Toipq95d/KG53L5jbYSUWsXW1n5guvTPAcQoK9xAkYqCyoOCzJOM9ymIT0lSk8pAq4Xb9LUlV3QPmcG/26AcAAA==&quot;"/>
    <we:property name="embedUrl" value="&quot;/reportEmbed?reportId=52abaae3-58c9-4a24-b4e3-f68dd1da7d39&amp;config=eyJjbHVzdGVyVXJsIjoiaHR0cHM6Ly9XQUJJLUZSQU5DRS1DRU5UUkFMLUEtUFJJTUFSWS1yZWRpcmVjdC5hbmFseXNpcy53aW5kb3dzLm5ldCIsImVtYmVkRmVhdHVyZXMiOnsibW9kZXJuRW1iZWQiOnRydWUsInVzYWdlTWV0cmljc1ZOZXh0Ijp0cnVlfX0%3D&amp;disableSensitivityBanner=true&quot;"/>
    <we:property name="datasetId" value="&quot;4acdaa53-e5b1-4f00-a606-c39ffaf196d3&quot;"/>
    <we:property name="pageName" value="&quot;ReportSectionf9304b9bb746d7a2b799&quot;"/>
    <we:property name="pageDisplayName" value="&quot;Summary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wanqi_k99</cp:lastModifiedBy>
  <cp:revision>4</cp:revision>
  <dcterms:created xsi:type="dcterms:W3CDTF">2018-06-07T21:39:02Z</dcterms:created>
  <dcterms:modified xsi:type="dcterms:W3CDTF">2023-05-08T14:49:02Z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2023-05-08T14:49:02Z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3b44422c-dc44-41dd-bd4d-74df9f397a37</vt:lpwstr>
  </property>
  <property fmtid="{D5CDD505-2E9C-101B-9397-08002B2CF9AE}" pid="15" name="MSIP_Label_defa4170-0d19-0005-0004-bc88714345d2_ActionId">
    <vt:lpwstr>07fb1c56-92fc-498b-ad0a-86818202a23a</vt:lpwstr>
  </property>
  <property fmtid="{D5CDD505-2E9C-101B-9397-08002B2CF9AE}" pid="16" name="MSIP_Label_defa4170-0d19-0005-0004-bc88714345d2_ContentBits">
    <vt:lpwstr>0</vt:lpwstr>
  </property>
</Properties>
</file>