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DE9"/>
    <a:srgbClr val="F9FAFD"/>
    <a:srgbClr val="8BA7D9"/>
    <a:srgbClr val="9AB2DE"/>
    <a:srgbClr val="D0D9F4"/>
    <a:srgbClr val="688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CFDA-4DF1-4D7E-104F-E3DF4C50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F1217-7B29-5457-EE03-2986223A9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ED1C6-E762-168B-8058-009D275B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5F8D-69B3-8F6A-E089-385DC1ED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2C744-1A28-5E90-0E7B-5C602825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83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10DD-30BA-6A54-096F-5F9B89B4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E19DD-3958-25A2-794A-083CA248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8653-81F3-7CE3-330E-DB9E7759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8F3C-3CA6-8BD9-3044-FCF1528A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5A2E-B75C-BB93-18A0-AA92DA1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851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85A53-111B-9535-444D-3123593E5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251E0-E417-2F15-1CF3-8E71D0B2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FC81-A796-47A4-B477-9266023D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37F7-3642-2EB7-7AE0-098B2806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447F-46B0-FD09-FC5D-B8D92C3A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12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7938-99B4-4DB2-F9A8-710AF62F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D9F6-5D73-58EC-50ED-AC139D82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D1D8-E12F-9A6D-59FF-3CB13EF8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2042-F8B1-0AC9-888C-B8C9A33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C566F-E699-D509-1A80-9D9D20A7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44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4F45-802F-72E6-9F19-CD8228C8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342B1-D56A-700B-D67C-5B0E358C6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6813-A0EE-AEE5-ED47-D64F704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49AE-BFE4-EF53-B5FE-05B33B38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CEB7-9AB0-5203-193F-9D7D3736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491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85BF-F87A-4DEE-4396-09453068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305C-0CC1-EF11-59E4-4E839B5A0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11DC6-8EF2-99F1-C3EF-9BB0E8C4B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A66C-9F05-033F-B6B9-542C4487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EC449-E857-1CAB-0B2D-EACC5E4B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0517-4020-A193-AD93-B591E2A0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45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7CC4-0A88-8D08-604D-6EB4A591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DB11-8A18-3A5A-32BC-773428BA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691A6-0084-3CE2-3E89-65576144F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1EE2E-26C2-CEAB-CD80-31B68F413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60517-2F4D-F023-F7FB-8F7586EF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30F89-960C-F228-F879-D4DF5587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DB8CA-E931-593C-928C-5D674759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3A0E1-CC98-6F64-3DD2-35F36155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872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890C-A844-5238-0F2B-C802336A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83DE7-D378-0B3A-DABC-E8C20004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FDD0-3E7A-71E6-5ADA-4B9A8C3D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F6C68-F6D3-2682-F6BD-18095021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482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D7937-27C2-02B4-B504-3AB13045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2AC68-F8AD-E8FB-DD86-B493AE4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8B377-9E5A-426D-4EC1-B7DDBA0D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144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CBBE-293B-88BE-5264-12E7AFC1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2528-1F41-D28B-E8BB-C4689848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2B9B8-8E3F-5A89-E40D-78963823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CBAE2-A459-5AF0-3846-80C886FC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338FA-9B02-74BF-70AB-68623E7C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81151-3AD6-D21E-6090-F3B226F0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9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6C11-A414-2923-CF48-1A72898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FA20F-57F2-D9DD-5F06-FB2ACFA2E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96ED8-B7BD-E62F-36BB-1C800EBD1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4C69C-4247-EDE1-C248-3DD50C1B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862C-EF87-7260-4B13-17D5B95E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537D7-E6BF-653D-A7C8-11B1B91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15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37B4B-F615-A4E1-744E-0FF2C434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C062-8F29-15DA-21EA-A924513D3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3080-E67C-C73A-76F5-2ADF72017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5E2C-8EAB-4260-8BEC-9D686AFBEFD2}" type="datetimeFigureOut">
              <a:rPr lang="en-MY" smtClean="0"/>
              <a:t>1/5/2023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27AD-48FC-EEDC-7831-C69FD1146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FB53-B9EC-B978-871E-69704EEE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CD386-0C26-4E79-9A44-28B88ED0171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270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3F7A-0559-F246-1EED-A462E4A69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0912C-CF76-DFE6-9232-85092814C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29B2D-EA06-2270-DF99-6C60AFE258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DCDE9"/>
              </a:gs>
              <a:gs pos="100000">
                <a:srgbClr val="F9FAFD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655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wanqi_k99</dc:creator>
  <cp:lastModifiedBy>wanqi_k99</cp:lastModifiedBy>
  <cp:revision>1</cp:revision>
  <dcterms:created xsi:type="dcterms:W3CDTF">2023-05-01T03:29:53Z</dcterms:created>
  <dcterms:modified xsi:type="dcterms:W3CDTF">2023-05-01T03:33:15Z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2023-05-01T03:33:05Z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3b44422c-dc44-41dd-bd4d-74df9f397a37</vt:lpwstr>
  </property>
  <property fmtid="{D5CDD505-2E9C-101B-9397-08002B2CF9AE}" pid="7" name="MSIP_Label_defa4170-0d19-0005-0004-bc88714345d2_ActionId">
    <vt:lpwstr>06567d54-b4de-4651-9226-ba4c96487db3</vt:lpwstr>
  </property>
  <property fmtid="{D5CDD505-2E9C-101B-9397-08002B2CF9AE}" pid="8" name="MSIP_Label_defa4170-0d19-0005-0004-bc88714345d2_ContentBits">
    <vt:lpwstr>0</vt:lpwstr>
  </property>
</Properties>
</file>