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21"/>
  </p:notesMasterIdLst>
  <p:handoutMasterIdLst>
    <p:handoutMasterId r:id="rId22"/>
  </p:handoutMasterIdLst>
  <p:sldIdLst>
    <p:sldId id="494" r:id="rId2"/>
    <p:sldId id="332" r:id="rId3"/>
    <p:sldId id="504" r:id="rId4"/>
    <p:sldId id="1220" r:id="rId5"/>
    <p:sldId id="258" r:id="rId6"/>
    <p:sldId id="259" r:id="rId7"/>
    <p:sldId id="507" r:id="rId8"/>
    <p:sldId id="508" r:id="rId9"/>
    <p:sldId id="509" r:id="rId10"/>
    <p:sldId id="505" r:id="rId11"/>
    <p:sldId id="511" r:id="rId12"/>
    <p:sldId id="512" r:id="rId13"/>
    <p:sldId id="1221" r:id="rId14"/>
    <p:sldId id="514" r:id="rId15"/>
    <p:sldId id="515" r:id="rId16"/>
    <p:sldId id="516" r:id="rId17"/>
    <p:sldId id="1222" r:id="rId18"/>
    <p:sldId id="1223" r:id="rId19"/>
    <p:sldId id="517" r:id="rId20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990000"/>
    <a:srgbClr val="006666"/>
    <a:srgbClr val="339966"/>
    <a:srgbClr val="97FFE4"/>
    <a:srgbClr val="FF0000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71" d="100"/>
          <a:sy n="71" d="100"/>
        </p:scale>
        <p:origin x="109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6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A46C41B-682A-41E7-BCFB-8B1C5601B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709A1B1-1E44-46AE-BE25-34E1BB996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58052EF-F318-41C7-BBAA-696EB61DD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F5529A6-19DD-405B-9EB2-5097FFFD0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266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5627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5627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912" y="260649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638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606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595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59496" y="100753"/>
            <a:ext cx="1027006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980728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</a:t>
            </a:r>
            <a:r>
              <a:rPr lang="en-GB" altLang="en-US" sz="1600" dirty="0">
                <a:latin typeface="Arial" panose="020B0604020202020204" pitchFamily="34" charset="0"/>
              </a:rPr>
              <a:t>1: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453188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09-2023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59367" y="6503214"/>
            <a:ext cx="441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 </a:t>
            </a: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–Cryptography</a:t>
            </a:r>
            <a:endParaRPr lang="en-US" sz="1600" b="1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F2487E-26DA-D2CA-9A3B-22FC140FFAA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16251" y="50727"/>
            <a:ext cx="1288758" cy="79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s2.org/" TargetMode="External"/><Relationship Id="rId2" Type="http://schemas.openxmlformats.org/officeDocument/2006/relationships/hyperlink" Target="https://www.crypto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leases.ubuntu.com/18.04/" TargetMode="External"/><Relationship Id="rId5" Type="http://schemas.openxmlformats.org/officeDocument/2006/relationships/hyperlink" Target="https://www.kali.org/" TargetMode="External"/><Relationship Id="rId4" Type="http://schemas.openxmlformats.org/officeDocument/2006/relationships/hyperlink" Target="https://code.visualstudio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67609" y="260648"/>
            <a:ext cx="6984775" cy="79216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/>
              <a:t> NT219- </a:t>
            </a:r>
            <a:r>
              <a:rPr lang="en-US" dirty="0"/>
              <a:t>Cryptography  	</a:t>
            </a:r>
            <a:br>
              <a:rPr lang="en-US" dirty="0"/>
            </a:b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733" y="894856"/>
            <a:ext cx="72008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 dirty="0"/>
              <a:t>     Introduction to </a:t>
            </a:r>
            <a:r>
              <a:rPr lang="en-US" sz="3600" dirty="0"/>
              <a:t>Cryptology</a:t>
            </a:r>
            <a:endParaRPr lang="de-DE" altLang="en-US" sz="3600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575721" y="2132856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776" y="38100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Syllabus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EA335-7753-4EAB-A485-41E0A9A6DD41}"/>
              </a:ext>
            </a:extLst>
          </p:cNvPr>
          <p:cNvSpPr/>
          <p:nvPr/>
        </p:nvSpPr>
        <p:spPr>
          <a:xfrm>
            <a:off x="695400" y="1052736"/>
            <a:ext cx="6661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1. Introduction to the course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AA636-CD99-49C5-821E-01DAA13D9128}"/>
              </a:ext>
            </a:extLst>
          </p:cNvPr>
          <p:cNvSpPr/>
          <p:nvPr/>
        </p:nvSpPr>
        <p:spPr>
          <a:xfrm>
            <a:off x="730896" y="1700808"/>
            <a:ext cx="6661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2. Introduction to cryptography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Cryptography overview;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 terminologies;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Classical cryptography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FC166-AD24-46E3-ACB1-73FADBF110AD}"/>
              </a:ext>
            </a:extLst>
          </p:cNvPr>
          <p:cNvSpPr/>
          <p:nvPr/>
        </p:nvSpPr>
        <p:spPr>
          <a:xfrm>
            <a:off x="767408" y="3641542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3,4. Symmetric cryptography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Overview;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Stream cipher (chaotic maps)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Block cipher (DES, AES and mode of operations)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Introduction to some other modern cipher systems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9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520" y="294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Syllabus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EA335-7753-4EAB-A485-41E0A9A6DD41}"/>
              </a:ext>
            </a:extLst>
          </p:cNvPr>
          <p:cNvSpPr/>
          <p:nvPr/>
        </p:nvSpPr>
        <p:spPr>
          <a:xfrm>
            <a:off x="1055440" y="1124744"/>
            <a:ext cx="6661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5. Project reports (first time)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FC166-AD24-46E3-ACB1-73FADBF110AD}"/>
              </a:ext>
            </a:extLst>
          </p:cNvPr>
          <p:cNvSpPr/>
          <p:nvPr/>
        </p:nvSpPr>
        <p:spPr>
          <a:xfrm>
            <a:off x="1055440" y="1628800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6,7,8. Asymmetric cryptography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Overview;</a:t>
            </a:r>
            <a:endParaRPr lang="en-US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Cryptosystems are bases on factoring problems;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Cryptosystems are bases on discrete logarithm problems;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Elliptic curve cryptosystems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512A7-86A5-4B6C-BC61-5B77B72A282F}"/>
              </a:ext>
            </a:extLst>
          </p:cNvPr>
          <p:cNvSpPr/>
          <p:nvPr/>
        </p:nvSpPr>
        <p:spPr>
          <a:xfrm>
            <a:off x="1081336" y="4365105"/>
            <a:ext cx="80648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9,10.  Hash function and data authentication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Hash functions;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HMAC;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Data integrity;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901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3552" y="56514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Syllabus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FC166-AD24-46E3-ACB1-73FADBF110AD}"/>
              </a:ext>
            </a:extLst>
          </p:cNvPr>
          <p:cNvSpPr/>
          <p:nvPr/>
        </p:nvSpPr>
        <p:spPr>
          <a:xfrm>
            <a:off x="911424" y="2691093"/>
            <a:ext cx="80648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12,13. Applied cryptography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Authentication (Kerberos);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Network security (IPSec; SSL/TLS; SSH);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Database security;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512A7-86A5-4B6C-BC61-5B77B72A282F}"/>
              </a:ext>
            </a:extLst>
          </p:cNvPr>
          <p:cNvSpPr/>
          <p:nvPr/>
        </p:nvSpPr>
        <p:spPr>
          <a:xfrm>
            <a:off x="880160" y="4667224"/>
            <a:ext cx="9752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14.  Post-quantum Cryptography/ Blockchain network</a:t>
            </a:r>
            <a:r>
              <a:rPr lang="en-US" dirty="0"/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71504-9F05-4FF8-8118-DFF66EE225A9}"/>
              </a:ext>
            </a:extLst>
          </p:cNvPr>
          <p:cNvSpPr/>
          <p:nvPr/>
        </p:nvSpPr>
        <p:spPr>
          <a:xfrm>
            <a:off x="818064" y="5621331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15.  Final project report</a:t>
            </a:r>
            <a:r>
              <a:rPr lang="en-US" dirty="0"/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2A96F8-77B4-4ABC-B855-5FBEF3B5005C}"/>
              </a:ext>
            </a:extLst>
          </p:cNvPr>
          <p:cNvSpPr/>
          <p:nvPr/>
        </p:nvSpPr>
        <p:spPr>
          <a:xfrm>
            <a:off x="911424" y="1196752"/>
            <a:ext cx="80648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11.  Digital signature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Digital signature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742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5112" y="69366"/>
            <a:ext cx="9505056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Guide for reading </a:t>
            </a:r>
            <a:r>
              <a:rPr lang="en-GB" altLang="en-US" dirty="0"/>
              <a:t>textbooks and libraries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B4311-01D4-486F-924A-8E74A590B86D}"/>
              </a:ext>
            </a:extLst>
          </p:cNvPr>
          <p:cNvSpPr/>
          <p:nvPr/>
        </p:nvSpPr>
        <p:spPr>
          <a:xfrm>
            <a:off x="371364" y="1412776"/>
            <a:ext cx="114492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Textbooks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[1]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Stallings, W. (2019).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</a:rPr>
              <a:t>Cryptography and network security : principles and practice (8th):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Pearson Education.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[2] Yan, S. Y.(2019). </a:t>
            </a: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</a:rPr>
              <a:t>Cybercryptography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</a:rPr>
              <a:t>: Applicable Cryptography for Cyberspace Security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: Springer.</a:t>
            </a:r>
          </a:p>
          <a:p>
            <a:pPr marL="80010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Labs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	[3]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Mihailescu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, M. I., &amp; Nita, S. L. (2021).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</a:rPr>
              <a:t>Pro cryptography and cryptanalysis with C++20: creating and programming advanced algorithms: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Apress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914400" lvl="1" indent="-4572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 </a:t>
            </a: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References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	[4] Katz, J., &amp; Lindell, Y. (2020).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</a:rPr>
              <a:t>Introduction to modern cryptography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(3rd): CRC press.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73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116632"/>
            <a:ext cx="9577064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Guide for reading </a:t>
            </a:r>
            <a:r>
              <a:rPr lang="en-GB" altLang="en-US" dirty="0"/>
              <a:t>textbooks and libraries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623392" y="1124744"/>
            <a:ext cx="101531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CrypTool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2:  </a:t>
            </a:r>
            <a:r>
              <a:rPr lang="en-US" spc="-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https://www.cryptool.org/en/ct2/</a:t>
            </a:r>
            <a:endParaRPr lang="en-US" sz="2400" spc="-5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805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Crypto++ Library 8.7: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https://www.cryptopp.com/</a:t>
            </a: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805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z="2600" spc="-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2600" spc="-5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Openssl</a:t>
            </a:r>
            <a:r>
              <a:rPr lang="en-US" sz="2600" spc="-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3.1 https://github.com/openssl/openssl</a:t>
            </a:r>
          </a:p>
          <a:p>
            <a:pPr>
              <a:spcBef>
                <a:spcPts val="800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C++ Programing Language: Visual Studio Code &amp; MSYS2</a:t>
            </a:r>
            <a:endParaRPr lang="en-US" sz="24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34085" indent="-215900">
              <a:spcBef>
                <a:spcPts val="800"/>
              </a:spcBef>
              <a:spcAft>
                <a:spcPts val="0"/>
              </a:spcAft>
              <a:tabLst>
                <a:tab pos="934720" algn="l"/>
              </a:tabLst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https://www.msys2.org/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934085" indent="-215900">
              <a:spcBef>
                <a:spcPts val="800"/>
              </a:spcBef>
              <a:spcAft>
                <a:spcPts val="0"/>
              </a:spcAft>
              <a:tabLst>
                <a:tab pos="934720" algn="l"/>
              </a:tabLst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800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Windows and Linux OS:</a:t>
            </a:r>
          </a:p>
          <a:p>
            <a:pPr>
              <a:spcBef>
                <a:spcPts val="800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Windows 10, 11; Ubuntu 20 or Kali Linux</a:t>
            </a:r>
            <a:endParaRPr lang="en-US" sz="24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34085" indent="-215900">
              <a:spcBef>
                <a:spcPts val="800"/>
              </a:spcBef>
              <a:spcAft>
                <a:spcPts val="0"/>
              </a:spcAft>
              <a:tabLst>
                <a:tab pos="934720" algn="l"/>
              </a:tabLst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https://www.kali.org/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934085" indent="-215900">
              <a:spcBef>
                <a:spcPts val="800"/>
              </a:spcBef>
              <a:spcAft>
                <a:spcPts val="0"/>
              </a:spcAft>
              <a:tabLst>
                <a:tab pos="934720" algn="l"/>
              </a:tabLst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https://releases.ubuntu.com/20.04/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214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560" y="116632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Policy and course assessment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551384" y="1268761"/>
            <a:ext cx="95770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Attendants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&gt;= 80%;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Assignments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Must complete (Bonus points); 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Labs: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Must complete (home and classroom);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CTF: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Bonus points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Assessments: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+) Process assessment (Project) 30%: 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15 (Final present) + 15 (final report);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+) Lab assessment: 20%;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+) Final assessment: 50% 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Closed-book wiring exam or oral exam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0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188640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Projects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1253716" y="1124744"/>
            <a:ext cx="80648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Project titles: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Chosen your-self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References and literature survey: 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	Management papers (Endnote)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	Search and download papers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Some other guides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Determine Topic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Problem analysis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Solution architecture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Implementation and testing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Application deployment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22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188640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Projects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1343472" y="1196752"/>
            <a:ext cx="80648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6. References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IEEE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ISI/Scopus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b="1" spc="-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webofscience</a:t>
            </a:r>
            <a:endParaRPr lang="en-US" b="1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Scholar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sci-hub.ru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64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116632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Labs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911424" y="1052736"/>
            <a:ext cx="80648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Lab guides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Dual boot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Setup for windows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Setup for Linux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33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520" y="116632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Class communication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767408" y="1182231"/>
            <a:ext cx="86044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MS Team classroom</a:t>
            </a:r>
          </a:p>
          <a:p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code: </a:t>
            </a:r>
            <a:r>
              <a:rPr lang="en-US" dirty="0"/>
              <a:t>check your email (studentID@ms.uit.edu.vn)</a:t>
            </a: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My email: 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US" b="1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Room: E8.6 (Thursday)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3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191094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7368" y="1303537"/>
            <a:ext cx="10225136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dirty="0"/>
              <a:t>Introduction to cryptography courses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r>
              <a:rPr lang="en-US" altLang="en-US" dirty="0"/>
              <a:t>    </a:t>
            </a:r>
            <a:r>
              <a:rPr lang="en-US" altLang="en-US" sz="2800" dirty="0"/>
              <a:t>Why cryptology?</a:t>
            </a:r>
            <a:endParaRPr lang="en-GB" altLang="en-US" sz="2800" dirty="0"/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GB" altLang="en-US" dirty="0"/>
              <a:t>Syllabus;</a:t>
            </a:r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US" altLang="en-US" dirty="0"/>
              <a:t>Guide for reading </a:t>
            </a:r>
            <a:r>
              <a:rPr lang="en-GB" altLang="en-US" dirty="0"/>
              <a:t>textbooks and library;</a:t>
            </a:r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GB" altLang="en-US" dirty="0"/>
              <a:t>Policy and course assessment;</a:t>
            </a:r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GB" altLang="en-US" dirty="0"/>
              <a:t>Projects;</a:t>
            </a:r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GB" altLang="en-US" dirty="0"/>
              <a:t>Labs and guides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5667" y="95975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Why cryptology?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5560" y="1192159"/>
            <a:ext cx="8206680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Cryptology= Cryptography + Cryptanalysis</a:t>
            </a:r>
            <a:endParaRPr lang="en-GB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A9E4D4-1680-4771-9D8C-653CB41D2EF1}"/>
              </a:ext>
            </a:extLst>
          </p:cNvPr>
          <p:cNvCxnSpPr/>
          <p:nvPr/>
        </p:nvCxnSpPr>
        <p:spPr bwMode="auto">
          <a:xfrm flipH="1">
            <a:off x="5087888" y="1844824"/>
            <a:ext cx="720080" cy="1368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CB2648-288D-4250-8A85-8AFBE31FED7E}"/>
              </a:ext>
            </a:extLst>
          </p:cNvPr>
          <p:cNvSpPr txBox="1"/>
          <p:nvPr/>
        </p:nvSpPr>
        <p:spPr>
          <a:xfrm>
            <a:off x="3603202" y="3391872"/>
            <a:ext cx="28488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“Secret writing”</a:t>
            </a:r>
          </a:p>
          <a:p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1034A0-570C-4E77-943D-8E40D21BB066}"/>
              </a:ext>
            </a:extLst>
          </p:cNvPr>
          <p:cNvCxnSpPr>
            <a:cxnSpLocks/>
          </p:cNvCxnSpPr>
          <p:nvPr/>
        </p:nvCxnSpPr>
        <p:spPr bwMode="auto">
          <a:xfrm>
            <a:off x="8578602" y="1844825"/>
            <a:ext cx="685750" cy="1407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E386AE-D47C-46BA-A0C5-8DA612617616}"/>
              </a:ext>
            </a:extLst>
          </p:cNvPr>
          <p:cNvSpPr txBox="1"/>
          <p:nvPr/>
        </p:nvSpPr>
        <p:spPr>
          <a:xfrm>
            <a:off x="6452059" y="3391872"/>
            <a:ext cx="4253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Try to analysis the codes</a:t>
            </a:r>
          </a:p>
          <a:p>
            <a:r>
              <a:rPr lang="en-US" sz="3200" dirty="0"/>
              <a:t>to reveal secrets 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96E0DA8-2252-4C54-90CC-82C66E763B95}"/>
              </a:ext>
            </a:extLst>
          </p:cNvPr>
          <p:cNvSpPr/>
          <p:nvPr/>
        </p:nvSpPr>
        <p:spPr bwMode="auto">
          <a:xfrm rot="10800000">
            <a:off x="4634243" y="3999914"/>
            <a:ext cx="432048" cy="12961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BDAF7-DD42-4016-8011-5A83646A4C09}"/>
              </a:ext>
            </a:extLst>
          </p:cNvPr>
          <p:cNvSpPr txBox="1"/>
          <p:nvPr/>
        </p:nvSpPr>
        <p:spPr>
          <a:xfrm>
            <a:off x="3254547" y="5355605"/>
            <a:ext cx="35461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Information security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779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376764-E8EE-2343-BDE8-8A38CADB2B10}"/>
              </a:ext>
            </a:extLst>
          </p:cNvPr>
          <p:cNvSpPr txBox="1"/>
          <p:nvPr/>
        </p:nvSpPr>
        <p:spPr>
          <a:xfrm>
            <a:off x="7141501" y="3381745"/>
            <a:ext cx="15792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Internet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DBC9A-D563-454D-A345-7C56FB5C09DB}"/>
              </a:ext>
            </a:extLst>
          </p:cNvPr>
          <p:cNvSpPr/>
          <p:nvPr/>
        </p:nvSpPr>
        <p:spPr>
          <a:xfrm>
            <a:off x="7107744" y="3409740"/>
            <a:ext cx="1802871" cy="496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120F2BC7-BB63-8D47-A127-7655CBFA7174}"/>
              </a:ext>
            </a:extLst>
          </p:cNvPr>
          <p:cNvGrpSpPr/>
          <p:nvPr/>
        </p:nvGrpSpPr>
        <p:grpSpPr>
          <a:xfrm>
            <a:off x="5130320" y="1462098"/>
            <a:ext cx="4749131" cy="4156474"/>
            <a:chOff x="6898384" y="1234057"/>
            <a:chExt cx="5199039" cy="5084269"/>
          </a:xfrm>
        </p:grpSpPr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21662630-62BB-AE4A-A779-AEACD21E6D7C}"/>
                </a:ext>
              </a:extLst>
            </p:cNvPr>
            <p:cNvSpPr/>
            <p:nvPr/>
          </p:nvSpPr>
          <p:spPr>
            <a:xfrm>
              <a:off x="9048399" y="3035682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sp>
          <p:nvSpPr>
            <p:cNvPr id="13" name="Freeform 417">
              <a:extLst>
                <a:ext uri="{FF2B5EF4-FFF2-40B4-BE49-F238E27FC236}">
                  <a16:creationId xmlns:a16="http://schemas.microsoft.com/office/drawing/2014/main" id="{22352293-C7A6-4C41-9DD8-CAA48CB29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287" y="1795939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sz="2100" dirty="0"/>
            </a:p>
          </p:txBody>
        </p:sp>
        <p:grpSp>
          <p:nvGrpSpPr>
            <p:cNvPr id="14" name="Group 418">
              <a:extLst>
                <a:ext uri="{FF2B5EF4-FFF2-40B4-BE49-F238E27FC236}">
                  <a16:creationId xmlns:a16="http://schemas.microsoft.com/office/drawing/2014/main" id="{BE0D451A-5CE4-4C4B-B3DF-A408288ED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68561" y="3259155"/>
              <a:ext cx="1458912" cy="933450"/>
              <a:chOff x="2889" y="1631"/>
              <a:chExt cx="980" cy="743"/>
            </a:xfrm>
          </p:grpSpPr>
          <p:sp>
            <p:nvSpPr>
              <p:cNvPr id="369" name="Rectangle 419">
                <a:extLst>
                  <a:ext uri="{FF2B5EF4-FFF2-40B4-BE49-F238E27FC236}">
                    <a16:creationId xmlns:a16="http://schemas.microsoft.com/office/drawing/2014/main" id="{F39DA03D-3BDA-2344-B3D3-3A95FB5EE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0" name="AutoShape 420">
                <a:extLst>
                  <a:ext uri="{FF2B5EF4-FFF2-40B4-BE49-F238E27FC236}">
                    <a16:creationId xmlns:a16="http://schemas.microsoft.com/office/drawing/2014/main" id="{579866B0-F884-A84A-B74A-EFEA50EBF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Freeform 427">
              <a:extLst>
                <a:ext uri="{FF2B5EF4-FFF2-40B4-BE49-F238E27FC236}">
                  <a16:creationId xmlns:a16="http://schemas.microsoft.com/office/drawing/2014/main" id="{3F97D486-CCD5-C043-940C-EC1740EC7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5612" y="4653038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sz="2100" dirty="0"/>
            </a:p>
          </p:txBody>
        </p:sp>
        <p:sp>
          <p:nvSpPr>
            <p:cNvPr id="66" name="Text Box 580">
              <a:extLst>
                <a:ext uri="{FF2B5EF4-FFF2-40B4-BE49-F238E27FC236}">
                  <a16:creationId xmlns:a16="http://schemas.microsoft.com/office/drawing/2014/main" id="{16C4E384-62E0-DC41-883F-EB2C4C99F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5823" y="1234057"/>
              <a:ext cx="1621845" cy="39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mobile network</a:t>
              </a:r>
            </a:p>
          </p:txBody>
        </p:sp>
        <p:sp>
          <p:nvSpPr>
            <p:cNvPr id="69" name="Text Box 580">
              <a:extLst>
                <a:ext uri="{FF2B5EF4-FFF2-40B4-BE49-F238E27FC236}">
                  <a16:creationId xmlns:a16="http://schemas.microsoft.com/office/drawing/2014/main" id="{9AC056F8-729E-D344-BD7D-917810217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8384" y="4117558"/>
              <a:ext cx="1955646" cy="338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home network</a:t>
              </a:r>
            </a:p>
          </p:txBody>
        </p:sp>
        <p:sp>
          <p:nvSpPr>
            <p:cNvPr id="70" name="Text Box 580">
              <a:extLst>
                <a:ext uri="{FF2B5EF4-FFF2-40B4-BE49-F238E27FC236}">
                  <a16:creationId xmlns:a16="http://schemas.microsoft.com/office/drawing/2014/main" id="{8A1A4F41-0243-4946-9F02-F301CBD59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2520" y="5749679"/>
              <a:ext cx="1747281" cy="56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          network</a:t>
              </a:r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C89E7C56-1DE4-7143-8EEB-E5965035CC42}"/>
                </a:ext>
              </a:extLst>
            </p:cNvPr>
            <p:cNvSpPr/>
            <p:nvPr/>
          </p:nvSpPr>
          <p:spPr>
            <a:xfrm>
              <a:off x="10285357" y="3149444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96BCCD85-1D07-EF4E-A878-EC23CD23096A}"/>
                </a:ext>
              </a:extLst>
            </p:cNvPr>
            <p:cNvGrpSpPr/>
            <p:nvPr/>
          </p:nvGrpSpPr>
          <p:grpSpPr>
            <a:xfrm>
              <a:off x="10900911" y="3897954"/>
              <a:ext cx="687393" cy="721548"/>
              <a:chOff x="5203089" y="1751190"/>
              <a:chExt cx="858331" cy="662414"/>
            </a:xfrm>
          </p:grpSpPr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D6FAD5AB-6E93-5E47-BE32-4993FD767B8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2A115C8B-7EC0-084D-A3CF-7AEF0487F30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16F8043F-8502-904C-9632-B3658D71B8BE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B4B3A6DE-2E70-F74C-8CA1-13247C912682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4B9DB078-BD58-F64A-B873-E1187205EB94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D321DD82-9D22-0B49-ADF9-8BE310E97E71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18A2FB0C-53B9-5248-AA65-9BA9B429FC4C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44FBB965-69F3-F546-AE9F-4AD14078F37E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BDA3EF41-5873-7D4B-8A04-F8D62DFD2DB6}"/>
                </a:ext>
              </a:extLst>
            </p:cNvPr>
            <p:cNvGrpSpPr/>
            <p:nvPr/>
          </p:nvGrpSpPr>
          <p:grpSpPr>
            <a:xfrm>
              <a:off x="10834382" y="3164075"/>
              <a:ext cx="594613" cy="648336"/>
              <a:chOff x="5203089" y="1751190"/>
              <a:chExt cx="858331" cy="662414"/>
            </a:xfrm>
          </p:grpSpPr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325473B9-6F55-684D-B22D-FF70325540CE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06CE85F7-18B2-3947-975F-CEA32EE2FBA7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F3F3D0FA-374D-9147-8047-2B7B3AAF05DF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AFF00F79-7128-E243-BBD5-A97200EABABC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729D9C8D-B396-A049-9B7A-BE878812629D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4B32C41F-58E3-CC4F-9625-B6688BEB2140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58933865-B1C6-3244-A0F5-136E4C6DD92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6C939A7-C3F0-5A45-B81D-4E775CF1C92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2" name="Freeform 561">
              <a:extLst>
                <a:ext uri="{FF2B5EF4-FFF2-40B4-BE49-F238E27FC236}">
                  <a16:creationId xmlns:a16="http://schemas.microsoft.com/office/drawing/2014/main" id="{BE088278-C41B-3E4A-87CE-FD65749FA13D}"/>
                </a:ext>
              </a:extLst>
            </p:cNvPr>
            <p:cNvSpPr/>
            <p:nvPr/>
          </p:nvSpPr>
          <p:spPr>
            <a:xfrm>
              <a:off x="9604024" y="1751946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59DB778E-F23D-6C41-8A2D-8F08BD46CBCB}"/>
                </a:ext>
              </a:extLst>
            </p:cNvPr>
            <p:cNvSpPr txBox="1"/>
            <p:nvPr/>
          </p:nvSpPr>
          <p:spPr>
            <a:xfrm>
              <a:off x="9490412" y="1296784"/>
              <a:ext cx="2041257" cy="36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national or global ISP</a:t>
              </a:r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2DCB9395-41DC-D844-A0B1-59B5BDD3151F}"/>
                </a:ext>
              </a:extLst>
            </p:cNvPr>
            <p:cNvSpPr/>
            <p:nvPr/>
          </p:nvSpPr>
          <p:spPr>
            <a:xfrm>
              <a:off x="9342279" y="3647812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C34CA97E-4007-3540-925A-3C739C254049}"/>
                </a:ext>
              </a:extLst>
            </p:cNvPr>
            <p:cNvSpPr txBox="1"/>
            <p:nvPr/>
          </p:nvSpPr>
          <p:spPr>
            <a:xfrm>
              <a:off x="8182488" y="3043408"/>
              <a:ext cx="1232985" cy="875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local or regional ISP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7DCF99E9-1DFC-0241-B2E7-471998268663}"/>
                </a:ext>
              </a:extLst>
            </p:cNvPr>
            <p:cNvSpPr txBox="1"/>
            <p:nvPr/>
          </p:nvSpPr>
          <p:spPr>
            <a:xfrm>
              <a:off x="10980978" y="4647841"/>
              <a:ext cx="1116445" cy="62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network</a:t>
              </a:r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173BD163-3F4D-944E-B86B-3275B779D5A8}"/>
                </a:ext>
              </a:extLst>
            </p:cNvPr>
            <p:cNvSpPr txBox="1"/>
            <p:nvPr/>
          </p:nvSpPr>
          <p:spPr>
            <a:xfrm>
              <a:off x="10126229" y="4093290"/>
              <a:ext cx="967280" cy="875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network</a:t>
              </a: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B7334F8A-78E8-5447-8C7B-A897E1246B5B}"/>
              </a:ext>
            </a:extLst>
          </p:cNvPr>
          <p:cNvGrpSpPr/>
          <p:nvPr/>
        </p:nvGrpSpPr>
        <p:grpSpPr>
          <a:xfrm>
            <a:off x="5019344" y="1828642"/>
            <a:ext cx="4140680" cy="3354314"/>
            <a:chOff x="7562238" y="2127325"/>
            <a:chExt cx="3578867" cy="3640283"/>
          </a:xfrm>
        </p:grpSpPr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B163CA8C-EB1E-A14C-9A66-BC297C120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9920" y="3580125"/>
              <a:ext cx="412964" cy="637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5423E50E-9196-7E41-B2E3-7EFFBB8078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60835" y="3640684"/>
              <a:ext cx="345866" cy="738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D736E0FF-D607-3B4C-A87A-D415301D6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6897" y="3633421"/>
              <a:ext cx="335987" cy="395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412118DA-F614-8A42-80A7-8D427CB9D0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70774" y="3594896"/>
              <a:ext cx="1" cy="485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>
              <a:extLst>
                <a:ext uri="{FF2B5EF4-FFF2-40B4-BE49-F238E27FC236}">
                  <a16:creationId xmlns:a16="http://schemas.microsoft.com/office/drawing/2014/main" id="{1F000A1C-019C-AC40-8B26-99394BC90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0620" y="4071642"/>
              <a:ext cx="508543" cy="348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>
              <a:extLst>
                <a:ext uri="{FF2B5EF4-FFF2-40B4-BE49-F238E27FC236}">
                  <a16:creationId xmlns:a16="http://schemas.microsoft.com/office/drawing/2014/main" id="{E581177E-ADBB-324A-BE56-FFA64730F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5195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>
              <a:extLst>
                <a:ext uri="{FF2B5EF4-FFF2-40B4-BE49-F238E27FC236}">
                  <a16:creationId xmlns:a16="http://schemas.microsoft.com/office/drawing/2014/main" id="{D0BFF2F4-0B07-CF45-A69B-7B91FA12D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9616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E3568D00-797E-F542-B47B-DC40257A1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6868" y="3507672"/>
              <a:ext cx="382424" cy="517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>
              <a:extLst>
                <a:ext uri="{FF2B5EF4-FFF2-40B4-BE49-F238E27FC236}">
                  <a16:creationId xmlns:a16="http://schemas.microsoft.com/office/drawing/2014/main" id="{B5D2DFB3-E4DE-3C49-8F72-DC09F553A5F3}"/>
                </a:ext>
              </a:extLst>
            </p:cNvPr>
            <p:cNvCxnSpPr>
              <a:cxnSpLocks/>
            </p:cNvCxnSpPr>
            <p:nvPr/>
          </p:nvCxnSpPr>
          <p:spPr>
            <a:xfrm>
              <a:off x="9733069" y="3507672"/>
              <a:ext cx="0" cy="540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>
              <a:extLst>
                <a:ext uri="{FF2B5EF4-FFF2-40B4-BE49-F238E27FC236}">
                  <a16:creationId xmlns:a16="http://schemas.microsoft.com/office/drawing/2014/main" id="{F9A85AAA-3DAA-6946-B559-D97F731B61D5}"/>
                </a:ext>
              </a:extLst>
            </p:cNvPr>
            <p:cNvCxnSpPr/>
            <p:nvPr/>
          </p:nvCxnSpPr>
          <p:spPr>
            <a:xfrm>
              <a:off x="10137668" y="2754692"/>
              <a:ext cx="488174" cy="83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12CE73BA-DDE8-5741-9E5E-64CA353BA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8719" y="2695013"/>
              <a:ext cx="380432" cy="69480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3" name="Group 802">
              <a:extLst>
                <a:ext uri="{FF2B5EF4-FFF2-40B4-BE49-F238E27FC236}">
                  <a16:creationId xmlns:a16="http://schemas.microsoft.com/office/drawing/2014/main" id="{4429D23B-C424-D54E-A99F-D3FC646B3D08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C0FB38C4-8D4E-FD46-8BA5-A01F983C9AF5}"/>
                  </a:ext>
                </a:extLst>
              </p:cNvPr>
              <p:cNvGrpSpPr/>
              <p:nvPr/>
            </p:nvGrpSpPr>
            <p:grpSpPr>
              <a:xfrm>
                <a:off x="7857253" y="2127325"/>
                <a:ext cx="3283852" cy="3640283"/>
                <a:chOff x="7881336" y="2104198"/>
                <a:chExt cx="3283852" cy="3640283"/>
              </a:xfrm>
            </p:grpSpPr>
            <p:sp>
              <p:nvSpPr>
                <p:cNvPr id="22" name="Line 428">
                  <a:extLst>
                    <a:ext uri="{FF2B5EF4-FFF2-40B4-BE49-F238E27FC236}">
                      <a16:creationId xmlns:a16="http://schemas.microsoft.com/office/drawing/2014/main" id="{28DDE19D-11FD-214B-B68A-9F6AAEA3A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813692" y="5228612"/>
                  <a:ext cx="388062" cy="75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24" name="Line 430">
                  <a:extLst>
                    <a:ext uri="{FF2B5EF4-FFF2-40B4-BE49-F238E27FC236}">
                      <a16:creationId xmlns:a16="http://schemas.microsoft.com/office/drawing/2014/main" id="{3188928B-5976-7142-B509-B67C32631B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10234009" y="5382159"/>
                  <a:ext cx="0" cy="1143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25" name="Line 431">
                  <a:extLst>
                    <a:ext uri="{FF2B5EF4-FFF2-40B4-BE49-F238E27FC236}">
                      <a16:creationId xmlns:a16="http://schemas.microsoft.com/office/drawing/2014/main" id="{B61C3274-819B-1A4B-9892-BC7A0AB4BF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57042" y="4815390"/>
                  <a:ext cx="524483" cy="2615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6" name="Line 432">
                  <a:extLst>
                    <a:ext uri="{FF2B5EF4-FFF2-40B4-BE49-F238E27FC236}">
                      <a16:creationId xmlns:a16="http://schemas.microsoft.com/office/drawing/2014/main" id="{6434324A-C183-F645-84E8-7170D215D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74149" y="4815390"/>
                  <a:ext cx="569255" cy="246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7" name="Line 433">
                  <a:extLst>
                    <a:ext uri="{FF2B5EF4-FFF2-40B4-BE49-F238E27FC236}">
                      <a16:creationId xmlns:a16="http://schemas.microsoft.com/office/drawing/2014/main" id="{4326369B-7050-F54A-9B61-51FBE98316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45827" y="5085749"/>
                  <a:ext cx="10305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8" name="Line 435">
                  <a:extLst>
                    <a:ext uri="{FF2B5EF4-FFF2-40B4-BE49-F238E27FC236}">
                      <a16:creationId xmlns:a16="http://schemas.microsoft.com/office/drawing/2014/main" id="{D2EFF5DE-9380-7D46-847C-7986E80C63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34290" y="5094207"/>
                  <a:ext cx="22680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9" name="Line 436">
                  <a:extLst>
                    <a:ext uri="{FF2B5EF4-FFF2-40B4-BE49-F238E27FC236}">
                      <a16:creationId xmlns:a16="http://schemas.microsoft.com/office/drawing/2014/main" id="{CAD2281A-59A4-DA4C-A9DC-E37CA49919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972450" y="5267343"/>
                  <a:ext cx="41275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0" name="Line 439">
                  <a:extLst>
                    <a:ext uri="{FF2B5EF4-FFF2-40B4-BE49-F238E27FC236}">
                      <a16:creationId xmlns:a16="http://schemas.microsoft.com/office/drawing/2014/main" id="{59746900-72D7-BF46-8B59-62F2A5D479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97900" y="5259125"/>
                  <a:ext cx="68080" cy="293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1" name="Line 440">
                  <a:extLst>
                    <a:ext uri="{FF2B5EF4-FFF2-40B4-BE49-F238E27FC236}">
                      <a16:creationId xmlns:a16="http://schemas.microsoft.com/office/drawing/2014/main" id="{76AA107C-4028-5D4D-B986-E7C4D7058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512814" y="5284804"/>
                  <a:ext cx="280374" cy="2698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2" name="Line 441">
                  <a:extLst>
                    <a:ext uri="{FF2B5EF4-FFF2-40B4-BE49-F238E27FC236}">
                      <a16:creationId xmlns:a16="http://schemas.microsoft.com/office/drawing/2014/main" id="{AF797424-05E8-8345-847C-94DA81395A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12814" y="5234921"/>
                  <a:ext cx="914184" cy="4686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3" name="Line 443">
                  <a:extLst>
                    <a:ext uri="{FF2B5EF4-FFF2-40B4-BE49-F238E27FC236}">
                      <a16:creationId xmlns:a16="http://schemas.microsoft.com/office/drawing/2014/main" id="{BCDF073B-F330-A345-A512-B85DFD399D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71861" y="3806843"/>
                  <a:ext cx="0" cy="1317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9" name="Line 449">
                  <a:extLst>
                    <a:ext uri="{FF2B5EF4-FFF2-40B4-BE49-F238E27FC236}">
                      <a16:creationId xmlns:a16="http://schemas.microsoft.com/office/drawing/2014/main" id="{53CD988A-3515-7242-9C29-87AF281086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81336" y="4017980"/>
                  <a:ext cx="168275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528" name="Line 428">
                  <a:extLst>
                    <a:ext uri="{FF2B5EF4-FFF2-40B4-BE49-F238E27FC236}">
                      <a16:creationId xmlns:a16="http://schemas.microsoft.com/office/drawing/2014/main" id="{538963BA-E603-D94F-A908-92C50EC39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909628" y="5560344"/>
                  <a:ext cx="366793" cy="14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537" name="Line 440">
                  <a:extLst>
                    <a:ext uri="{FF2B5EF4-FFF2-40B4-BE49-F238E27FC236}">
                      <a16:creationId xmlns:a16="http://schemas.microsoft.com/office/drawing/2014/main" id="{E3BCB46D-EF32-8C42-A43A-1B0DAF759B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483508" y="5013435"/>
                  <a:ext cx="404236" cy="207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CE6E1140-BC2F-9947-9B51-91DC5079ABB1}"/>
                    </a:ext>
                  </a:extLst>
                </p:cNvPr>
                <p:cNvCxnSpPr/>
                <p:nvPr/>
              </p:nvCxnSpPr>
              <p:spPr>
                <a:xfrm flipH="1">
                  <a:off x="10124718" y="2146305"/>
                  <a:ext cx="761467" cy="57735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9EF5B4FA-3960-F54C-936B-C64147078447}"/>
                    </a:ext>
                  </a:extLst>
                </p:cNvPr>
                <p:cNvCxnSpPr/>
                <p:nvPr/>
              </p:nvCxnSpPr>
              <p:spPr>
                <a:xfrm flipH="1">
                  <a:off x="10124718" y="2245186"/>
                  <a:ext cx="397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691B45AC-C5E3-D24E-9C63-05D00B08C71D}"/>
                    </a:ext>
                  </a:extLst>
                </p:cNvPr>
                <p:cNvCxnSpPr/>
                <p:nvPr/>
              </p:nvCxnSpPr>
              <p:spPr>
                <a:xfrm flipH="1">
                  <a:off x="10696218" y="2177379"/>
                  <a:ext cx="14936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59EB46BB-F3EA-4248-B631-AC80BEB74EF0}"/>
                    </a:ext>
                  </a:extLst>
                </p:cNvPr>
                <p:cNvCxnSpPr/>
                <p:nvPr/>
              </p:nvCxnSpPr>
              <p:spPr>
                <a:xfrm flipH="1">
                  <a:off x="10166249" y="2695840"/>
                  <a:ext cx="574283" cy="278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>
                  <a:extLst>
                    <a:ext uri="{FF2B5EF4-FFF2-40B4-BE49-F238E27FC236}">
                      <a16:creationId xmlns:a16="http://schemas.microsoft.com/office/drawing/2014/main" id="{C562C7DD-3FD1-0E4C-B308-744C6C87FC79}"/>
                    </a:ext>
                  </a:extLst>
                </p:cNvPr>
                <p:cNvCxnSpPr/>
                <p:nvPr/>
              </p:nvCxnSpPr>
              <p:spPr>
                <a:xfrm flipH="1">
                  <a:off x="10093625" y="2146305"/>
                  <a:ext cx="788589" cy="988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6793D61B-AD50-A246-A5C0-38DF48C17738}"/>
                    </a:ext>
                  </a:extLst>
                </p:cNvPr>
                <p:cNvCxnSpPr/>
                <p:nvPr/>
              </p:nvCxnSpPr>
              <p:spPr>
                <a:xfrm flipH="1">
                  <a:off x="10886186" y="2104198"/>
                  <a:ext cx="279002" cy="421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EDD09B84-3AA8-0948-AB6C-1D5CBFFC5293}"/>
                    </a:ext>
                  </a:extLst>
                </p:cNvPr>
                <p:cNvCxnSpPr/>
                <p:nvPr/>
              </p:nvCxnSpPr>
              <p:spPr>
                <a:xfrm flipH="1" flipV="1">
                  <a:off x="10706077" y="2695840"/>
                  <a:ext cx="353541" cy="678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C777BA08-17B1-254B-BCB6-583E10254EC6}"/>
                    </a:ext>
                  </a:extLst>
                </p:cNvPr>
                <p:cNvCxnSpPr/>
                <p:nvPr/>
              </p:nvCxnSpPr>
              <p:spPr>
                <a:xfrm flipH="1">
                  <a:off x="8793306" y="2245186"/>
                  <a:ext cx="1300319" cy="6066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ine 541">
                  <a:extLst>
                    <a:ext uri="{FF2B5EF4-FFF2-40B4-BE49-F238E27FC236}">
                      <a16:creationId xmlns:a16="http://schemas.microsoft.com/office/drawing/2014/main" id="{C44ADC96-78DA-C64F-AF97-4FFA68D2ED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402788" y="4090252"/>
                  <a:ext cx="429324" cy="7056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" name="Line 424">
                  <a:extLst>
                    <a:ext uri="{FF2B5EF4-FFF2-40B4-BE49-F238E27FC236}">
                      <a16:creationId xmlns:a16="http://schemas.microsoft.com/office/drawing/2014/main" id="{845B46BE-685D-2D4E-AD26-5684794D19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268637" y="4024329"/>
                  <a:ext cx="969051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pic>
            <p:nvPicPr>
              <p:cNvPr id="262" name="Picture 778" descr="antenna_radiation_stylized">
                <a:extLst>
                  <a:ext uri="{FF2B5EF4-FFF2-40B4-BE49-F238E27FC236}">
                    <a16:creationId xmlns:a16="http://schemas.microsoft.com/office/drawing/2014/main" id="{B73E5F98-BC74-DB47-BA02-5F29DC6757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2238" y="3813930"/>
                <a:ext cx="506412" cy="106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0" name="Picture 781" descr="antenna_radiation_stylized">
                <a:extLst>
                  <a:ext uri="{FF2B5EF4-FFF2-40B4-BE49-F238E27FC236}">
                    <a16:creationId xmlns:a16="http://schemas.microsoft.com/office/drawing/2014/main" id="{5F858A2F-D0F0-7E47-8EF1-4C37898F9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42073" y="5480938"/>
                <a:ext cx="452014" cy="9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799" descr="cell_tower_radiation copy">
                <a:extLst>
                  <a:ext uri="{FF2B5EF4-FFF2-40B4-BE49-F238E27FC236}">
                    <a16:creationId xmlns:a16="http://schemas.microsoft.com/office/drawing/2014/main" id="{B5B28CD6-3076-384D-8180-86543C59B6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0866" y="2158167"/>
                <a:ext cx="457200" cy="33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Oval 800">
                <a:extLst>
                  <a:ext uri="{FF2B5EF4-FFF2-40B4-BE49-F238E27FC236}">
                    <a16:creationId xmlns:a16="http://schemas.microsoft.com/office/drawing/2014/main" id="{271D03F6-D85B-EC41-803D-EFAA96DAE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4541" y="2292995"/>
                <a:ext cx="52388" cy="4948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97" name="Group 796">
            <a:extLst>
              <a:ext uri="{FF2B5EF4-FFF2-40B4-BE49-F238E27FC236}">
                <a16:creationId xmlns:a16="http://schemas.microsoft.com/office/drawing/2014/main" id="{D383E01F-FA6F-5647-A6B1-D5444F12E4E2}"/>
              </a:ext>
            </a:extLst>
          </p:cNvPr>
          <p:cNvGrpSpPr/>
          <p:nvPr/>
        </p:nvGrpSpPr>
        <p:grpSpPr>
          <a:xfrm>
            <a:off x="4678091" y="1538826"/>
            <a:ext cx="4794900" cy="3963029"/>
            <a:chOff x="7432700" y="1830405"/>
            <a:chExt cx="4144321" cy="4300892"/>
          </a:xfrm>
        </p:grpSpPr>
        <p:grpSp>
          <p:nvGrpSpPr>
            <p:cNvPr id="787" name="Group 786">
              <a:extLst>
                <a:ext uri="{FF2B5EF4-FFF2-40B4-BE49-F238E27FC236}">
                  <a16:creationId xmlns:a16="http://schemas.microsoft.com/office/drawing/2014/main" id="{C944F5F4-7AD1-AE48-9769-ABE2F95B5A26}"/>
                </a:ext>
              </a:extLst>
            </p:cNvPr>
            <p:cNvGrpSpPr/>
            <p:nvPr/>
          </p:nvGrpSpPr>
          <p:grpSpPr>
            <a:xfrm>
              <a:off x="7432700" y="1830405"/>
              <a:ext cx="1909777" cy="938011"/>
              <a:chOff x="7432700" y="1830405"/>
              <a:chExt cx="1909777" cy="938011"/>
            </a:xfrm>
          </p:grpSpPr>
          <p:grpSp>
            <p:nvGrpSpPr>
              <p:cNvPr id="49" name="Group 652">
                <a:extLst>
                  <a:ext uri="{FF2B5EF4-FFF2-40B4-BE49-F238E27FC236}">
                    <a16:creationId xmlns:a16="http://schemas.microsoft.com/office/drawing/2014/main" id="{F4E63F52-683B-8244-A48E-D8CF833CC0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359" name="Picture 653" descr="iphone_stylized_small">
                  <a:extLst>
                    <a:ext uri="{FF2B5EF4-FFF2-40B4-BE49-F238E27FC236}">
                      <a16:creationId xmlns:a16="http://schemas.microsoft.com/office/drawing/2014/main" id="{EDF1EC93-A6E5-964F-B0D6-EE56B282AE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0" name="Picture 654" descr="antenna_radiation_stylized">
                  <a:extLst>
                    <a:ext uri="{FF2B5EF4-FFF2-40B4-BE49-F238E27FC236}">
                      <a16:creationId xmlns:a16="http://schemas.microsoft.com/office/drawing/2014/main" id="{0A17C594-505E-6F41-AEEB-272A31DFD2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1E02B81-5B35-4545-A954-B7E923AB7286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73" name="Picture 1017" descr="antenna_stylized">
                  <a:extLst>
                    <a:ext uri="{FF2B5EF4-FFF2-40B4-BE49-F238E27FC236}">
                      <a16:creationId xmlns:a16="http://schemas.microsoft.com/office/drawing/2014/main" id="{27A537F5-5D99-BF4C-9B11-E9782673F1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4" name="Picture 1018" descr="laptop_keyboard">
                  <a:extLst>
                    <a:ext uri="{FF2B5EF4-FFF2-40B4-BE49-F238E27FC236}">
                      <a16:creationId xmlns:a16="http://schemas.microsoft.com/office/drawing/2014/main" id="{7087B8D0-FFCB-0746-A889-28909002C2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5" name="Freeform 1019">
                  <a:extLst>
                    <a:ext uri="{FF2B5EF4-FFF2-40B4-BE49-F238E27FC236}">
                      <a16:creationId xmlns:a16="http://schemas.microsoft.com/office/drawing/2014/main" id="{7C75BC30-0808-D44D-AF7A-A72B4A529E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pic>
              <p:nvPicPr>
                <p:cNvPr id="76" name="Picture 1020" descr="screen">
                  <a:extLst>
                    <a:ext uri="{FF2B5EF4-FFF2-40B4-BE49-F238E27FC236}">
                      <a16:creationId xmlns:a16="http://schemas.microsoft.com/office/drawing/2014/main" id="{2D732B7A-74CB-D547-ADB5-C721526D5E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7" name="Freeform 1021">
                  <a:extLst>
                    <a:ext uri="{FF2B5EF4-FFF2-40B4-BE49-F238E27FC236}">
                      <a16:creationId xmlns:a16="http://schemas.microsoft.com/office/drawing/2014/main" id="{FBD1A429-9B8F-F940-AD09-4638CC316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78" name="Freeform 1022">
                  <a:extLst>
                    <a:ext uri="{FF2B5EF4-FFF2-40B4-BE49-F238E27FC236}">
                      <a16:creationId xmlns:a16="http://schemas.microsoft.com/office/drawing/2014/main" id="{376C8B48-3441-F643-B92D-5DC759EDA1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79" name="Freeform 1023">
                  <a:extLst>
                    <a:ext uri="{FF2B5EF4-FFF2-40B4-BE49-F238E27FC236}">
                      <a16:creationId xmlns:a16="http://schemas.microsoft.com/office/drawing/2014/main" id="{4DFECD03-4AF0-1342-8138-6CEC8249A2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0" name="Freeform 1024">
                  <a:extLst>
                    <a:ext uri="{FF2B5EF4-FFF2-40B4-BE49-F238E27FC236}">
                      <a16:creationId xmlns:a16="http://schemas.microsoft.com/office/drawing/2014/main" id="{8AA57D4B-3E9B-994B-AF13-DB646178B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1" name="Freeform 1025">
                  <a:extLst>
                    <a:ext uri="{FF2B5EF4-FFF2-40B4-BE49-F238E27FC236}">
                      <a16:creationId xmlns:a16="http://schemas.microsoft.com/office/drawing/2014/main" id="{59DA24E7-1981-0E44-8060-2B7CE58EB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2" name="Freeform 1026">
                  <a:extLst>
                    <a:ext uri="{FF2B5EF4-FFF2-40B4-BE49-F238E27FC236}">
                      <a16:creationId xmlns:a16="http://schemas.microsoft.com/office/drawing/2014/main" id="{DB3D3129-2B70-5643-96C2-83638DE57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83" name="Group 1027">
                  <a:extLst>
                    <a:ext uri="{FF2B5EF4-FFF2-40B4-BE49-F238E27FC236}">
                      <a16:creationId xmlns:a16="http://schemas.microsoft.com/office/drawing/2014/main" id="{8C6DEC60-5C97-D546-9977-EBD182221D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169" name="Freeform 1028">
                    <a:extLst>
                      <a:ext uri="{FF2B5EF4-FFF2-40B4-BE49-F238E27FC236}">
                        <a16:creationId xmlns:a16="http://schemas.microsoft.com/office/drawing/2014/main" id="{5D16627E-DE34-BC4F-9513-7A7D4707F7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0" name="Freeform 1029">
                    <a:extLst>
                      <a:ext uri="{FF2B5EF4-FFF2-40B4-BE49-F238E27FC236}">
                        <a16:creationId xmlns:a16="http://schemas.microsoft.com/office/drawing/2014/main" id="{D8D65D68-18A4-E54D-8916-1DEF36844C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1" name="Freeform 1030">
                    <a:extLst>
                      <a:ext uri="{FF2B5EF4-FFF2-40B4-BE49-F238E27FC236}">
                        <a16:creationId xmlns:a16="http://schemas.microsoft.com/office/drawing/2014/main" id="{3C79D147-9974-F341-96E9-F9AD19F140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2" name="Freeform 1031">
                    <a:extLst>
                      <a:ext uri="{FF2B5EF4-FFF2-40B4-BE49-F238E27FC236}">
                        <a16:creationId xmlns:a16="http://schemas.microsoft.com/office/drawing/2014/main" id="{5E0CE9D2-21FD-2644-9691-743CC3E130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3" name="Freeform 1032">
                    <a:extLst>
                      <a:ext uri="{FF2B5EF4-FFF2-40B4-BE49-F238E27FC236}">
                        <a16:creationId xmlns:a16="http://schemas.microsoft.com/office/drawing/2014/main" id="{5691098F-1432-0D44-8573-312C3A566A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4" name="Freeform 1033">
                    <a:extLst>
                      <a:ext uri="{FF2B5EF4-FFF2-40B4-BE49-F238E27FC236}">
                        <a16:creationId xmlns:a16="http://schemas.microsoft.com/office/drawing/2014/main" id="{2D4A77A2-D0F1-164A-A67D-A509543869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sp>
              <p:nvSpPr>
                <p:cNvPr id="84" name="Freeform 1034">
                  <a:extLst>
                    <a:ext uri="{FF2B5EF4-FFF2-40B4-BE49-F238E27FC236}">
                      <a16:creationId xmlns:a16="http://schemas.microsoft.com/office/drawing/2014/main" id="{A283BD8E-0AD2-B743-8237-483C3A6A6C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5" name="Freeform 1035">
                  <a:extLst>
                    <a:ext uri="{FF2B5EF4-FFF2-40B4-BE49-F238E27FC236}">
                      <a16:creationId xmlns:a16="http://schemas.microsoft.com/office/drawing/2014/main" id="{AA215C2D-4069-DE48-884E-A1816F7D4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6" name="Freeform 1036">
                  <a:extLst>
                    <a:ext uri="{FF2B5EF4-FFF2-40B4-BE49-F238E27FC236}">
                      <a16:creationId xmlns:a16="http://schemas.microsoft.com/office/drawing/2014/main" id="{421821F5-5AD5-4D4E-A4F9-5D46E41A4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7" name="Freeform 1037">
                  <a:extLst>
                    <a:ext uri="{FF2B5EF4-FFF2-40B4-BE49-F238E27FC236}">
                      <a16:creationId xmlns:a16="http://schemas.microsoft.com/office/drawing/2014/main" id="{499D2FC7-7022-A944-98B2-E74E9B2E52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8" name="Freeform 1038">
                  <a:extLst>
                    <a:ext uri="{FF2B5EF4-FFF2-40B4-BE49-F238E27FC236}">
                      <a16:creationId xmlns:a16="http://schemas.microsoft.com/office/drawing/2014/main" id="{37918171-6E71-A846-A2B5-7C65DD7456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9" name="Freeform 1039">
                  <a:extLst>
                    <a:ext uri="{FF2B5EF4-FFF2-40B4-BE49-F238E27FC236}">
                      <a16:creationId xmlns:a16="http://schemas.microsoft.com/office/drawing/2014/main" id="{68ECFF60-AA48-2D4C-9A67-90DB18F81D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740" name="Group 739">
                <a:extLst>
                  <a:ext uri="{FF2B5EF4-FFF2-40B4-BE49-F238E27FC236}">
                    <a16:creationId xmlns:a16="http://schemas.microsoft.com/office/drawing/2014/main" id="{504BAA5F-BBD8-8242-BC48-7D0E761F340A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110" name="Picture 568" descr="light2.png">
                  <a:extLst>
                    <a:ext uri="{FF2B5EF4-FFF2-40B4-BE49-F238E27FC236}">
                      <a16:creationId xmlns:a16="http://schemas.microsoft.com/office/drawing/2014/main" id="{D96B693D-26FC-E443-A112-C4AFFE90DC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1" name="Picture 1017" descr="antenna_stylized">
                  <a:extLst>
                    <a:ext uri="{FF2B5EF4-FFF2-40B4-BE49-F238E27FC236}">
                      <a16:creationId xmlns:a16="http://schemas.microsoft.com/office/drawing/2014/main" id="{F4E4C4C0-89A6-D74D-B25C-228CE5BC1D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786" name="Group 785">
                <a:extLst>
                  <a:ext uri="{FF2B5EF4-FFF2-40B4-BE49-F238E27FC236}">
                    <a16:creationId xmlns:a16="http://schemas.microsoft.com/office/drawing/2014/main" id="{46F998A3-3B85-214A-927A-3BF067B7C2A0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48" name="Picture 603" descr="car_icon_small">
                  <a:extLst>
                    <a:ext uri="{FF2B5EF4-FFF2-40B4-BE49-F238E27FC236}">
                      <a16:creationId xmlns:a16="http://schemas.microsoft.com/office/drawing/2014/main" id="{147E2796-D425-6645-93B3-B97E69B146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" name="Picture 1017" descr="antenna_stylized">
                  <a:extLst>
                    <a:ext uri="{FF2B5EF4-FFF2-40B4-BE49-F238E27FC236}">
                      <a16:creationId xmlns:a16="http://schemas.microsoft.com/office/drawing/2014/main" id="{F0886BE8-9B0B-F046-92AA-1AC818378E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93351559-0D4C-F04C-928E-5CDA57B5EB47}"/>
                </a:ext>
              </a:extLst>
            </p:cNvPr>
            <p:cNvGrpSpPr/>
            <p:nvPr/>
          </p:nvGrpSpPr>
          <p:grpSpPr>
            <a:xfrm>
              <a:off x="7487144" y="3296104"/>
              <a:ext cx="857739" cy="583764"/>
              <a:chOff x="7487144" y="3296104"/>
              <a:chExt cx="857739" cy="583764"/>
            </a:xfrm>
          </p:grpSpPr>
          <p:grpSp>
            <p:nvGrpSpPr>
              <p:cNvPr id="792" name="Group 791">
                <a:extLst>
                  <a:ext uri="{FF2B5EF4-FFF2-40B4-BE49-F238E27FC236}">
                    <a16:creationId xmlns:a16="http://schemas.microsoft.com/office/drawing/2014/main" id="{084B6293-559E-5D43-AF2B-4CB5E09EC6C5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91" name="Picture 1115" descr="antenna_stylized">
                  <a:extLst>
                    <a:ext uri="{FF2B5EF4-FFF2-40B4-BE49-F238E27FC236}">
                      <a16:creationId xmlns:a16="http://schemas.microsoft.com/office/drawing/2014/main" id="{1821BC3E-6137-D844-92B9-4BA4CFF41F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2" name="Picture 1116" descr="laptop_keyboard">
                  <a:extLst>
                    <a:ext uri="{FF2B5EF4-FFF2-40B4-BE49-F238E27FC236}">
                      <a16:creationId xmlns:a16="http://schemas.microsoft.com/office/drawing/2014/main" id="{7F05CE3B-E67B-1B40-9D5B-2914F0B9BF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" name="Freeform 1117">
                  <a:extLst>
                    <a:ext uri="{FF2B5EF4-FFF2-40B4-BE49-F238E27FC236}">
                      <a16:creationId xmlns:a16="http://schemas.microsoft.com/office/drawing/2014/main" id="{B52A07C5-D801-5B41-BD20-C20958925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pic>
              <p:nvPicPr>
                <p:cNvPr id="94" name="Picture 1118" descr="screen">
                  <a:extLst>
                    <a:ext uri="{FF2B5EF4-FFF2-40B4-BE49-F238E27FC236}">
                      <a16:creationId xmlns:a16="http://schemas.microsoft.com/office/drawing/2014/main" id="{2EA30B4E-5447-0340-8DAD-349A843F2A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5" name="Freeform 1119">
                  <a:extLst>
                    <a:ext uri="{FF2B5EF4-FFF2-40B4-BE49-F238E27FC236}">
                      <a16:creationId xmlns:a16="http://schemas.microsoft.com/office/drawing/2014/main" id="{1137F6C6-A7C9-9A4D-BCE3-048DB90EF7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6" name="Freeform 1120">
                  <a:extLst>
                    <a:ext uri="{FF2B5EF4-FFF2-40B4-BE49-F238E27FC236}">
                      <a16:creationId xmlns:a16="http://schemas.microsoft.com/office/drawing/2014/main" id="{7A0060E2-767D-1545-8656-29ED1A4712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7" name="Freeform 1121">
                  <a:extLst>
                    <a:ext uri="{FF2B5EF4-FFF2-40B4-BE49-F238E27FC236}">
                      <a16:creationId xmlns:a16="http://schemas.microsoft.com/office/drawing/2014/main" id="{15790F5A-ABAC-8D49-A4F9-E2F576550D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8" name="Freeform 1122">
                  <a:extLst>
                    <a:ext uri="{FF2B5EF4-FFF2-40B4-BE49-F238E27FC236}">
                      <a16:creationId xmlns:a16="http://schemas.microsoft.com/office/drawing/2014/main" id="{8898B7ED-5BCF-8C4E-B1AA-B82AD50FD1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9" name="Freeform 1123">
                  <a:extLst>
                    <a:ext uri="{FF2B5EF4-FFF2-40B4-BE49-F238E27FC236}">
                      <a16:creationId xmlns:a16="http://schemas.microsoft.com/office/drawing/2014/main" id="{5A7F91EF-AD6B-D64E-B73E-C762D73A7A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0" name="Freeform 1124">
                  <a:extLst>
                    <a:ext uri="{FF2B5EF4-FFF2-40B4-BE49-F238E27FC236}">
                      <a16:creationId xmlns:a16="http://schemas.microsoft.com/office/drawing/2014/main" id="{BBB1B153-2E6F-7246-9B11-B68D01DF60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101" name="Group 1125">
                  <a:extLst>
                    <a:ext uri="{FF2B5EF4-FFF2-40B4-BE49-F238E27FC236}">
                      <a16:creationId xmlns:a16="http://schemas.microsoft.com/office/drawing/2014/main" id="{57060979-075D-9D4D-B12E-DA0CCD4C6B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140" name="Freeform 1126">
                    <a:extLst>
                      <a:ext uri="{FF2B5EF4-FFF2-40B4-BE49-F238E27FC236}">
                        <a16:creationId xmlns:a16="http://schemas.microsoft.com/office/drawing/2014/main" id="{8DFFF656-1361-C546-8336-177F79E46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1" name="Freeform 1127">
                    <a:extLst>
                      <a:ext uri="{FF2B5EF4-FFF2-40B4-BE49-F238E27FC236}">
                        <a16:creationId xmlns:a16="http://schemas.microsoft.com/office/drawing/2014/main" id="{60C6C6B3-72DE-664B-B4DE-3C04B0C5BF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2" name="Freeform 1128">
                    <a:extLst>
                      <a:ext uri="{FF2B5EF4-FFF2-40B4-BE49-F238E27FC236}">
                        <a16:creationId xmlns:a16="http://schemas.microsoft.com/office/drawing/2014/main" id="{0D48292A-917D-D046-A974-043CEE5A41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3" name="Freeform 1129">
                    <a:extLst>
                      <a:ext uri="{FF2B5EF4-FFF2-40B4-BE49-F238E27FC236}">
                        <a16:creationId xmlns:a16="http://schemas.microsoft.com/office/drawing/2014/main" id="{DB6BAAEB-BADD-0A4F-8A9D-D72AFCA99A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4" name="Freeform 1130">
                    <a:extLst>
                      <a:ext uri="{FF2B5EF4-FFF2-40B4-BE49-F238E27FC236}">
                        <a16:creationId xmlns:a16="http://schemas.microsoft.com/office/drawing/2014/main" id="{05D5969F-F3B9-414D-975E-A6700098F2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5" name="Freeform 1131">
                    <a:extLst>
                      <a:ext uri="{FF2B5EF4-FFF2-40B4-BE49-F238E27FC236}">
                        <a16:creationId xmlns:a16="http://schemas.microsoft.com/office/drawing/2014/main" id="{41BB174D-6019-384D-A5AC-1B4D92D938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sp>
              <p:nvSpPr>
                <p:cNvPr id="102" name="Freeform 1132">
                  <a:extLst>
                    <a:ext uri="{FF2B5EF4-FFF2-40B4-BE49-F238E27FC236}">
                      <a16:creationId xmlns:a16="http://schemas.microsoft.com/office/drawing/2014/main" id="{F8739864-4836-E447-8FC8-5886923FF4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3" name="Freeform 1133">
                  <a:extLst>
                    <a:ext uri="{FF2B5EF4-FFF2-40B4-BE49-F238E27FC236}">
                      <a16:creationId xmlns:a16="http://schemas.microsoft.com/office/drawing/2014/main" id="{C59CADF3-CD09-FB48-A672-C2C50B66CE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4" name="Freeform 1134">
                  <a:extLst>
                    <a:ext uri="{FF2B5EF4-FFF2-40B4-BE49-F238E27FC236}">
                      <a16:creationId xmlns:a16="http://schemas.microsoft.com/office/drawing/2014/main" id="{628AB6FD-35F6-0345-BD13-22EAAF9EC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5" name="Freeform 1135">
                  <a:extLst>
                    <a:ext uri="{FF2B5EF4-FFF2-40B4-BE49-F238E27FC236}">
                      <a16:creationId xmlns:a16="http://schemas.microsoft.com/office/drawing/2014/main" id="{76529D44-B4FD-DE4D-812E-E461A0FCC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6" name="Freeform 1136">
                  <a:extLst>
                    <a:ext uri="{FF2B5EF4-FFF2-40B4-BE49-F238E27FC236}">
                      <a16:creationId xmlns:a16="http://schemas.microsoft.com/office/drawing/2014/main" id="{44CD9A89-0E3B-2C40-8436-71B7526BA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7" name="Freeform 1137">
                  <a:extLst>
                    <a:ext uri="{FF2B5EF4-FFF2-40B4-BE49-F238E27FC236}">
                      <a16:creationId xmlns:a16="http://schemas.microsoft.com/office/drawing/2014/main" id="{92BF681C-02FC-8F49-A2CD-8F3446ECE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108" name="Group 1139">
                <a:extLst>
                  <a:ext uri="{FF2B5EF4-FFF2-40B4-BE49-F238E27FC236}">
                    <a16:creationId xmlns:a16="http://schemas.microsoft.com/office/drawing/2014/main" id="{904B7C12-C509-8641-BB63-56DEDB95F9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138" name="Picture 1140" descr="desktop_computer_stylized_medium">
                  <a:extLst>
                    <a:ext uri="{FF2B5EF4-FFF2-40B4-BE49-F238E27FC236}">
                      <a16:creationId xmlns:a16="http://schemas.microsoft.com/office/drawing/2014/main" id="{BDC7F552-21C9-C942-90FF-0162099A3D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9" name="Freeform 1141">
                  <a:extLst>
                    <a:ext uri="{FF2B5EF4-FFF2-40B4-BE49-F238E27FC236}">
                      <a16:creationId xmlns:a16="http://schemas.microsoft.com/office/drawing/2014/main" id="{654B43BA-608E-5D4D-B11B-71762CFBEE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694" name="Group 693">
                <a:extLst>
                  <a:ext uri="{FF2B5EF4-FFF2-40B4-BE49-F238E27FC236}">
                    <a16:creationId xmlns:a16="http://schemas.microsoft.com/office/drawing/2014/main" id="{14715B6C-9A50-FE4B-A8D2-1E669BF891E3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113" name="Picture 571" descr="fridge2.png">
                  <a:extLst>
                    <a:ext uri="{FF2B5EF4-FFF2-40B4-BE49-F238E27FC236}">
                      <a16:creationId xmlns:a16="http://schemas.microsoft.com/office/drawing/2014/main" id="{29DD0F98-F93B-0145-A925-F4125ED49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4" name="Picture 1115" descr="antenna_stylized">
                  <a:extLst>
                    <a:ext uri="{FF2B5EF4-FFF2-40B4-BE49-F238E27FC236}">
                      <a16:creationId xmlns:a16="http://schemas.microsoft.com/office/drawing/2014/main" id="{C1A64F68-4D16-AE4F-AB60-09D2C0CF0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AF73DE4B-526E-9C4F-9242-9BC0D43F8CBA}"/>
                </a:ext>
              </a:extLst>
            </p:cNvPr>
            <p:cNvGrpSpPr/>
            <p:nvPr/>
          </p:nvGrpSpPr>
          <p:grpSpPr>
            <a:xfrm>
              <a:off x="11058573" y="3399165"/>
              <a:ext cx="518448" cy="1212242"/>
              <a:chOff x="11058573" y="3399165"/>
              <a:chExt cx="518448" cy="1212242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433FEDDB-405E-DB4E-815F-55EE9E62EF1A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1D164102-BE0D-AF40-9A7B-7F2B261B2C20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9018E7EF-EB96-424D-962A-FEB80B43946F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379" name="Picture 378" descr="server_rack.png">
                    <a:extLst>
                      <a:ext uri="{FF2B5EF4-FFF2-40B4-BE49-F238E27FC236}">
                        <a16:creationId xmlns:a16="http://schemas.microsoft.com/office/drawing/2014/main" id="{C865CB27-BCE1-654B-9519-9B39D4CB58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80" name="Picture 379" descr="server_rack.png">
                    <a:extLst>
                      <a:ext uri="{FF2B5EF4-FFF2-40B4-BE49-F238E27FC236}">
                        <a16:creationId xmlns:a16="http://schemas.microsoft.com/office/drawing/2014/main" id="{41D005B5-0BAE-3E48-A2D4-576E4F7B94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81" name="Picture 380" descr="server_rack.png">
                    <a:extLst>
                      <a:ext uri="{FF2B5EF4-FFF2-40B4-BE49-F238E27FC236}">
                        <a16:creationId xmlns:a16="http://schemas.microsoft.com/office/drawing/2014/main" id="{89060F4D-6C40-724C-BD1E-F12A5CA65D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710FDFDB-5658-6346-883B-53F72A0E1C90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21121473-8384-8944-A0B5-DD441780262C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11366773-360A-0449-911A-80462659C660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396" name="Picture 395" descr="server_rack.png">
                    <a:extLst>
                      <a:ext uri="{FF2B5EF4-FFF2-40B4-BE49-F238E27FC236}">
                        <a16:creationId xmlns:a16="http://schemas.microsoft.com/office/drawing/2014/main" id="{361EFF3D-6A1F-2646-B975-1FACB4284F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97" name="Picture 396" descr="server_rack.png">
                    <a:extLst>
                      <a:ext uri="{FF2B5EF4-FFF2-40B4-BE49-F238E27FC236}">
                        <a16:creationId xmlns:a16="http://schemas.microsoft.com/office/drawing/2014/main" id="{E83F8942-DE11-A747-A5A4-EDFBB17BFC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98" name="Picture 397" descr="server_rack.png">
                    <a:extLst>
                      <a:ext uri="{FF2B5EF4-FFF2-40B4-BE49-F238E27FC236}">
                        <a16:creationId xmlns:a16="http://schemas.microsoft.com/office/drawing/2014/main" id="{300ED1AC-F5EE-3C49-B963-42178C243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2287FB5D-0F91-9741-8D3A-0A38C2D4142B}"/>
                </a:ext>
              </a:extLst>
            </p:cNvPr>
            <p:cNvGrpSpPr/>
            <p:nvPr/>
          </p:nvGrpSpPr>
          <p:grpSpPr>
            <a:xfrm>
              <a:off x="7767607" y="4870841"/>
              <a:ext cx="2692126" cy="1260456"/>
              <a:chOff x="7767607" y="4870841"/>
              <a:chExt cx="2692126" cy="1260456"/>
            </a:xfrm>
          </p:grpSpPr>
          <p:grpSp>
            <p:nvGrpSpPr>
              <p:cNvPr id="71" name="Group 950">
                <a:extLst>
                  <a:ext uri="{FF2B5EF4-FFF2-40B4-BE49-F238E27FC236}">
                    <a16:creationId xmlns:a16="http://schemas.microsoft.com/office/drawing/2014/main" id="{2B0A745F-DA32-E140-AB36-BC5E1C4E2D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82541" y="5244631"/>
                <a:ext cx="177192" cy="330833"/>
                <a:chOff x="4140" y="429"/>
                <a:chExt cx="1425" cy="2396"/>
              </a:xfrm>
            </p:grpSpPr>
            <p:sp>
              <p:nvSpPr>
                <p:cNvPr id="207" name="Freeform 951">
                  <a:extLst>
                    <a:ext uri="{FF2B5EF4-FFF2-40B4-BE49-F238E27FC236}">
                      <a16:creationId xmlns:a16="http://schemas.microsoft.com/office/drawing/2014/main" id="{12CB3660-4D63-014F-8CC9-FDFB8140A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08" name="Rectangle 952">
                  <a:extLst>
                    <a:ext uri="{FF2B5EF4-FFF2-40B4-BE49-F238E27FC236}">
                      <a16:creationId xmlns:a16="http://schemas.microsoft.com/office/drawing/2014/main" id="{EFE1382F-B768-3541-8BD1-06AB71BFA8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9" name="Freeform 953">
                  <a:extLst>
                    <a:ext uri="{FF2B5EF4-FFF2-40B4-BE49-F238E27FC236}">
                      <a16:creationId xmlns:a16="http://schemas.microsoft.com/office/drawing/2014/main" id="{FB363E8F-CA06-2449-A66C-B14735894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10" name="Freeform 954">
                  <a:extLst>
                    <a:ext uri="{FF2B5EF4-FFF2-40B4-BE49-F238E27FC236}">
                      <a16:creationId xmlns:a16="http://schemas.microsoft.com/office/drawing/2014/main" id="{8A74E36A-A735-7440-A2B1-55846B516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11" name="Rectangle 955">
                  <a:extLst>
                    <a:ext uri="{FF2B5EF4-FFF2-40B4-BE49-F238E27FC236}">
                      <a16:creationId xmlns:a16="http://schemas.microsoft.com/office/drawing/2014/main" id="{FC433BF5-02C8-F540-AE86-53BF56960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12" name="Group 956">
                  <a:extLst>
                    <a:ext uri="{FF2B5EF4-FFF2-40B4-BE49-F238E27FC236}">
                      <a16:creationId xmlns:a16="http://schemas.microsoft.com/office/drawing/2014/main" id="{969A0B36-D994-A24C-8329-146363A51C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37" name="AutoShape 957">
                    <a:extLst>
                      <a:ext uri="{FF2B5EF4-FFF2-40B4-BE49-F238E27FC236}">
                        <a16:creationId xmlns:a16="http://schemas.microsoft.com/office/drawing/2014/main" id="{75A7B329-681F-2B4A-8470-FC0231FE25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8" name="AutoShape 958">
                    <a:extLst>
                      <a:ext uri="{FF2B5EF4-FFF2-40B4-BE49-F238E27FC236}">
                        <a16:creationId xmlns:a16="http://schemas.microsoft.com/office/drawing/2014/main" id="{197CEF08-20F4-5741-AC2B-1EBB072FA5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3" name="Rectangle 959">
                  <a:extLst>
                    <a:ext uri="{FF2B5EF4-FFF2-40B4-BE49-F238E27FC236}">
                      <a16:creationId xmlns:a16="http://schemas.microsoft.com/office/drawing/2014/main" id="{775AA9F7-199B-ED4C-B422-5E1B766FBA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14" name="Group 960">
                  <a:extLst>
                    <a:ext uri="{FF2B5EF4-FFF2-40B4-BE49-F238E27FC236}">
                      <a16:creationId xmlns:a16="http://schemas.microsoft.com/office/drawing/2014/main" id="{4EED0C22-3BA6-E24F-B528-BF018CB34F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35" name="AutoShape 961">
                    <a:extLst>
                      <a:ext uri="{FF2B5EF4-FFF2-40B4-BE49-F238E27FC236}">
                        <a16:creationId xmlns:a16="http://schemas.microsoft.com/office/drawing/2014/main" id="{FE30D28F-02DD-D041-8551-45D9D2836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6" name="AutoShape 962">
                    <a:extLst>
                      <a:ext uri="{FF2B5EF4-FFF2-40B4-BE49-F238E27FC236}">
                        <a16:creationId xmlns:a16="http://schemas.microsoft.com/office/drawing/2014/main" id="{92F33680-18D6-7C4A-88C2-46C4FA3D08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5" name="Rectangle 963">
                  <a:extLst>
                    <a:ext uri="{FF2B5EF4-FFF2-40B4-BE49-F238E27FC236}">
                      <a16:creationId xmlns:a16="http://schemas.microsoft.com/office/drawing/2014/main" id="{A0014856-A5F8-544F-98BE-B1D6878A6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6" name="Rectangle 964">
                  <a:extLst>
                    <a:ext uri="{FF2B5EF4-FFF2-40B4-BE49-F238E27FC236}">
                      <a16:creationId xmlns:a16="http://schemas.microsoft.com/office/drawing/2014/main" id="{0E6FC61A-EACA-7D4E-9AA7-C7690D0936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17" name="Group 965">
                  <a:extLst>
                    <a:ext uri="{FF2B5EF4-FFF2-40B4-BE49-F238E27FC236}">
                      <a16:creationId xmlns:a16="http://schemas.microsoft.com/office/drawing/2014/main" id="{CF083CE2-2403-FD4E-8F7D-758E7F67FF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33" name="AutoShape 966">
                    <a:extLst>
                      <a:ext uri="{FF2B5EF4-FFF2-40B4-BE49-F238E27FC236}">
                        <a16:creationId xmlns:a16="http://schemas.microsoft.com/office/drawing/2014/main" id="{5ED8E2CD-DB59-0040-9493-378A5D7DF1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4" name="AutoShape 967">
                    <a:extLst>
                      <a:ext uri="{FF2B5EF4-FFF2-40B4-BE49-F238E27FC236}">
                        <a16:creationId xmlns:a16="http://schemas.microsoft.com/office/drawing/2014/main" id="{F249F021-1652-2041-9D37-82D9ADAF20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8" name="Freeform 968">
                  <a:extLst>
                    <a:ext uri="{FF2B5EF4-FFF2-40B4-BE49-F238E27FC236}">
                      <a16:creationId xmlns:a16="http://schemas.microsoft.com/office/drawing/2014/main" id="{2DA20985-B59E-DD4F-B452-9726DAD28D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219" name="Group 969">
                  <a:extLst>
                    <a:ext uri="{FF2B5EF4-FFF2-40B4-BE49-F238E27FC236}">
                      <a16:creationId xmlns:a16="http://schemas.microsoft.com/office/drawing/2014/main" id="{68489279-23CF-FB42-9AE3-CAB3A000B9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31" name="AutoShape 970">
                    <a:extLst>
                      <a:ext uri="{FF2B5EF4-FFF2-40B4-BE49-F238E27FC236}">
                        <a16:creationId xmlns:a16="http://schemas.microsoft.com/office/drawing/2014/main" id="{12532EDD-6029-FD41-90A0-EB4B9A3B8C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2" name="AutoShape 971">
                    <a:extLst>
                      <a:ext uri="{FF2B5EF4-FFF2-40B4-BE49-F238E27FC236}">
                        <a16:creationId xmlns:a16="http://schemas.microsoft.com/office/drawing/2014/main" id="{2ADE9625-767F-5247-8211-3638BECC98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20" name="Rectangle 972">
                  <a:extLst>
                    <a:ext uri="{FF2B5EF4-FFF2-40B4-BE49-F238E27FC236}">
                      <a16:creationId xmlns:a16="http://schemas.microsoft.com/office/drawing/2014/main" id="{71E52DA0-9A54-7744-90B9-E438CBE00C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1" name="Freeform 973">
                  <a:extLst>
                    <a:ext uri="{FF2B5EF4-FFF2-40B4-BE49-F238E27FC236}">
                      <a16:creationId xmlns:a16="http://schemas.microsoft.com/office/drawing/2014/main" id="{D950FAED-4EC6-7B4B-AFA5-CA2701F74D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22" name="Freeform 974">
                  <a:extLst>
                    <a:ext uri="{FF2B5EF4-FFF2-40B4-BE49-F238E27FC236}">
                      <a16:creationId xmlns:a16="http://schemas.microsoft.com/office/drawing/2014/main" id="{55AF3FE0-BBE4-A74C-A9EF-B8F3AA7A0D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23" name="Oval 975">
                  <a:extLst>
                    <a:ext uri="{FF2B5EF4-FFF2-40B4-BE49-F238E27FC236}">
                      <a16:creationId xmlns:a16="http://schemas.microsoft.com/office/drawing/2014/main" id="{AC808981-49D6-D840-800C-F21BB91061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4" name="Freeform 976">
                  <a:extLst>
                    <a:ext uri="{FF2B5EF4-FFF2-40B4-BE49-F238E27FC236}">
                      <a16:creationId xmlns:a16="http://schemas.microsoft.com/office/drawing/2014/main" id="{EBD04B6D-F8F6-FE45-BBD9-3CFFE7B28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25" name="AutoShape 977">
                  <a:extLst>
                    <a:ext uri="{FF2B5EF4-FFF2-40B4-BE49-F238E27FC236}">
                      <a16:creationId xmlns:a16="http://schemas.microsoft.com/office/drawing/2014/main" id="{EB968B78-CEDA-2949-925F-D6EE71A8ED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" name="AutoShape 978">
                  <a:extLst>
                    <a:ext uri="{FF2B5EF4-FFF2-40B4-BE49-F238E27FC236}">
                      <a16:creationId xmlns:a16="http://schemas.microsoft.com/office/drawing/2014/main" id="{6127245D-2639-C841-ABBD-0A2EB8719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7" name="Oval 979">
                  <a:extLst>
                    <a:ext uri="{FF2B5EF4-FFF2-40B4-BE49-F238E27FC236}">
                      <a16:creationId xmlns:a16="http://schemas.microsoft.com/office/drawing/2014/main" id="{CBCE7727-73A7-814E-B244-E80EED405F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8" name="Oval 980">
                  <a:extLst>
                    <a:ext uri="{FF2B5EF4-FFF2-40B4-BE49-F238E27FC236}">
                      <a16:creationId xmlns:a16="http://schemas.microsoft.com/office/drawing/2014/main" id="{7A66ECF6-DDAE-2842-92B5-EA8F14A12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350" dirty="0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9" name="Oval 981">
                  <a:extLst>
                    <a:ext uri="{FF2B5EF4-FFF2-40B4-BE49-F238E27FC236}">
                      <a16:creationId xmlns:a16="http://schemas.microsoft.com/office/drawing/2014/main" id="{5A97568E-F028-FD44-8E47-C92EC6C012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0" name="Rectangle 982">
                  <a:extLst>
                    <a:ext uri="{FF2B5EF4-FFF2-40B4-BE49-F238E27FC236}">
                      <a16:creationId xmlns:a16="http://schemas.microsoft.com/office/drawing/2014/main" id="{A834B858-68E5-0D45-8391-2A0A996FA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418A016B-3865-5C4A-BF54-A4D433F011BA}"/>
                  </a:ext>
                </a:extLst>
              </p:cNvPr>
              <p:cNvGrpSpPr/>
              <p:nvPr/>
            </p:nvGrpSpPr>
            <p:grpSpPr>
              <a:xfrm>
                <a:off x="7767607" y="4870841"/>
                <a:ext cx="2080029" cy="1260456"/>
                <a:chOff x="7767607" y="4870841"/>
                <a:chExt cx="2080029" cy="1260456"/>
              </a:xfrm>
            </p:grpSpPr>
            <p:grpSp>
              <p:nvGrpSpPr>
                <p:cNvPr id="44" name="Group 590">
                  <a:extLst>
                    <a:ext uri="{FF2B5EF4-FFF2-40B4-BE49-F238E27FC236}">
                      <a16:creationId xmlns:a16="http://schemas.microsoft.com/office/drawing/2014/main" id="{2648262B-E78D-1D4B-B3FD-3AE9CD5C3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974481" y="4870841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367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35FBE2DB-60A7-B340-A5BB-B3699CCC02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8" name="Freeform 592">
                    <a:extLst>
                      <a:ext uri="{FF2B5EF4-FFF2-40B4-BE49-F238E27FC236}">
                        <a16:creationId xmlns:a16="http://schemas.microsoft.com/office/drawing/2014/main" id="{0263E665-BF2A-2F4A-ADA8-20F44C3127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90" name="Group 1064">
                  <a:extLst>
                    <a:ext uri="{FF2B5EF4-FFF2-40B4-BE49-F238E27FC236}">
                      <a16:creationId xmlns:a16="http://schemas.microsoft.com/office/drawing/2014/main" id="{1E483C21-97F2-6C41-9217-2187E09B54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95307" y="5823489"/>
                  <a:ext cx="310186" cy="307808"/>
                  <a:chOff x="877" y="1008"/>
                  <a:chExt cx="2747" cy="2591"/>
                </a:xfrm>
              </p:grpSpPr>
              <p:pic>
                <p:nvPicPr>
                  <p:cNvPr id="146" name="Picture 1065" descr="antenna_stylized">
                    <a:extLst>
                      <a:ext uri="{FF2B5EF4-FFF2-40B4-BE49-F238E27FC236}">
                        <a16:creationId xmlns:a16="http://schemas.microsoft.com/office/drawing/2014/main" id="{EC1E8FF9-A5AB-904A-91B8-DF493826053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7" name="Picture 1066" descr="laptop_keyboard">
                    <a:extLst>
                      <a:ext uri="{FF2B5EF4-FFF2-40B4-BE49-F238E27FC236}">
                        <a16:creationId xmlns:a16="http://schemas.microsoft.com/office/drawing/2014/main" id="{71E89937-428E-3447-B221-C34E0D71ACE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8" name="Freeform 1067">
                    <a:extLst>
                      <a:ext uri="{FF2B5EF4-FFF2-40B4-BE49-F238E27FC236}">
                        <a16:creationId xmlns:a16="http://schemas.microsoft.com/office/drawing/2014/main" id="{43C21467-3265-FC4F-AF31-44A0281634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1 w 2982"/>
                      <a:gd name="T1" fmla="*/ 0 h 2442"/>
                      <a:gd name="T2" fmla="*/ 0 w 2982"/>
                      <a:gd name="T3" fmla="*/ 1 h 2442"/>
                      <a:gd name="T4" fmla="*/ 2 w 2982"/>
                      <a:gd name="T5" fmla="*/ 1 h 2442"/>
                      <a:gd name="T6" fmla="*/ 2 w 2982"/>
                      <a:gd name="T7" fmla="*/ 1 h 2442"/>
                      <a:gd name="T8" fmla="*/ 1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pic>
                <p:nvPicPr>
                  <p:cNvPr id="149" name="Picture 1068" descr="screen">
                    <a:extLst>
                      <a:ext uri="{FF2B5EF4-FFF2-40B4-BE49-F238E27FC236}">
                        <a16:creationId xmlns:a16="http://schemas.microsoft.com/office/drawing/2014/main" id="{9868250A-D477-2944-B0F8-A7DE63DA46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50" name="Freeform 1069">
                    <a:extLst>
                      <a:ext uri="{FF2B5EF4-FFF2-40B4-BE49-F238E27FC236}">
                        <a16:creationId xmlns:a16="http://schemas.microsoft.com/office/drawing/2014/main" id="{A4015B9E-FE1F-594E-AFA2-A5277482EA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2 w 2528"/>
                      <a:gd name="T3" fmla="*/ 1 h 455"/>
                      <a:gd name="T4" fmla="*/ 2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1" name="Freeform 1070">
                    <a:extLst>
                      <a:ext uri="{FF2B5EF4-FFF2-40B4-BE49-F238E27FC236}">
                        <a16:creationId xmlns:a16="http://schemas.microsoft.com/office/drawing/2014/main" id="{1D5AA9CA-3334-2341-A3C4-E98372488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1 w 702"/>
                      <a:gd name="T1" fmla="*/ 0 h 1893"/>
                      <a:gd name="T2" fmla="*/ 0 w 702"/>
                      <a:gd name="T3" fmla="*/ 1 h 1893"/>
                      <a:gd name="T4" fmla="*/ 1 w 702"/>
                      <a:gd name="T5" fmla="*/ 1 h 1893"/>
                      <a:gd name="T6" fmla="*/ 1 w 702"/>
                      <a:gd name="T7" fmla="*/ 1 h 1893"/>
                      <a:gd name="T8" fmla="*/ 1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2" name="Freeform 1071">
                    <a:extLst>
                      <a:ext uri="{FF2B5EF4-FFF2-40B4-BE49-F238E27FC236}">
                        <a16:creationId xmlns:a16="http://schemas.microsoft.com/office/drawing/2014/main" id="{408815EA-3342-2D4A-AB4D-6A6AD669E0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1 w 756"/>
                      <a:gd name="T1" fmla="*/ 0 h 2184"/>
                      <a:gd name="T2" fmla="*/ 1 w 756"/>
                      <a:gd name="T3" fmla="*/ 1 h 2184"/>
                      <a:gd name="T4" fmla="*/ 0 w 756"/>
                      <a:gd name="T5" fmla="*/ 1 h 2184"/>
                      <a:gd name="T6" fmla="*/ 1 w 756"/>
                      <a:gd name="T7" fmla="*/ 1 h 2184"/>
                      <a:gd name="T8" fmla="*/ 1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3" name="Freeform 1072">
                    <a:extLst>
                      <a:ext uri="{FF2B5EF4-FFF2-40B4-BE49-F238E27FC236}">
                        <a16:creationId xmlns:a16="http://schemas.microsoft.com/office/drawing/2014/main" id="{180DED07-429A-A242-A9E3-1BBEEAF42B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2 w 2773"/>
                      <a:gd name="T5" fmla="*/ 1 h 738"/>
                      <a:gd name="T6" fmla="*/ 2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4" name="Freeform 1073">
                    <a:extLst>
                      <a:ext uri="{FF2B5EF4-FFF2-40B4-BE49-F238E27FC236}">
                        <a16:creationId xmlns:a16="http://schemas.microsoft.com/office/drawing/2014/main" id="{A86B5E1C-D4A7-804E-9345-DD2099CCFC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2 w 637"/>
                      <a:gd name="T1" fmla="*/ 0 h 1659"/>
                      <a:gd name="T2" fmla="*/ 2 w 637"/>
                      <a:gd name="T3" fmla="*/ 0 h 1659"/>
                      <a:gd name="T4" fmla="*/ 1 w 637"/>
                      <a:gd name="T5" fmla="*/ 15 h 1659"/>
                      <a:gd name="T6" fmla="*/ 0 w 637"/>
                      <a:gd name="T7" fmla="*/ 15 h 1659"/>
                      <a:gd name="T8" fmla="*/ 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5" name="Freeform 1074">
                    <a:extLst>
                      <a:ext uri="{FF2B5EF4-FFF2-40B4-BE49-F238E27FC236}">
                        <a16:creationId xmlns:a16="http://schemas.microsoft.com/office/drawing/2014/main" id="{278E44FF-9118-764F-B154-D54B6D0889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1 h 550"/>
                      <a:gd name="T4" fmla="*/ 9 w 2216"/>
                      <a:gd name="T5" fmla="*/ 5 h 550"/>
                      <a:gd name="T6" fmla="*/ 9 w 2216"/>
                      <a:gd name="T7" fmla="*/ 4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grpSp>
                <p:nvGrpSpPr>
                  <p:cNvPr id="156" name="Group 1075">
                    <a:extLst>
                      <a:ext uri="{FF2B5EF4-FFF2-40B4-BE49-F238E27FC236}">
                        <a16:creationId xmlns:a16="http://schemas.microsoft.com/office/drawing/2014/main" id="{B07A4D51-63EA-ED46-9283-3C066C8F805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163" name="Freeform 1076">
                      <a:extLst>
                        <a:ext uri="{FF2B5EF4-FFF2-40B4-BE49-F238E27FC236}">
                          <a16:creationId xmlns:a16="http://schemas.microsoft.com/office/drawing/2014/main" id="{362CE3DF-6498-9044-80D1-5B57C954BCF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4" name="Freeform 1077">
                      <a:extLst>
                        <a:ext uri="{FF2B5EF4-FFF2-40B4-BE49-F238E27FC236}">
                          <a16:creationId xmlns:a16="http://schemas.microsoft.com/office/drawing/2014/main" id="{232B6CC8-39FA-8E41-89F9-D454D1953B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5" name="Freeform 1078">
                      <a:extLst>
                        <a:ext uri="{FF2B5EF4-FFF2-40B4-BE49-F238E27FC236}">
                          <a16:creationId xmlns:a16="http://schemas.microsoft.com/office/drawing/2014/main" id="{14BE6CD7-1B00-AE45-A0A2-B46139077D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6" name="Freeform 1079">
                      <a:extLst>
                        <a:ext uri="{FF2B5EF4-FFF2-40B4-BE49-F238E27FC236}">
                          <a16:creationId xmlns:a16="http://schemas.microsoft.com/office/drawing/2014/main" id="{17D2993A-DA09-154C-81CE-F00D6DF0DB0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7" name="Freeform 1080">
                      <a:extLst>
                        <a:ext uri="{FF2B5EF4-FFF2-40B4-BE49-F238E27FC236}">
                          <a16:creationId xmlns:a16="http://schemas.microsoft.com/office/drawing/2014/main" id="{AD580132-3A72-CF47-B834-B58CA201F7F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8" name="Freeform 1081">
                      <a:extLst>
                        <a:ext uri="{FF2B5EF4-FFF2-40B4-BE49-F238E27FC236}">
                          <a16:creationId xmlns:a16="http://schemas.microsoft.com/office/drawing/2014/main" id="{E900C928-6E45-6449-A6C9-3DBE801B01A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</p:grpSp>
              <p:sp>
                <p:nvSpPr>
                  <p:cNvPr id="157" name="Freeform 1082">
                    <a:extLst>
                      <a:ext uri="{FF2B5EF4-FFF2-40B4-BE49-F238E27FC236}">
                        <a16:creationId xmlns:a16="http://schemas.microsoft.com/office/drawing/2014/main" id="{1ECD1A08-63F7-2B4E-84E4-3FA628039E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2 h 792"/>
                      <a:gd name="T2" fmla="*/ 1 w 990"/>
                      <a:gd name="T3" fmla="*/ 0 h 792"/>
                      <a:gd name="T4" fmla="*/ 1 w 990"/>
                      <a:gd name="T5" fmla="*/ 1 h 792"/>
                      <a:gd name="T6" fmla="*/ 0 w 990"/>
                      <a:gd name="T7" fmla="*/ 2 h 792"/>
                      <a:gd name="T8" fmla="*/ 1 w 990"/>
                      <a:gd name="T9" fmla="*/ 2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8" name="Freeform 1083">
                    <a:extLst>
                      <a:ext uri="{FF2B5EF4-FFF2-40B4-BE49-F238E27FC236}">
                        <a16:creationId xmlns:a16="http://schemas.microsoft.com/office/drawing/2014/main" id="{E0CE0778-AA7C-994B-8AC5-676F1A825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4 w 2532"/>
                      <a:gd name="T5" fmla="*/ 2 h 723"/>
                      <a:gd name="T6" fmla="*/ 4 w 2532"/>
                      <a:gd name="T7" fmla="*/ 2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9" name="Freeform 1084">
                    <a:extLst>
                      <a:ext uri="{FF2B5EF4-FFF2-40B4-BE49-F238E27FC236}">
                        <a16:creationId xmlns:a16="http://schemas.microsoft.com/office/drawing/2014/main" id="{D2A296F6-56E0-0141-8E63-F209F1106F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1 h 147"/>
                      <a:gd name="T4" fmla="*/ 0 w 26"/>
                      <a:gd name="T5" fmla="*/ 1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60" name="Freeform 1085">
                    <a:extLst>
                      <a:ext uri="{FF2B5EF4-FFF2-40B4-BE49-F238E27FC236}">
                        <a16:creationId xmlns:a16="http://schemas.microsoft.com/office/drawing/2014/main" id="{06824F88-EE84-D347-A023-F053DA4B2B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 w 1176"/>
                      <a:gd name="T1" fmla="*/ 0 h 606"/>
                      <a:gd name="T2" fmla="*/ 0 w 1176"/>
                      <a:gd name="T3" fmla="*/ 1 h 606"/>
                      <a:gd name="T4" fmla="*/ 1 w 1176"/>
                      <a:gd name="T5" fmla="*/ 1 h 606"/>
                      <a:gd name="T6" fmla="*/ 1 w 1176"/>
                      <a:gd name="T7" fmla="*/ 1 h 606"/>
                      <a:gd name="T8" fmla="*/ 1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61" name="Freeform 1086">
                    <a:extLst>
                      <a:ext uri="{FF2B5EF4-FFF2-40B4-BE49-F238E27FC236}">
                        <a16:creationId xmlns:a16="http://schemas.microsoft.com/office/drawing/2014/main" id="{36F4BB90-D696-0945-AC5D-7CBFD97A96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 w 2532"/>
                      <a:gd name="T5" fmla="*/ 1 h 723"/>
                      <a:gd name="T6" fmla="*/ 1 w 2532"/>
                      <a:gd name="T7" fmla="*/ 1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62" name="Freeform 1087">
                    <a:extLst>
                      <a:ext uri="{FF2B5EF4-FFF2-40B4-BE49-F238E27FC236}">
                        <a16:creationId xmlns:a16="http://schemas.microsoft.com/office/drawing/2014/main" id="{9FC45AEE-F94E-2C41-BB56-2055DE618B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2 h 723"/>
                      <a:gd name="T6" fmla="*/ 0 w 2532"/>
                      <a:gd name="T7" fmla="*/ 2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87" name="Group 590">
                  <a:extLst>
                    <a:ext uri="{FF2B5EF4-FFF2-40B4-BE49-F238E27FC236}">
                      <a16:creationId xmlns:a16="http://schemas.microsoft.com/office/drawing/2014/main" id="{B2AAF0C3-BD73-634D-B492-B7CCF9735E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767607" y="5251740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488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1B000E5D-AA79-9741-93EF-69776E79DC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89" name="Freeform 592">
                    <a:extLst>
                      <a:ext uri="{FF2B5EF4-FFF2-40B4-BE49-F238E27FC236}">
                        <a16:creationId xmlns:a16="http://schemas.microsoft.com/office/drawing/2014/main" id="{E285DBFE-A1C0-DE49-94FA-3F8D49F9AA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90" name="Group 590">
                  <a:extLst>
                    <a:ext uri="{FF2B5EF4-FFF2-40B4-BE49-F238E27FC236}">
                      <a16:creationId xmlns:a16="http://schemas.microsoft.com/office/drawing/2014/main" id="{A66A00B8-C906-204A-9EA8-BF8007089A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147535" y="5475337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491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0D26BE9F-5A6F-194D-95F5-9A26085A8BC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92" name="Freeform 592">
                    <a:extLst>
                      <a:ext uri="{FF2B5EF4-FFF2-40B4-BE49-F238E27FC236}">
                        <a16:creationId xmlns:a16="http://schemas.microsoft.com/office/drawing/2014/main" id="{F940FA7C-0178-FC42-989D-133C7D3EF0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93" name="Group 590">
                  <a:extLst>
                    <a:ext uri="{FF2B5EF4-FFF2-40B4-BE49-F238E27FC236}">
                      <a16:creationId xmlns:a16="http://schemas.microsoft.com/office/drawing/2014/main" id="{AADF67FB-3BE7-EF42-B8A5-B005B50693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545760" y="5496810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494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0BBC0FBB-DA3F-874A-8EBE-B51C772E068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95" name="Freeform 592">
                    <a:extLst>
                      <a:ext uri="{FF2B5EF4-FFF2-40B4-BE49-F238E27FC236}">
                        <a16:creationId xmlns:a16="http://schemas.microsoft.com/office/drawing/2014/main" id="{A9932DBD-03D1-3E48-AE83-712DE720FE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96" name="Group 1064">
                  <a:extLst>
                    <a:ext uri="{FF2B5EF4-FFF2-40B4-BE49-F238E27FC236}">
                      <a16:creationId xmlns:a16="http://schemas.microsoft.com/office/drawing/2014/main" id="{FC2552CF-9AC0-3243-8999-6808B911C7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28372" y="5765818"/>
                  <a:ext cx="319264" cy="253379"/>
                  <a:chOff x="877" y="1008"/>
                  <a:chExt cx="2747" cy="2591"/>
                </a:xfrm>
              </p:grpSpPr>
              <p:pic>
                <p:nvPicPr>
                  <p:cNvPr id="497" name="Picture 1065" descr="antenna_stylized">
                    <a:extLst>
                      <a:ext uri="{FF2B5EF4-FFF2-40B4-BE49-F238E27FC236}">
                        <a16:creationId xmlns:a16="http://schemas.microsoft.com/office/drawing/2014/main" id="{87938519-94DB-D545-A29A-7EDE5E412B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98" name="Picture 1066" descr="laptop_keyboard">
                    <a:extLst>
                      <a:ext uri="{FF2B5EF4-FFF2-40B4-BE49-F238E27FC236}">
                        <a16:creationId xmlns:a16="http://schemas.microsoft.com/office/drawing/2014/main" id="{2D71707C-83CA-1C4B-8508-67E56E2ADD0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99" name="Freeform 1067">
                    <a:extLst>
                      <a:ext uri="{FF2B5EF4-FFF2-40B4-BE49-F238E27FC236}">
                        <a16:creationId xmlns:a16="http://schemas.microsoft.com/office/drawing/2014/main" id="{73F0FEB4-8393-CC4E-8318-ED16B301B6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1 w 2982"/>
                      <a:gd name="T1" fmla="*/ 0 h 2442"/>
                      <a:gd name="T2" fmla="*/ 0 w 2982"/>
                      <a:gd name="T3" fmla="*/ 1 h 2442"/>
                      <a:gd name="T4" fmla="*/ 2 w 2982"/>
                      <a:gd name="T5" fmla="*/ 1 h 2442"/>
                      <a:gd name="T6" fmla="*/ 2 w 2982"/>
                      <a:gd name="T7" fmla="*/ 1 h 2442"/>
                      <a:gd name="T8" fmla="*/ 1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pic>
                <p:nvPicPr>
                  <p:cNvPr id="500" name="Picture 1068" descr="screen">
                    <a:extLst>
                      <a:ext uri="{FF2B5EF4-FFF2-40B4-BE49-F238E27FC236}">
                        <a16:creationId xmlns:a16="http://schemas.microsoft.com/office/drawing/2014/main" id="{7FE7C88C-9EAD-8349-A46B-E909AEA6578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01" name="Freeform 1069">
                    <a:extLst>
                      <a:ext uri="{FF2B5EF4-FFF2-40B4-BE49-F238E27FC236}">
                        <a16:creationId xmlns:a16="http://schemas.microsoft.com/office/drawing/2014/main" id="{0DBCF6AD-8352-3C40-B68E-0383519D2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2 w 2528"/>
                      <a:gd name="T3" fmla="*/ 1 h 455"/>
                      <a:gd name="T4" fmla="*/ 2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2" name="Freeform 1070">
                    <a:extLst>
                      <a:ext uri="{FF2B5EF4-FFF2-40B4-BE49-F238E27FC236}">
                        <a16:creationId xmlns:a16="http://schemas.microsoft.com/office/drawing/2014/main" id="{3C23673E-599F-5241-B844-C8F96A051D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1 w 702"/>
                      <a:gd name="T1" fmla="*/ 0 h 1893"/>
                      <a:gd name="T2" fmla="*/ 0 w 702"/>
                      <a:gd name="T3" fmla="*/ 1 h 1893"/>
                      <a:gd name="T4" fmla="*/ 1 w 702"/>
                      <a:gd name="T5" fmla="*/ 1 h 1893"/>
                      <a:gd name="T6" fmla="*/ 1 w 702"/>
                      <a:gd name="T7" fmla="*/ 1 h 1893"/>
                      <a:gd name="T8" fmla="*/ 1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3" name="Freeform 1071">
                    <a:extLst>
                      <a:ext uri="{FF2B5EF4-FFF2-40B4-BE49-F238E27FC236}">
                        <a16:creationId xmlns:a16="http://schemas.microsoft.com/office/drawing/2014/main" id="{4D502A0C-8868-2C4E-B6B7-F46718640A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1 w 756"/>
                      <a:gd name="T1" fmla="*/ 0 h 2184"/>
                      <a:gd name="T2" fmla="*/ 1 w 756"/>
                      <a:gd name="T3" fmla="*/ 1 h 2184"/>
                      <a:gd name="T4" fmla="*/ 0 w 756"/>
                      <a:gd name="T5" fmla="*/ 1 h 2184"/>
                      <a:gd name="T6" fmla="*/ 1 w 756"/>
                      <a:gd name="T7" fmla="*/ 1 h 2184"/>
                      <a:gd name="T8" fmla="*/ 1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4" name="Freeform 1072">
                    <a:extLst>
                      <a:ext uri="{FF2B5EF4-FFF2-40B4-BE49-F238E27FC236}">
                        <a16:creationId xmlns:a16="http://schemas.microsoft.com/office/drawing/2014/main" id="{154DEECF-C451-B140-A650-9DB9DCC417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2 w 2773"/>
                      <a:gd name="T5" fmla="*/ 1 h 738"/>
                      <a:gd name="T6" fmla="*/ 2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5" name="Freeform 1073">
                    <a:extLst>
                      <a:ext uri="{FF2B5EF4-FFF2-40B4-BE49-F238E27FC236}">
                        <a16:creationId xmlns:a16="http://schemas.microsoft.com/office/drawing/2014/main" id="{61C09639-BDA6-1848-86B4-033F9F9979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2 w 637"/>
                      <a:gd name="T1" fmla="*/ 0 h 1659"/>
                      <a:gd name="T2" fmla="*/ 2 w 637"/>
                      <a:gd name="T3" fmla="*/ 0 h 1659"/>
                      <a:gd name="T4" fmla="*/ 1 w 637"/>
                      <a:gd name="T5" fmla="*/ 15 h 1659"/>
                      <a:gd name="T6" fmla="*/ 0 w 637"/>
                      <a:gd name="T7" fmla="*/ 15 h 1659"/>
                      <a:gd name="T8" fmla="*/ 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6" name="Freeform 1074">
                    <a:extLst>
                      <a:ext uri="{FF2B5EF4-FFF2-40B4-BE49-F238E27FC236}">
                        <a16:creationId xmlns:a16="http://schemas.microsoft.com/office/drawing/2014/main" id="{BBF9A35C-4B4A-604C-BCA3-20BC6C3D2D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1 h 550"/>
                      <a:gd name="T4" fmla="*/ 9 w 2216"/>
                      <a:gd name="T5" fmla="*/ 5 h 550"/>
                      <a:gd name="T6" fmla="*/ 9 w 2216"/>
                      <a:gd name="T7" fmla="*/ 4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grpSp>
                <p:nvGrpSpPr>
                  <p:cNvPr id="507" name="Group 1075">
                    <a:extLst>
                      <a:ext uri="{FF2B5EF4-FFF2-40B4-BE49-F238E27FC236}">
                        <a16:creationId xmlns:a16="http://schemas.microsoft.com/office/drawing/2014/main" id="{C228B10E-0BB1-8D40-9DB1-545E285C760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514" name="Freeform 1076">
                      <a:extLst>
                        <a:ext uri="{FF2B5EF4-FFF2-40B4-BE49-F238E27FC236}">
                          <a16:creationId xmlns:a16="http://schemas.microsoft.com/office/drawing/2014/main" id="{DBE93115-3362-AE4D-A30A-337520C7391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5" name="Freeform 1077">
                      <a:extLst>
                        <a:ext uri="{FF2B5EF4-FFF2-40B4-BE49-F238E27FC236}">
                          <a16:creationId xmlns:a16="http://schemas.microsoft.com/office/drawing/2014/main" id="{E980EACA-94CF-194A-AC7A-1415DBB4CAF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6" name="Freeform 1078">
                      <a:extLst>
                        <a:ext uri="{FF2B5EF4-FFF2-40B4-BE49-F238E27FC236}">
                          <a16:creationId xmlns:a16="http://schemas.microsoft.com/office/drawing/2014/main" id="{67C8CECC-A4D3-D543-A1C2-92A3DDD604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7" name="Freeform 1079">
                      <a:extLst>
                        <a:ext uri="{FF2B5EF4-FFF2-40B4-BE49-F238E27FC236}">
                          <a16:creationId xmlns:a16="http://schemas.microsoft.com/office/drawing/2014/main" id="{DF7F90DA-E9FF-E64E-979A-F2C4CF6F27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8" name="Freeform 1080">
                      <a:extLst>
                        <a:ext uri="{FF2B5EF4-FFF2-40B4-BE49-F238E27FC236}">
                          <a16:creationId xmlns:a16="http://schemas.microsoft.com/office/drawing/2014/main" id="{1FB7CFF5-5312-6B45-B1C9-1E8019D9AB7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9" name="Freeform 1081">
                      <a:extLst>
                        <a:ext uri="{FF2B5EF4-FFF2-40B4-BE49-F238E27FC236}">
                          <a16:creationId xmlns:a16="http://schemas.microsoft.com/office/drawing/2014/main" id="{F6743163-40E8-634F-BDA5-FD850E9C93C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</p:grpSp>
              <p:sp>
                <p:nvSpPr>
                  <p:cNvPr id="508" name="Freeform 1082">
                    <a:extLst>
                      <a:ext uri="{FF2B5EF4-FFF2-40B4-BE49-F238E27FC236}">
                        <a16:creationId xmlns:a16="http://schemas.microsoft.com/office/drawing/2014/main" id="{5C688E93-8024-AF4A-9FAE-F872353A70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2 h 792"/>
                      <a:gd name="T2" fmla="*/ 1 w 990"/>
                      <a:gd name="T3" fmla="*/ 0 h 792"/>
                      <a:gd name="T4" fmla="*/ 1 w 990"/>
                      <a:gd name="T5" fmla="*/ 1 h 792"/>
                      <a:gd name="T6" fmla="*/ 0 w 990"/>
                      <a:gd name="T7" fmla="*/ 2 h 792"/>
                      <a:gd name="T8" fmla="*/ 1 w 990"/>
                      <a:gd name="T9" fmla="*/ 2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9" name="Freeform 1083">
                    <a:extLst>
                      <a:ext uri="{FF2B5EF4-FFF2-40B4-BE49-F238E27FC236}">
                        <a16:creationId xmlns:a16="http://schemas.microsoft.com/office/drawing/2014/main" id="{E2D8B864-6DD1-D042-9409-8862ACC1AA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4 w 2532"/>
                      <a:gd name="T5" fmla="*/ 2 h 723"/>
                      <a:gd name="T6" fmla="*/ 4 w 2532"/>
                      <a:gd name="T7" fmla="*/ 2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0" name="Freeform 1084">
                    <a:extLst>
                      <a:ext uri="{FF2B5EF4-FFF2-40B4-BE49-F238E27FC236}">
                        <a16:creationId xmlns:a16="http://schemas.microsoft.com/office/drawing/2014/main" id="{CC7A3F9E-B0BC-2945-B124-91C53102EA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1 h 147"/>
                      <a:gd name="T4" fmla="*/ 0 w 26"/>
                      <a:gd name="T5" fmla="*/ 1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1" name="Freeform 1085">
                    <a:extLst>
                      <a:ext uri="{FF2B5EF4-FFF2-40B4-BE49-F238E27FC236}">
                        <a16:creationId xmlns:a16="http://schemas.microsoft.com/office/drawing/2014/main" id="{B8E20EA9-88B9-0A42-A470-7AF9E88105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 w 1176"/>
                      <a:gd name="T1" fmla="*/ 0 h 606"/>
                      <a:gd name="T2" fmla="*/ 0 w 1176"/>
                      <a:gd name="T3" fmla="*/ 1 h 606"/>
                      <a:gd name="T4" fmla="*/ 1 w 1176"/>
                      <a:gd name="T5" fmla="*/ 1 h 606"/>
                      <a:gd name="T6" fmla="*/ 1 w 1176"/>
                      <a:gd name="T7" fmla="*/ 1 h 606"/>
                      <a:gd name="T8" fmla="*/ 1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2" name="Freeform 1086">
                    <a:extLst>
                      <a:ext uri="{FF2B5EF4-FFF2-40B4-BE49-F238E27FC236}">
                        <a16:creationId xmlns:a16="http://schemas.microsoft.com/office/drawing/2014/main" id="{A9D04135-B045-A743-95D7-CA5EF36EE7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 w 2532"/>
                      <a:gd name="T5" fmla="*/ 1 h 723"/>
                      <a:gd name="T6" fmla="*/ 1 w 2532"/>
                      <a:gd name="T7" fmla="*/ 1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3" name="Freeform 1087">
                    <a:extLst>
                      <a:ext uri="{FF2B5EF4-FFF2-40B4-BE49-F238E27FC236}">
                        <a16:creationId xmlns:a16="http://schemas.microsoft.com/office/drawing/2014/main" id="{C0583F57-71B7-B142-BC2A-15444A0CF4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2 h 723"/>
                      <a:gd name="T6" fmla="*/ 0 w 2532"/>
                      <a:gd name="T7" fmla="*/ 2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</p:grpSp>
          <p:grpSp>
            <p:nvGrpSpPr>
              <p:cNvPr id="72" name="Group 983">
                <a:extLst>
                  <a:ext uri="{FF2B5EF4-FFF2-40B4-BE49-F238E27FC236}">
                    <a16:creationId xmlns:a16="http://schemas.microsoft.com/office/drawing/2014/main" id="{105B6396-94AE-3641-98AD-7B23024BF3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11503" y="5607068"/>
                <a:ext cx="171450" cy="348944"/>
                <a:chOff x="4140" y="429"/>
                <a:chExt cx="1425" cy="2396"/>
              </a:xfrm>
            </p:grpSpPr>
            <p:sp>
              <p:nvSpPr>
                <p:cNvPr id="175" name="Freeform 984">
                  <a:extLst>
                    <a:ext uri="{FF2B5EF4-FFF2-40B4-BE49-F238E27FC236}">
                      <a16:creationId xmlns:a16="http://schemas.microsoft.com/office/drawing/2014/main" id="{69921432-2526-D74B-B1B3-EF4990D57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76" name="Rectangle 985">
                  <a:extLst>
                    <a:ext uri="{FF2B5EF4-FFF2-40B4-BE49-F238E27FC236}">
                      <a16:creationId xmlns:a16="http://schemas.microsoft.com/office/drawing/2014/main" id="{372674DE-08A1-7340-A835-CB738EF1A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7" name="Freeform 986">
                  <a:extLst>
                    <a:ext uri="{FF2B5EF4-FFF2-40B4-BE49-F238E27FC236}">
                      <a16:creationId xmlns:a16="http://schemas.microsoft.com/office/drawing/2014/main" id="{210AB56E-8E3A-464C-BA90-E5EE13DE14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78" name="Freeform 987">
                  <a:extLst>
                    <a:ext uri="{FF2B5EF4-FFF2-40B4-BE49-F238E27FC236}">
                      <a16:creationId xmlns:a16="http://schemas.microsoft.com/office/drawing/2014/main" id="{4B6304D8-37E4-9743-9663-D2140A3373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79" name="Rectangle 988">
                  <a:extLst>
                    <a:ext uri="{FF2B5EF4-FFF2-40B4-BE49-F238E27FC236}">
                      <a16:creationId xmlns:a16="http://schemas.microsoft.com/office/drawing/2014/main" id="{01DA0D94-4858-4748-835A-0A295C76D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80" name="Group 989">
                  <a:extLst>
                    <a:ext uri="{FF2B5EF4-FFF2-40B4-BE49-F238E27FC236}">
                      <a16:creationId xmlns:a16="http://schemas.microsoft.com/office/drawing/2014/main" id="{653C7E87-1F7F-B94B-970F-8043BE6AD4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05" name="AutoShape 990">
                    <a:extLst>
                      <a:ext uri="{FF2B5EF4-FFF2-40B4-BE49-F238E27FC236}">
                        <a16:creationId xmlns:a16="http://schemas.microsoft.com/office/drawing/2014/main" id="{9E8BF054-B12E-C746-9DCC-FFC0FBE117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6" name="AutoShape 991">
                    <a:extLst>
                      <a:ext uri="{FF2B5EF4-FFF2-40B4-BE49-F238E27FC236}">
                        <a16:creationId xmlns:a16="http://schemas.microsoft.com/office/drawing/2014/main" id="{60A26098-3AC3-5F48-AF12-0376133BA2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1" name="Rectangle 992">
                  <a:extLst>
                    <a:ext uri="{FF2B5EF4-FFF2-40B4-BE49-F238E27FC236}">
                      <a16:creationId xmlns:a16="http://schemas.microsoft.com/office/drawing/2014/main" id="{AB0AE9A0-AEC6-B542-BAA1-AD6A9E257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82" name="Group 993">
                  <a:extLst>
                    <a:ext uri="{FF2B5EF4-FFF2-40B4-BE49-F238E27FC236}">
                      <a16:creationId xmlns:a16="http://schemas.microsoft.com/office/drawing/2014/main" id="{2E23BBDE-93A3-014A-8AD9-509F2B1333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03" name="AutoShape 994">
                    <a:extLst>
                      <a:ext uri="{FF2B5EF4-FFF2-40B4-BE49-F238E27FC236}">
                        <a16:creationId xmlns:a16="http://schemas.microsoft.com/office/drawing/2014/main" id="{CF10A6D2-6E36-BA46-8AB3-2A153E9ECE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4" name="AutoShape 995">
                    <a:extLst>
                      <a:ext uri="{FF2B5EF4-FFF2-40B4-BE49-F238E27FC236}">
                        <a16:creationId xmlns:a16="http://schemas.microsoft.com/office/drawing/2014/main" id="{964D14B2-2639-5A46-B2D5-48A8B0C319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3" name="Rectangle 996">
                  <a:extLst>
                    <a:ext uri="{FF2B5EF4-FFF2-40B4-BE49-F238E27FC236}">
                      <a16:creationId xmlns:a16="http://schemas.microsoft.com/office/drawing/2014/main" id="{426E7337-36DD-B64A-88F7-00D5A742F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4" name="Rectangle 997">
                  <a:extLst>
                    <a:ext uri="{FF2B5EF4-FFF2-40B4-BE49-F238E27FC236}">
                      <a16:creationId xmlns:a16="http://schemas.microsoft.com/office/drawing/2014/main" id="{BE4D7353-7D2D-9F42-8A6A-65BAA6259C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85" name="Group 998">
                  <a:extLst>
                    <a:ext uri="{FF2B5EF4-FFF2-40B4-BE49-F238E27FC236}">
                      <a16:creationId xmlns:a16="http://schemas.microsoft.com/office/drawing/2014/main" id="{10644FFB-BF70-614B-94F5-58CB99D12E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01" name="AutoShape 999">
                    <a:extLst>
                      <a:ext uri="{FF2B5EF4-FFF2-40B4-BE49-F238E27FC236}">
                        <a16:creationId xmlns:a16="http://schemas.microsoft.com/office/drawing/2014/main" id="{2EEDFBCE-8402-0442-A96B-A6412C51C6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2" name="AutoShape 1000">
                    <a:extLst>
                      <a:ext uri="{FF2B5EF4-FFF2-40B4-BE49-F238E27FC236}">
                        <a16:creationId xmlns:a16="http://schemas.microsoft.com/office/drawing/2014/main" id="{5BBF678C-8365-374C-8592-2F40109183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6" name="Freeform 1001">
                  <a:extLst>
                    <a:ext uri="{FF2B5EF4-FFF2-40B4-BE49-F238E27FC236}">
                      <a16:creationId xmlns:a16="http://schemas.microsoft.com/office/drawing/2014/main" id="{43320BBC-6D3F-CE4C-AE57-EE45F3319F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187" name="Group 1002">
                  <a:extLst>
                    <a:ext uri="{FF2B5EF4-FFF2-40B4-BE49-F238E27FC236}">
                      <a16:creationId xmlns:a16="http://schemas.microsoft.com/office/drawing/2014/main" id="{4ED748C4-471F-B74E-9328-2437DB94B8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99" name="AutoShape 1003">
                    <a:extLst>
                      <a:ext uri="{FF2B5EF4-FFF2-40B4-BE49-F238E27FC236}">
                        <a16:creationId xmlns:a16="http://schemas.microsoft.com/office/drawing/2014/main" id="{DE163CA4-FABE-9B4C-973B-7160FB0CA8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AutoShape 1004">
                    <a:extLst>
                      <a:ext uri="{FF2B5EF4-FFF2-40B4-BE49-F238E27FC236}">
                        <a16:creationId xmlns:a16="http://schemas.microsoft.com/office/drawing/2014/main" id="{D50A283A-2FFB-A24F-A406-2910EEA8C4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8" name="Rectangle 1005">
                  <a:extLst>
                    <a:ext uri="{FF2B5EF4-FFF2-40B4-BE49-F238E27FC236}">
                      <a16:creationId xmlns:a16="http://schemas.microsoft.com/office/drawing/2014/main" id="{42659E43-E287-8942-BD23-94141CB4BE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9" name="Freeform 1006">
                  <a:extLst>
                    <a:ext uri="{FF2B5EF4-FFF2-40B4-BE49-F238E27FC236}">
                      <a16:creationId xmlns:a16="http://schemas.microsoft.com/office/drawing/2014/main" id="{48DEF8E3-26E3-0E48-88EA-BAB435AE5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0" name="Freeform 1007">
                  <a:extLst>
                    <a:ext uri="{FF2B5EF4-FFF2-40B4-BE49-F238E27FC236}">
                      <a16:creationId xmlns:a16="http://schemas.microsoft.com/office/drawing/2014/main" id="{7869EB64-11F6-624E-9B28-6986DD9D07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1" name="Oval 1008">
                  <a:extLst>
                    <a:ext uri="{FF2B5EF4-FFF2-40B4-BE49-F238E27FC236}">
                      <a16:creationId xmlns:a16="http://schemas.microsoft.com/office/drawing/2014/main" id="{322E0F0C-40A1-7E43-B9BC-A271C6411E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2" name="Freeform 1009">
                  <a:extLst>
                    <a:ext uri="{FF2B5EF4-FFF2-40B4-BE49-F238E27FC236}">
                      <a16:creationId xmlns:a16="http://schemas.microsoft.com/office/drawing/2014/main" id="{2C34A91D-8DF1-DE40-8F88-B7AB2BE630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3" name="AutoShape 1010">
                  <a:extLst>
                    <a:ext uri="{FF2B5EF4-FFF2-40B4-BE49-F238E27FC236}">
                      <a16:creationId xmlns:a16="http://schemas.microsoft.com/office/drawing/2014/main" id="{C10585A3-5046-F44C-A720-1B5360D1A1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4" name="AutoShape 1011">
                  <a:extLst>
                    <a:ext uri="{FF2B5EF4-FFF2-40B4-BE49-F238E27FC236}">
                      <a16:creationId xmlns:a16="http://schemas.microsoft.com/office/drawing/2014/main" id="{0F1CC371-A8A5-1146-9D54-06BA5783B2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" name="Oval 1012">
                  <a:extLst>
                    <a:ext uri="{FF2B5EF4-FFF2-40B4-BE49-F238E27FC236}">
                      <a16:creationId xmlns:a16="http://schemas.microsoft.com/office/drawing/2014/main" id="{165ACFDB-EB0A-EF4A-A53B-E952BF38B2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Oval 1013">
                  <a:extLst>
                    <a:ext uri="{FF2B5EF4-FFF2-40B4-BE49-F238E27FC236}">
                      <a16:creationId xmlns:a16="http://schemas.microsoft.com/office/drawing/2014/main" id="{8E1C86F1-E8A5-AB43-9FBE-05329F11F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350" dirty="0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7" name="Oval 1014">
                  <a:extLst>
                    <a:ext uri="{FF2B5EF4-FFF2-40B4-BE49-F238E27FC236}">
                      <a16:creationId xmlns:a16="http://schemas.microsoft.com/office/drawing/2014/main" id="{0C189499-8A09-3E4B-B216-1DBC5D3CDC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8" name="Rectangle 1015">
                  <a:extLst>
                    <a:ext uri="{FF2B5EF4-FFF2-40B4-BE49-F238E27FC236}">
                      <a16:creationId xmlns:a16="http://schemas.microsoft.com/office/drawing/2014/main" id="{F801E0C5-03DC-4947-89BB-24F841D73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1D2D3D5-CF37-8945-8D0A-CBA0214240EA}"/>
              </a:ext>
            </a:extLst>
          </p:cNvPr>
          <p:cNvGrpSpPr/>
          <p:nvPr/>
        </p:nvGrpSpPr>
        <p:grpSpPr>
          <a:xfrm>
            <a:off x="5073735" y="1798100"/>
            <a:ext cx="4096169" cy="3440423"/>
            <a:chOff x="7619038" y="2102861"/>
            <a:chExt cx="3540395" cy="3733733"/>
          </a:xfrm>
        </p:grpSpPr>
        <p:sp>
          <p:nvSpPr>
            <p:cNvPr id="239" name="Line 426">
              <a:extLst>
                <a:ext uri="{FF2B5EF4-FFF2-40B4-BE49-F238E27FC236}">
                  <a16:creationId xmlns:a16="http://schemas.microsoft.com/office/drawing/2014/main" id="{DDAEB50C-98DD-DA43-B9C4-9AB7F9ED5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3016" y="2695257"/>
              <a:ext cx="227964" cy="174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 dirty="0"/>
            </a:p>
          </p:txBody>
        </p:sp>
        <p:grpSp>
          <p:nvGrpSpPr>
            <p:cNvPr id="241" name="Group 783">
              <a:extLst>
                <a:ext uri="{FF2B5EF4-FFF2-40B4-BE49-F238E27FC236}">
                  <a16:creationId xmlns:a16="http://schemas.microsoft.com/office/drawing/2014/main" id="{02FEAFB4-9831-B64A-9F54-92C532E8F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5854" y="2304274"/>
              <a:ext cx="298450" cy="464008"/>
              <a:chOff x="3130" y="3288"/>
              <a:chExt cx="410" cy="742"/>
            </a:xfrm>
          </p:grpSpPr>
          <p:sp>
            <p:nvSpPr>
              <p:cNvPr id="244" name="Line 270">
                <a:extLst>
                  <a:ext uri="{FF2B5EF4-FFF2-40B4-BE49-F238E27FC236}">
                    <a16:creationId xmlns:a16="http://schemas.microsoft.com/office/drawing/2014/main" id="{A9300902-94F3-8949-9A54-8B95986AC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5" name="Line 271">
                <a:extLst>
                  <a:ext uri="{FF2B5EF4-FFF2-40B4-BE49-F238E27FC236}">
                    <a16:creationId xmlns:a16="http://schemas.microsoft.com/office/drawing/2014/main" id="{B93F32E3-8690-BD4B-B848-94E1FAAB5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6" name="Line 272">
                <a:extLst>
                  <a:ext uri="{FF2B5EF4-FFF2-40B4-BE49-F238E27FC236}">
                    <a16:creationId xmlns:a16="http://schemas.microsoft.com/office/drawing/2014/main" id="{AB0BEDC3-F0F0-4E42-A55F-57AC0548D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7" name="Line 273">
                <a:extLst>
                  <a:ext uri="{FF2B5EF4-FFF2-40B4-BE49-F238E27FC236}">
                    <a16:creationId xmlns:a16="http://schemas.microsoft.com/office/drawing/2014/main" id="{3AF299DE-8F54-D84C-B398-5B3B44C53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8" name="Line 274">
                <a:extLst>
                  <a:ext uri="{FF2B5EF4-FFF2-40B4-BE49-F238E27FC236}">
                    <a16:creationId xmlns:a16="http://schemas.microsoft.com/office/drawing/2014/main" id="{C2005C3C-C4BA-FD44-A127-E5C4FE594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9" name="Line 275">
                <a:extLst>
                  <a:ext uri="{FF2B5EF4-FFF2-40B4-BE49-F238E27FC236}">
                    <a16:creationId xmlns:a16="http://schemas.microsoft.com/office/drawing/2014/main" id="{948DF918-9246-AF45-A55F-C5B743663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0" name="Line 276">
                <a:extLst>
                  <a:ext uri="{FF2B5EF4-FFF2-40B4-BE49-F238E27FC236}">
                    <a16:creationId xmlns:a16="http://schemas.microsoft.com/office/drawing/2014/main" id="{3D1534AB-9253-A140-B4C5-81F085C45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1" name="Line 277">
                <a:extLst>
                  <a:ext uri="{FF2B5EF4-FFF2-40B4-BE49-F238E27FC236}">
                    <a16:creationId xmlns:a16="http://schemas.microsoft.com/office/drawing/2014/main" id="{3BA377A2-6A51-F64B-AA8B-4FB90FAA7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2" name="Line 278">
                <a:extLst>
                  <a:ext uri="{FF2B5EF4-FFF2-40B4-BE49-F238E27FC236}">
                    <a16:creationId xmlns:a16="http://schemas.microsoft.com/office/drawing/2014/main" id="{FA310FA6-4B1E-0047-8066-8AF44673F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3" name="Line 279">
                <a:extLst>
                  <a:ext uri="{FF2B5EF4-FFF2-40B4-BE49-F238E27FC236}">
                    <a16:creationId xmlns:a16="http://schemas.microsoft.com/office/drawing/2014/main" id="{254B094E-F3D3-0F46-BF4E-A226644B0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4" name="Line 280">
                <a:extLst>
                  <a:ext uri="{FF2B5EF4-FFF2-40B4-BE49-F238E27FC236}">
                    <a16:creationId xmlns:a16="http://schemas.microsoft.com/office/drawing/2014/main" id="{9805319A-9CA5-7340-811A-8DBCB5A2B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5" name="Line 281">
                <a:extLst>
                  <a:ext uri="{FF2B5EF4-FFF2-40B4-BE49-F238E27FC236}">
                    <a16:creationId xmlns:a16="http://schemas.microsoft.com/office/drawing/2014/main" id="{6042C4DF-7427-904B-A064-26708AF48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6" name="Line 282">
                <a:extLst>
                  <a:ext uri="{FF2B5EF4-FFF2-40B4-BE49-F238E27FC236}">
                    <a16:creationId xmlns:a16="http://schemas.microsoft.com/office/drawing/2014/main" id="{21FF36A4-E56F-C94A-8E67-9A6E4DA84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7" name="Line 283">
                <a:extLst>
                  <a:ext uri="{FF2B5EF4-FFF2-40B4-BE49-F238E27FC236}">
                    <a16:creationId xmlns:a16="http://schemas.microsoft.com/office/drawing/2014/main" id="{C6A0831D-FA2C-E744-8FE0-FDFDDB5FD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8" name="Line 284">
                <a:extLst>
                  <a:ext uri="{FF2B5EF4-FFF2-40B4-BE49-F238E27FC236}">
                    <a16:creationId xmlns:a16="http://schemas.microsoft.com/office/drawing/2014/main" id="{65548550-729A-4849-9DC4-127F8FE86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</p:grpSp>
        <p:pic>
          <p:nvPicPr>
            <p:cNvPr id="261" name="Picture 777" descr="access_point_stylized_small">
              <a:extLst>
                <a:ext uri="{FF2B5EF4-FFF2-40B4-BE49-F238E27FC236}">
                  <a16:creationId xmlns:a16="http://schemas.microsoft.com/office/drawing/2014/main" id="{FA9A412B-D725-D449-8707-A3626DCB4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038" y="3856797"/>
              <a:ext cx="370169" cy="306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9" name="Picture 780" descr="access_point_stylized_small">
              <a:extLst>
                <a:ext uri="{FF2B5EF4-FFF2-40B4-BE49-F238E27FC236}">
                  <a16:creationId xmlns:a16="http://schemas.microsoft.com/office/drawing/2014/main" id="{AC22920E-0555-BA45-9B6A-B76172153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766" y="5519130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DE035BC7-2762-3044-BE80-C91EC827E65C}"/>
                </a:ext>
              </a:extLst>
            </p:cNvPr>
            <p:cNvGrpSpPr/>
            <p:nvPr/>
          </p:nvGrpSpPr>
          <p:grpSpPr>
            <a:xfrm>
              <a:off x="9788714" y="4984881"/>
              <a:ext cx="393760" cy="218578"/>
              <a:chOff x="7493876" y="2774731"/>
              <a:chExt cx="1481958" cy="894622"/>
            </a:xfrm>
          </p:grpSpPr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BEE06200-7AF9-4A43-9447-2349DCBFF94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3340A80C-5091-6D49-89E5-375F02E9486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B2821126-95C5-B044-AEBC-BA333FAF6B2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75" name="Freeform 474">
                  <a:extLst>
                    <a:ext uri="{FF2B5EF4-FFF2-40B4-BE49-F238E27FC236}">
                      <a16:creationId xmlns:a16="http://schemas.microsoft.com/office/drawing/2014/main" id="{B76A81D4-5DC8-C241-B209-B819BC6D74F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6" name="Freeform 475">
                  <a:extLst>
                    <a:ext uri="{FF2B5EF4-FFF2-40B4-BE49-F238E27FC236}">
                      <a16:creationId xmlns:a16="http://schemas.microsoft.com/office/drawing/2014/main" id="{6F6ED06A-086C-754C-BE82-59E2830CF0D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7" name="Freeform 476">
                  <a:extLst>
                    <a:ext uri="{FF2B5EF4-FFF2-40B4-BE49-F238E27FC236}">
                      <a16:creationId xmlns:a16="http://schemas.microsoft.com/office/drawing/2014/main" id="{A32340AB-4CC3-5442-987B-A47EF2040F1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8" name="Freeform 477">
                  <a:extLst>
                    <a:ext uri="{FF2B5EF4-FFF2-40B4-BE49-F238E27FC236}">
                      <a16:creationId xmlns:a16="http://schemas.microsoft.com/office/drawing/2014/main" id="{AC0AB71B-FD2B-9C4A-AE22-B586FC33568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60B6F784-668B-5D4B-A622-66CCE6350B84}"/>
                </a:ext>
              </a:extLst>
            </p:cNvPr>
            <p:cNvGrpSpPr/>
            <p:nvPr/>
          </p:nvGrpSpPr>
          <p:grpSpPr>
            <a:xfrm>
              <a:off x="9854521" y="5333935"/>
              <a:ext cx="309740" cy="190838"/>
              <a:chOff x="3668110" y="2448910"/>
              <a:chExt cx="3794234" cy="2165130"/>
            </a:xfrm>
          </p:grpSpPr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275B9F34-60F1-4A43-AAD4-D58802DAAC8F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522" name="Freeform 521">
                <a:extLst>
                  <a:ext uri="{FF2B5EF4-FFF2-40B4-BE49-F238E27FC236}">
                    <a16:creationId xmlns:a16="http://schemas.microsoft.com/office/drawing/2014/main" id="{778A1510-2C69-F848-B6B3-6C73FF16369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85BFF772-B3A6-F548-BDE0-8AEB95F33FBE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524" name="Freeform 523">
                  <a:extLst>
                    <a:ext uri="{FF2B5EF4-FFF2-40B4-BE49-F238E27FC236}">
                      <a16:creationId xmlns:a16="http://schemas.microsoft.com/office/drawing/2014/main" id="{B37A32DB-8119-5447-A58C-87AD1FDF0EB7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5" name="Freeform 524">
                  <a:extLst>
                    <a:ext uri="{FF2B5EF4-FFF2-40B4-BE49-F238E27FC236}">
                      <a16:creationId xmlns:a16="http://schemas.microsoft.com/office/drawing/2014/main" id="{58EF4D92-6D83-864D-92A9-A1264053688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6" name="Freeform 525">
                  <a:extLst>
                    <a:ext uri="{FF2B5EF4-FFF2-40B4-BE49-F238E27FC236}">
                      <a16:creationId xmlns:a16="http://schemas.microsoft.com/office/drawing/2014/main" id="{79E03014-7882-0546-B7FE-50715AB53593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7" name="Freeform 526">
                  <a:extLst>
                    <a:ext uri="{FF2B5EF4-FFF2-40B4-BE49-F238E27FC236}">
                      <a16:creationId xmlns:a16="http://schemas.microsoft.com/office/drawing/2014/main" id="{530508B2-B7B9-B347-8151-5F7967C6BEDA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11A03BFE-097D-3B42-AA2B-11FFEA70FF5B}"/>
                </a:ext>
              </a:extLst>
            </p:cNvPr>
            <p:cNvGrpSpPr/>
            <p:nvPr/>
          </p:nvGrpSpPr>
          <p:grpSpPr>
            <a:xfrm>
              <a:off x="8681775" y="4962318"/>
              <a:ext cx="393760" cy="218578"/>
              <a:chOff x="7493876" y="2774731"/>
              <a:chExt cx="1481958" cy="894622"/>
            </a:xfrm>
          </p:grpSpPr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89B10910-D4AF-3246-860A-25F1D908938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F9BAB47F-DDD3-BE44-9A9E-FC2F6705193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753018A5-48AB-6D40-BB99-E6281192F8D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83" name="Freeform 482">
                  <a:extLst>
                    <a:ext uri="{FF2B5EF4-FFF2-40B4-BE49-F238E27FC236}">
                      <a16:creationId xmlns:a16="http://schemas.microsoft.com/office/drawing/2014/main" id="{BD7DB5A0-40AC-504F-93F8-89A5617E2AE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4" name="Freeform 483">
                  <a:extLst>
                    <a:ext uri="{FF2B5EF4-FFF2-40B4-BE49-F238E27FC236}">
                      <a16:creationId xmlns:a16="http://schemas.microsoft.com/office/drawing/2014/main" id="{DBEBB83D-40BF-8849-BAAA-59AB22EA085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5" name="Freeform 484">
                  <a:extLst>
                    <a:ext uri="{FF2B5EF4-FFF2-40B4-BE49-F238E27FC236}">
                      <a16:creationId xmlns:a16="http://schemas.microsoft.com/office/drawing/2014/main" id="{18930CC0-2525-0C49-9555-463122A4FBB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6" name="Freeform 485">
                  <a:extLst>
                    <a:ext uri="{FF2B5EF4-FFF2-40B4-BE49-F238E27FC236}">
                      <a16:creationId xmlns:a16="http://schemas.microsoft.com/office/drawing/2014/main" id="{0C651989-7B8A-F043-A1B6-F47D8764FCE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45D3AB-47E3-364E-81D6-324D69CE101C}"/>
                </a:ext>
              </a:extLst>
            </p:cNvPr>
            <p:cNvGrpSpPr/>
            <p:nvPr/>
          </p:nvGrpSpPr>
          <p:grpSpPr>
            <a:xfrm>
              <a:off x="8316676" y="5189331"/>
              <a:ext cx="309740" cy="190838"/>
              <a:chOff x="3668110" y="2448910"/>
              <a:chExt cx="3794234" cy="2165130"/>
            </a:xfrm>
          </p:grpSpPr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72425686-3D93-0646-A923-6ADF75485CDC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531" name="Freeform 530">
                <a:extLst>
                  <a:ext uri="{FF2B5EF4-FFF2-40B4-BE49-F238E27FC236}">
                    <a16:creationId xmlns:a16="http://schemas.microsoft.com/office/drawing/2014/main" id="{6ADFF160-CF04-7049-A6D4-1C789FDD39AE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AFDD9D33-8D17-F840-A9A5-3807DD3BA314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533" name="Freeform 532">
                  <a:extLst>
                    <a:ext uri="{FF2B5EF4-FFF2-40B4-BE49-F238E27FC236}">
                      <a16:creationId xmlns:a16="http://schemas.microsoft.com/office/drawing/2014/main" id="{3AF3452D-972F-6944-8123-ECA4288786D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4" name="Freeform 533">
                  <a:extLst>
                    <a:ext uri="{FF2B5EF4-FFF2-40B4-BE49-F238E27FC236}">
                      <a16:creationId xmlns:a16="http://schemas.microsoft.com/office/drawing/2014/main" id="{BA43E42C-CD9B-1744-BEEC-9E664114AC8E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5" name="Freeform 534">
                  <a:extLst>
                    <a:ext uri="{FF2B5EF4-FFF2-40B4-BE49-F238E27FC236}">
                      <a16:creationId xmlns:a16="http://schemas.microsoft.com/office/drawing/2014/main" id="{42EF7BB0-4257-F646-805E-AFBA92B62F9D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6" name="Freeform 535">
                  <a:extLst>
                    <a:ext uri="{FF2B5EF4-FFF2-40B4-BE49-F238E27FC236}">
                      <a16:creationId xmlns:a16="http://schemas.microsoft.com/office/drawing/2014/main" id="{95AEC175-56C0-C14B-9DC5-693400B124AB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CBD7A282-C22D-714A-88F1-C7D4EDD107F8}"/>
                </a:ext>
              </a:extLst>
            </p:cNvPr>
            <p:cNvGrpSpPr/>
            <p:nvPr/>
          </p:nvGrpSpPr>
          <p:grpSpPr>
            <a:xfrm>
              <a:off x="8444983" y="2807207"/>
              <a:ext cx="353678" cy="168275"/>
              <a:chOff x="7493876" y="2774731"/>
              <a:chExt cx="1481958" cy="894622"/>
            </a:xfrm>
          </p:grpSpPr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3C206862-9269-EE48-877D-EE261101A44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9B69A2C6-F31C-E749-B77A-1818B15E1B3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08BE9AB8-F5DA-4D4A-9621-9AB05D691F0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56E730F0-5BB3-6446-9D5B-82D51B9EDAF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5BA37E27-2FC6-BA43-8A97-14171CB51FD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13" name="Freeform 412">
                  <a:extLst>
                    <a:ext uri="{FF2B5EF4-FFF2-40B4-BE49-F238E27FC236}">
                      <a16:creationId xmlns:a16="http://schemas.microsoft.com/office/drawing/2014/main" id="{CCB37CB3-304F-6144-85D0-8B420BDD088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14" name="Freeform 413">
                  <a:extLst>
                    <a:ext uri="{FF2B5EF4-FFF2-40B4-BE49-F238E27FC236}">
                      <a16:creationId xmlns:a16="http://schemas.microsoft.com/office/drawing/2014/main" id="{BD0CA8E5-A033-834A-A402-E2EFB2FBBFC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0DE4078-0801-A244-9A82-F7502B8B24A0}"/>
                </a:ext>
              </a:extLst>
            </p:cNvPr>
            <p:cNvGrpSpPr/>
            <p:nvPr/>
          </p:nvGrpSpPr>
          <p:grpSpPr>
            <a:xfrm>
              <a:off x="8055226" y="3960892"/>
              <a:ext cx="354986" cy="175668"/>
              <a:chOff x="7493876" y="2774731"/>
              <a:chExt cx="1481958" cy="894622"/>
            </a:xfrm>
          </p:grpSpPr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EA784F43-D793-4342-92F3-EBC3632212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75841943-4184-5D4E-AAD4-8FEAC9D7330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23FBC748-DCBA-AA41-A6F7-895374D50CD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19" name="Freeform 418">
                  <a:extLst>
                    <a:ext uri="{FF2B5EF4-FFF2-40B4-BE49-F238E27FC236}">
                      <a16:creationId xmlns:a16="http://schemas.microsoft.com/office/drawing/2014/main" id="{96DA1F2B-2063-8C40-BF46-086C20D317A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20" name="Freeform 419">
                  <a:extLst>
                    <a:ext uri="{FF2B5EF4-FFF2-40B4-BE49-F238E27FC236}">
                      <a16:creationId xmlns:a16="http://schemas.microsoft.com/office/drawing/2014/main" id="{8A1EF987-02EE-DA4D-8224-02537D5034D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21" name="Freeform 420">
                  <a:extLst>
                    <a:ext uri="{FF2B5EF4-FFF2-40B4-BE49-F238E27FC236}">
                      <a16:creationId xmlns:a16="http://schemas.microsoft.com/office/drawing/2014/main" id="{1FC5854A-AF8F-6841-92AD-B18DDAF1E99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22" name="Freeform 421">
                  <a:extLst>
                    <a:ext uri="{FF2B5EF4-FFF2-40B4-BE49-F238E27FC236}">
                      <a16:creationId xmlns:a16="http://schemas.microsoft.com/office/drawing/2014/main" id="{A510FA68-BEB6-B54A-A1D4-984168F8571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52B7B73B-1125-084D-8669-C68CC371DDC6}"/>
                </a:ext>
              </a:extLst>
            </p:cNvPr>
            <p:cNvGrpSpPr/>
            <p:nvPr/>
          </p:nvGrpSpPr>
          <p:grpSpPr>
            <a:xfrm>
              <a:off x="10889241" y="3596263"/>
              <a:ext cx="170989" cy="97052"/>
              <a:chOff x="7493876" y="2774731"/>
              <a:chExt cx="1481958" cy="894622"/>
            </a:xfrm>
          </p:grpSpPr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3196A4F9-B139-4D4B-B210-0318216604F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1D1C7F3A-BE45-014B-AF9C-58CA77DA029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83DFFE47-64E8-F54C-8ABC-E896DA957F0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59" name="Freeform 458">
                  <a:extLst>
                    <a:ext uri="{FF2B5EF4-FFF2-40B4-BE49-F238E27FC236}">
                      <a16:creationId xmlns:a16="http://schemas.microsoft.com/office/drawing/2014/main" id="{2A9F0EE2-8F99-EB4D-9331-7AE3BDCBE9C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0" name="Freeform 459">
                  <a:extLst>
                    <a:ext uri="{FF2B5EF4-FFF2-40B4-BE49-F238E27FC236}">
                      <a16:creationId xmlns:a16="http://schemas.microsoft.com/office/drawing/2014/main" id="{2E314A90-8DB8-2A49-8BB6-D51C2DAE9CF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7D8C0277-204E-2B4D-B954-94739B9DE72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69955D3C-6D1B-EA40-8228-73DF01564152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166183D-5423-4E4A-AD63-A361EDE184C0}"/>
                </a:ext>
              </a:extLst>
            </p:cNvPr>
            <p:cNvGrpSpPr/>
            <p:nvPr/>
          </p:nvGrpSpPr>
          <p:grpSpPr>
            <a:xfrm>
              <a:off x="10415765" y="3491036"/>
              <a:ext cx="353678" cy="198344"/>
              <a:chOff x="7493876" y="2774731"/>
              <a:chExt cx="1481958" cy="894622"/>
            </a:xfrm>
          </p:grpSpPr>
          <p:sp>
            <p:nvSpPr>
              <p:cNvPr id="616" name="Freeform 615">
                <a:extLst>
                  <a:ext uri="{FF2B5EF4-FFF2-40B4-BE49-F238E27FC236}">
                    <a16:creationId xmlns:a16="http://schemas.microsoft.com/office/drawing/2014/main" id="{8470D159-2329-7F46-9191-000B96A32C7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825BDAE5-F4DB-9148-9BC8-0F6F2D1E653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237F0420-A845-064A-97A2-458F63D673C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19" name="Freeform 618">
                  <a:extLst>
                    <a:ext uri="{FF2B5EF4-FFF2-40B4-BE49-F238E27FC236}">
                      <a16:creationId xmlns:a16="http://schemas.microsoft.com/office/drawing/2014/main" id="{D11109B9-8A56-A945-BA04-5A564B10300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0" name="Freeform 619">
                  <a:extLst>
                    <a:ext uri="{FF2B5EF4-FFF2-40B4-BE49-F238E27FC236}">
                      <a16:creationId xmlns:a16="http://schemas.microsoft.com/office/drawing/2014/main" id="{170AB2AC-06DB-034E-A5C4-0C8F62E3BE4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1" name="Freeform 620">
                  <a:extLst>
                    <a:ext uri="{FF2B5EF4-FFF2-40B4-BE49-F238E27FC236}">
                      <a16:creationId xmlns:a16="http://schemas.microsoft.com/office/drawing/2014/main" id="{E41AEAC2-F85C-4A4E-B0B9-D5C02217D60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2" name="Freeform 621">
                  <a:extLst>
                    <a:ext uri="{FF2B5EF4-FFF2-40B4-BE49-F238E27FC236}">
                      <a16:creationId xmlns:a16="http://schemas.microsoft.com/office/drawing/2014/main" id="{7955A7EE-741F-9740-8344-A2BC817675A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C471E59B-7A0B-AE4F-95D6-F76514D2D55A}"/>
                </a:ext>
              </a:extLst>
            </p:cNvPr>
            <p:cNvGrpSpPr/>
            <p:nvPr/>
          </p:nvGrpSpPr>
          <p:grpSpPr>
            <a:xfrm>
              <a:off x="9953880" y="2197190"/>
              <a:ext cx="353678" cy="198344"/>
              <a:chOff x="7493876" y="2774731"/>
              <a:chExt cx="1481958" cy="894622"/>
            </a:xfrm>
          </p:grpSpPr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8CD016E7-5480-8E4E-94F7-201A1C6046D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593A573C-B6D6-684E-BA73-8F7F7FA8D57C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2C09AC60-D16C-A948-B25E-01CF60EAAD7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81" name="Freeform 580">
                  <a:extLst>
                    <a:ext uri="{FF2B5EF4-FFF2-40B4-BE49-F238E27FC236}">
                      <a16:creationId xmlns:a16="http://schemas.microsoft.com/office/drawing/2014/main" id="{D9A85682-B6A6-2344-B24D-66A792630B3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2" name="Freeform 581">
                  <a:extLst>
                    <a:ext uri="{FF2B5EF4-FFF2-40B4-BE49-F238E27FC236}">
                      <a16:creationId xmlns:a16="http://schemas.microsoft.com/office/drawing/2014/main" id="{52EBCF47-0621-B64C-B884-20683D14D92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3" name="Freeform 582">
                  <a:extLst>
                    <a:ext uri="{FF2B5EF4-FFF2-40B4-BE49-F238E27FC236}">
                      <a16:creationId xmlns:a16="http://schemas.microsoft.com/office/drawing/2014/main" id="{83AAD1CC-D818-A245-9CF9-C4877A62A5D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4" name="Freeform 583">
                  <a:extLst>
                    <a:ext uri="{FF2B5EF4-FFF2-40B4-BE49-F238E27FC236}">
                      <a16:creationId xmlns:a16="http://schemas.microsoft.com/office/drawing/2014/main" id="{51F55DD1-3A8F-0242-A470-690BE99AC68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7BF36121-B4F6-2447-9F5B-F29B627F3B2A}"/>
                </a:ext>
              </a:extLst>
            </p:cNvPr>
            <p:cNvGrpSpPr/>
            <p:nvPr/>
          </p:nvGrpSpPr>
          <p:grpSpPr>
            <a:xfrm>
              <a:off x="10532370" y="2608265"/>
              <a:ext cx="353678" cy="198344"/>
              <a:chOff x="7493876" y="2774731"/>
              <a:chExt cx="1481958" cy="894622"/>
            </a:xfrm>
          </p:grpSpPr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D13949CD-BE6A-5744-98EE-61BE5EE60D4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F3651F16-DD17-4D47-9A8D-8EFA601C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10CA9012-91B2-A449-8A2E-65BA6061B48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97" name="Freeform 596">
                  <a:extLst>
                    <a:ext uri="{FF2B5EF4-FFF2-40B4-BE49-F238E27FC236}">
                      <a16:creationId xmlns:a16="http://schemas.microsoft.com/office/drawing/2014/main" id="{964BBEA0-D220-6747-850B-459388ABF25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8" name="Freeform 597">
                  <a:extLst>
                    <a:ext uri="{FF2B5EF4-FFF2-40B4-BE49-F238E27FC236}">
                      <a16:creationId xmlns:a16="http://schemas.microsoft.com/office/drawing/2014/main" id="{ADEC5ED7-ED4C-584D-AB78-AA02A93E946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9" name="Freeform 598">
                  <a:extLst>
                    <a:ext uri="{FF2B5EF4-FFF2-40B4-BE49-F238E27FC236}">
                      <a16:creationId xmlns:a16="http://schemas.microsoft.com/office/drawing/2014/main" id="{F45598BF-44BC-354D-9020-97A874C585B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0" name="Freeform 599">
                  <a:extLst>
                    <a:ext uri="{FF2B5EF4-FFF2-40B4-BE49-F238E27FC236}">
                      <a16:creationId xmlns:a16="http://schemas.microsoft.com/office/drawing/2014/main" id="{3A2BDF5D-2CA0-2145-8059-D8F121D4D3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187A607B-CA61-BE46-8032-8E34596E7689}"/>
                </a:ext>
              </a:extLst>
            </p:cNvPr>
            <p:cNvGrpSpPr/>
            <p:nvPr/>
          </p:nvGrpSpPr>
          <p:grpSpPr>
            <a:xfrm>
              <a:off x="10648981" y="2102861"/>
              <a:ext cx="353678" cy="198344"/>
              <a:chOff x="7493876" y="2774731"/>
              <a:chExt cx="1481958" cy="894622"/>
            </a:xfrm>
          </p:grpSpPr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EB8C3753-6F83-F64B-9439-656B124AA3B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F476EE06-2893-8D4D-AF54-92697A0FE8A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604" name="Group 603">
                <a:extLst>
                  <a:ext uri="{FF2B5EF4-FFF2-40B4-BE49-F238E27FC236}">
                    <a16:creationId xmlns:a16="http://schemas.microsoft.com/office/drawing/2014/main" id="{5DED3EC9-29B0-8D48-BC37-13731DFE68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05" name="Freeform 604">
                  <a:extLst>
                    <a:ext uri="{FF2B5EF4-FFF2-40B4-BE49-F238E27FC236}">
                      <a16:creationId xmlns:a16="http://schemas.microsoft.com/office/drawing/2014/main" id="{D08D678C-613A-3543-B832-EE51616C693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6" name="Freeform 605">
                  <a:extLst>
                    <a:ext uri="{FF2B5EF4-FFF2-40B4-BE49-F238E27FC236}">
                      <a16:creationId xmlns:a16="http://schemas.microsoft.com/office/drawing/2014/main" id="{9EB7819C-4684-3347-AA14-421D743ECB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7" name="Freeform 606">
                  <a:extLst>
                    <a:ext uri="{FF2B5EF4-FFF2-40B4-BE49-F238E27FC236}">
                      <a16:creationId xmlns:a16="http://schemas.microsoft.com/office/drawing/2014/main" id="{F23E654E-4CEA-E346-A508-15310ABC704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8" name="Freeform 607">
                  <a:extLst>
                    <a:ext uri="{FF2B5EF4-FFF2-40B4-BE49-F238E27FC236}">
                      <a16:creationId xmlns:a16="http://schemas.microsoft.com/office/drawing/2014/main" id="{EF443A10-9F41-BB4D-8E65-E94AEE09BDA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7CCD8656-0FD3-B844-BC6C-33CE0577598D}"/>
                </a:ext>
              </a:extLst>
            </p:cNvPr>
            <p:cNvGrpSpPr/>
            <p:nvPr/>
          </p:nvGrpSpPr>
          <p:grpSpPr>
            <a:xfrm>
              <a:off x="9103944" y="3951522"/>
              <a:ext cx="367224" cy="240304"/>
              <a:chOff x="7493876" y="2774731"/>
              <a:chExt cx="1481958" cy="894622"/>
            </a:xfrm>
          </p:grpSpPr>
          <p:sp>
            <p:nvSpPr>
              <p:cNvPr id="555" name="Freeform 554">
                <a:extLst>
                  <a:ext uri="{FF2B5EF4-FFF2-40B4-BE49-F238E27FC236}">
                    <a16:creationId xmlns:a16="http://schemas.microsoft.com/office/drawing/2014/main" id="{7CF4B187-63BE-654E-852A-09C69503C97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3B5270E4-3067-1643-B96C-CE5CEE09747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3BECC0F9-CE1F-254B-B04F-1EAA89C59C9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58" name="Freeform 557">
                  <a:extLst>
                    <a:ext uri="{FF2B5EF4-FFF2-40B4-BE49-F238E27FC236}">
                      <a16:creationId xmlns:a16="http://schemas.microsoft.com/office/drawing/2014/main" id="{7C55C6EE-4672-4F4F-A2F8-2821804F594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9" name="Freeform 558">
                  <a:extLst>
                    <a:ext uri="{FF2B5EF4-FFF2-40B4-BE49-F238E27FC236}">
                      <a16:creationId xmlns:a16="http://schemas.microsoft.com/office/drawing/2014/main" id="{C3B242E2-FAA3-F340-B7F0-35D87BB6BAA8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60" name="Freeform 559">
                  <a:extLst>
                    <a:ext uri="{FF2B5EF4-FFF2-40B4-BE49-F238E27FC236}">
                      <a16:creationId xmlns:a16="http://schemas.microsoft.com/office/drawing/2014/main" id="{87ED7762-177B-454C-AA37-EB518D75B66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61" name="Freeform 560">
                  <a:extLst>
                    <a:ext uri="{FF2B5EF4-FFF2-40B4-BE49-F238E27FC236}">
                      <a16:creationId xmlns:a16="http://schemas.microsoft.com/office/drawing/2014/main" id="{AD88A8A1-4E2B-154E-845D-5419478A1D2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1A0C1583-3B4A-E44D-BB19-B20517502EBD}"/>
                </a:ext>
              </a:extLst>
            </p:cNvPr>
            <p:cNvGrpSpPr/>
            <p:nvPr/>
          </p:nvGrpSpPr>
          <p:grpSpPr>
            <a:xfrm>
              <a:off x="9985282" y="2656463"/>
              <a:ext cx="353678" cy="198344"/>
              <a:chOff x="7493876" y="2774731"/>
              <a:chExt cx="1481958" cy="894622"/>
            </a:xfrm>
          </p:grpSpPr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196997C3-A7DB-5041-AC08-10F980FB77E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5F84A336-003F-D045-8717-1066774A69E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88" name="Group 587">
                <a:extLst>
                  <a:ext uri="{FF2B5EF4-FFF2-40B4-BE49-F238E27FC236}">
                    <a16:creationId xmlns:a16="http://schemas.microsoft.com/office/drawing/2014/main" id="{FF876992-AF96-3545-9CEA-A02174E11510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89" name="Freeform 588">
                  <a:extLst>
                    <a:ext uri="{FF2B5EF4-FFF2-40B4-BE49-F238E27FC236}">
                      <a16:creationId xmlns:a16="http://schemas.microsoft.com/office/drawing/2014/main" id="{668E6E88-4A46-6C47-A59A-CB9D07441C1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0" name="Freeform 589">
                  <a:extLst>
                    <a:ext uri="{FF2B5EF4-FFF2-40B4-BE49-F238E27FC236}">
                      <a16:creationId xmlns:a16="http://schemas.microsoft.com/office/drawing/2014/main" id="{C179B4BA-1D8B-E542-8032-CCB2C08DB97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1" name="Freeform 590">
                  <a:extLst>
                    <a:ext uri="{FF2B5EF4-FFF2-40B4-BE49-F238E27FC236}">
                      <a16:creationId xmlns:a16="http://schemas.microsoft.com/office/drawing/2014/main" id="{DCACB29E-ABE8-BA42-AD55-DAF519C17BE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2" name="Freeform 591">
                  <a:extLst>
                    <a:ext uri="{FF2B5EF4-FFF2-40B4-BE49-F238E27FC236}">
                      <a16:creationId xmlns:a16="http://schemas.microsoft.com/office/drawing/2014/main" id="{FD35A0ED-997C-6D46-9D96-FA8D4339826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158E5A4C-7065-8643-BDC2-3A235B56FEA4}"/>
                </a:ext>
              </a:extLst>
            </p:cNvPr>
            <p:cNvGrpSpPr/>
            <p:nvPr/>
          </p:nvGrpSpPr>
          <p:grpSpPr>
            <a:xfrm>
              <a:off x="9502294" y="3388930"/>
              <a:ext cx="367224" cy="240304"/>
              <a:chOff x="7493876" y="2774731"/>
              <a:chExt cx="1481958" cy="894622"/>
            </a:xfrm>
          </p:grpSpPr>
          <p:sp>
            <p:nvSpPr>
              <p:cNvPr id="539" name="Freeform 538">
                <a:extLst>
                  <a:ext uri="{FF2B5EF4-FFF2-40B4-BE49-F238E27FC236}">
                    <a16:creationId xmlns:a16="http://schemas.microsoft.com/office/drawing/2014/main" id="{CA8EFAEE-3EA1-2A49-A68E-588F301B692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7A05A3F9-D6B9-D14C-83C8-6C79F0B6B2CC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41" name="Group 540">
                <a:extLst>
                  <a:ext uri="{FF2B5EF4-FFF2-40B4-BE49-F238E27FC236}">
                    <a16:creationId xmlns:a16="http://schemas.microsoft.com/office/drawing/2014/main" id="{8AAC1FAD-B7BA-744A-8599-5670C6B0E77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42" name="Freeform 541">
                  <a:extLst>
                    <a:ext uri="{FF2B5EF4-FFF2-40B4-BE49-F238E27FC236}">
                      <a16:creationId xmlns:a16="http://schemas.microsoft.com/office/drawing/2014/main" id="{A016DA82-50DC-224C-84FF-C492EDE01BC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3" name="Freeform 542">
                  <a:extLst>
                    <a:ext uri="{FF2B5EF4-FFF2-40B4-BE49-F238E27FC236}">
                      <a16:creationId xmlns:a16="http://schemas.microsoft.com/office/drawing/2014/main" id="{3D2D51D6-0AC0-9D43-A55C-E94B7DCA77F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4" name="Freeform 543">
                  <a:extLst>
                    <a:ext uri="{FF2B5EF4-FFF2-40B4-BE49-F238E27FC236}">
                      <a16:creationId xmlns:a16="http://schemas.microsoft.com/office/drawing/2014/main" id="{76C27F31-4CE4-1242-9801-166D4F66B5E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5" name="Freeform 544">
                  <a:extLst>
                    <a:ext uri="{FF2B5EF4-FFF2-40B4-BE49-F238E27FC236}">
                      <a16:creationId xmlns:a16="http://schemas.microsoft.com/office/drawing/2014/main" id="{9BC7E87F-2555-8D4C-80CB-0E2F5F4BB0F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4DAC2AB4-F1E4-D740-A4AF-07EE55303854}"/>
                </a:ext>
              </a:extLst>
            </p:cNvPr>
            <p:cNvGrpSpPr/>
            <p:nvPr/>
          </p:nvGrpSpPr>
          <p:grpSpPr>
            <a:xfrm>
              <a:off x="9606710" y="3994661"/>
              <a:ext cx="367224" cy="240304"/>
              <a:chOff x="7493876" y="2774731"/>
              <a:chExt cx="1481958" cy="894622"/>
            </a:xfrm>
          </p:grpSpPr>
          <p:sp>
            <p:nvSpPr>
              <p:cNvPr id="547" name="Freeform 546">
                <a:extLst>
                  <a:ext uri="{FF2B5EF4-FFF2-40B4-BE49-F238E27FC236}">
                    <a16:creationId xmlns:a16="http://schemas.microsoft.com/office/drawing/2014/main" id="{23E59006-14B9-C64E-A05E-0BD7C00C4A6F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2AD17789-C54D-4948-95E6-741F42B1FB2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278D7FE0-D307-E941-967D-E4145732CEE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50" name="Freeform 549">
                  <a:extLst>
                    <a:ext uri="{FF2B5EF4-FFF2-40B4-BE49-F238E27FC236}">
                      <a16:creationId xmlns:a16="http://schemas.microsoft.com/office/drawing/2014/main" id="{1ADC6420-4AC2-F544-B940-D0A18615CA5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1" name="Freeform 550">
                  <a:extLst>
                    <a:ext uri="{FF2B5EF4-FFF2-40B4-BE49-F238E27FC236}">
                      <a16:creationId xmlns:a16="http://schemas.microsoft.com/office/drawing/2014/main" id="{223E40C5-E2E3-3B42-A86A-26D2D130B73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2" name="Freeform 551">
                  <a:extLst>
                    <a:ext uri="{FF2B5EF4-FFF2-40B4-BE49-F238E27FC236}">
                      <a16:creationId xmlns:a16="http://schemas.microsoft.com/office/drawing/2014/main" id="{C6AA2152-8609-214A-AE62-E7DFD1A9E72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3" name="Freeform 552">
                  <a:extLst>
                    <a:ext uri="{FF2B5EF4-FFF2-40B4-BE49-F238E27FC236}">
                      <a16:creationId xmlns:a16="http://schemas.microsoft.com/office/drawing/2014/main" id="{7CB5E54A-6719-9747-80B7-8D19331BE78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EA34A94C-D92D-084C-BFEA-F4C8DF0AD275}"/>
                </a:ext>
              </a:extLst>
            </p:cNvPr>
            <p:cNvGrpSpPr/>
            <p:nvPr/>
          </p:nvGrpSpPr>
          <p:grpSpPr>
            <a:xfrm>
              <a:off x="10380415" y="3987223"/>
              <a:ext cx="353678" cy="198344"/>
              <a:chOff x="7493876" y="2774731"/>
              <a:chExt cx="1481958" cy="894622"/>
            </a:xfrm>
          </p:grpSpPr>
          <p:sp>
            <p:nvSpPr>
              <p:cNvPr id="624" name="Freeform 623">
                <a:extLst>
                  <a:ext uri="{FF2B5EF4-FFF2-40B4-BE49-F238E27FC236}">
                    <a16:creationId xmlns:a16="http://schemas.microsoft.com/office/drawing/2014/main" id="{E1E1C6E8-4D60-7F43-BB0E-6D883F10D4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50975E36-0C2A-6844-A407-23F033DB4BD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3F7EBA29-30EF-C741-94EE-735398C6CFA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27" name="Freeform 626">
                  <a:extLst>
                    <a:ext uri="{FF2B5EF4-FFF2-40B4-BE49-F238E27FC236}">
                      <a16:creationId xmlns:a16="http://schemas.microsoft.com/office/drawing/2014/main" id="{B3AD45B5-1F4B-FF4A-843D-9D062939267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8" name="Freeform 627">
                  <a:extLst>
                    <a:ext uri="{FF2B5EF4-FFF2-40B4-BE49-F238E27FC236}">
                      <a16:creationId xmlns:a16="http://schemas.microsoft.com/office/drawing/2014/main" id="{A6F160FF-CBBD-9147-8D0B-92A36BEBF8A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9" name="Freeform 628">
                  <a:extLst>
                    <a:ext uri="{FF2B5EF4-FFF2-40B4-BE49-F238E27FC236}">
                      <a16:creationId xmlns:a16="http://schemas.microsoft.com/office/drawing/2014/main" id="{421F3589-EC70-074A-903F-D618ED6F789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30" name="Freeform 629">
                  <a:extLst>
                    <a:ext uri="{FF2B5EF4-FFF2-40B4-BE49-F238E27FC236}">
                      <a16:creationId xmlns:a16="http://schemas.microsoft.com/office/drawing/2014/main" id="{CEC8DEB8-8E24-2948-9AF6-0F3EF908CD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A8C4B740-B92E-8942-8EF4-347710C32F2C}"/>
                </a:ext>
              </a:extLst>
            </p:cNvPr>
            <p:cNvGrpSpPr/>
            <p:nvPr/>
          </p:nvGrpSpPr>
          <p:grpSpPr>
            <a:xfrm>
              <a:off x="9253049" y="4770584"/>
              <a:ext cx="393760" cy="218578"/>
              <a:chOff x="7493876" y="2774731"/>
              <a:chExt cx="1481958" cy="894622"/>
            </a:xfrm>
          </p:grpSpPr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71A9C1C2-E4A0-D74C-8C05-2AD307E7B3E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0F366A03-D9E7-9F45-99D3-1CAC10EE2C7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66" name="Group 465">
                <a:extLst>
                  <a:ext uri="{FF2B5EF4-FFF2-40B4-BE49-F238E27FC236}">
                    <a16:creationId xmlns:a16="http://schemas.microsoft.com/office/drawing/2014/main" id="{10CB8A50-A713-2549-9F44-B792D2C30CA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67" name="Freeform 466">
                  <a:extLst>
                    <a:ext uri="{FF2B5EF4-FFF2-40B4-BE49-F238E27FC236}">
                      <a16:creationId xmlns:a16="http://schemas.microsoft.com/office/drawing/2014/main" id="{DC4E3153-8354-1145-82FC-C287EF5FE6C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8" name="Freeform 467">
                  <a:extLst>
                    <a:ext uri="{FF2B5EF4-FFF2-40B4-BE49-F238E27FC236}">
                      <a16:creationId xmlns:a16="http://schemas.microsoft.com/office/drawing/2014/main" id="{99B3C81B-87BA-1A4F-BCAD-DF0EF9C582C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9" name="Freeform 468">
                  <a:extLst>
                    <a:ext uri="{FF2B5EF4-FFF2-40B4-BE49-F238E27FC236}">
                      <a16:creationId xmlns:a16="http://schemas.microsoft.com/office/drawing/2014/main" id="{DEEA64E4-A29A-E742-B32E-C111E6BF422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0" name="Freeform 469">
                  <a:extLst>
                    <a:ext uri="{FF2B5EF4-FFF2-40B4-BE49-F238E27FC236}">
                      <a16:creationId xmlns:a16="http://schemas.microsoft.com/office/drawing/2014/main" id="{43676372-2E7B-9445-80AD-B31686FE67E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314E0C43-2359-9440-BEF9-9E1924BED605}"/>
                </a:ext>
              </a:extLst>
            </p:cNvPr>
            <p:cNvGrpSpPr/>
            <p:nvPr/>
          </p:nvGrpSpPr>
          <p:grpSpPr>
            <a:xfrm>
              <a:off x="10931138" y="4364023"/>
              <a:ext cx="228295" cy="120400"/>
              <a:chOff x="7493876" y="2774731"/>
              <a:chExt cx="1481958" cy="894622"/>
            </a:xfrm>
          </p:grpSpPr>
          <p:sp>
            <p:nvSpPr>
              <p:cNvPr id="448" name="Freeform 447">
                <a:extLst>
                  <a:ext uri="{FF2B5EF4-FFF2-40B4-BE49-F238E27FC236}">
                    <a16:creationId xmlns:a16="http://schemas.microsoft.com/office/drawing/2014/main" id="{9737FFD7-2DCB-A148-A405-977351501C2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9739DB09-38E5-A347-93BF-13C80AD8453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04079280-378E-384D-9681-BF41B82BF6C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51" name="Freeform 450">
                  <a:extLst>
                    <a:ext uri="{FF2B5EF4-FFF2-40B4-BE49-F238E27FC236}">
                      <a16:creationId xmlns:a16="http://schemas.microsoft.com/office/drawing/2014/main" id="{914AA044-3657-1448-A5E9-2F003DC03F6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52" name="Freeform 451">
                  <a:extLst>
                    <a:ext uri="{FF2B5EF4-FFF2-40B4-BE49-F238E27FC236}">
                      <a16:creationId xmlns:a16="http://schemas.microsoft.com/office/drawing/2014/main" id="{29FDF0B8-7E9A-1F4D-8C99-CE1C68A134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53" name="Freeform 452">
                  <a:extLst>
                    <a:ext uri="{FF2B5EF4-FFF2-40B4-BE49-F238E27FC236}">
                      <a16:creationId xmlns:a16="http://schemas.microsoft.com/office/drawing/2014/main" id="{49A96193-2E73-4C43-843C-2C8C4DCEE47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54" name="Freeform 453">
                  <a:extLst>
                    <a:ext uri="{FF2B5EF4-FFF2-40B4-BE49-F238E27FC236}">
                      <a16:creationId xmlns:a16="http://schemas.microsoft.com/office/drawing/2014/main" id="{F5358318-953E-E249-9021-E0B5DF66E3B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C27B58DA-1AEB-4740-B294-405BA04A628A}"/>
              </a:ext>
            </a:extLst>
          </p:cNvPr>
          <p:cNvSpPr/>
          <p:nvPr/>
        </p:nvSpPr>
        <p:spPr>
          <a:xfrm>
            <a:off x="4527110" y="1359354"/>
            <a:ext cx="4744850" cy="3920135"/>
          </a:xfrm>
          <a:custGeom>
            <a:avLst/>
            <a:gdLst>
              <a:gd name="connsiteX0" fmla="*/ 2112364 w 4107620"/>
              <a:gd name="connsiteY0" fmla="*/ 1261685 h 4330718"/>
              <a:gd name="connsiteX1" fmla="*/ 1712971 w 4107620"/>
              <a:gd name="connsiteY1" fmla="*/ 1293216 h 4330718"/>
              <a:gd name="connsiteX2" fmla="*/ 1387150 w 4107620"/>
              <a:gd name="connsiteY2" fmla="*/ 904333 h 4330718"/>
              <a:gd name="connsiteX3" fmla="*/ 1134902 w 4107620"/>
              <a:gd name="connsiteY3" fmla="*/ 568002 h 4330718"/>
              <a:gd name="connsiteX4" fmla="*/ 840612 w 4107620"/>
              <a:gd name="connsiteY4" fmla="*/ 851781 h 4330718"/>
              <a:gd name="connsiteX5" fmla="*/ 703978 w 4107620"/>
              <a:gd name="connsiteY5" fmla="*/ 1356278 h 4330718"/>
              <a:gd name="connsiteX6" fmla="*/ 1240006 w 4107620"/>
              <a:gd name="connsiteY6" fmla="*/ 1955368 h 4330718"/>
              <a:gd name="connsiteX7" fmla="*/ 1303068 w 4107620"/>
              <a:gd name="connsiteY7" fmla="*/ 2375781 h 4330718"/>
              <a:gd name="connsiteX8" fmla="*/ 220502 w 4107620"/>
              <a:gd name="connsiteY8" fmla="*/ 2302209 h 4330718"/>
              <a:gd name="connsiteX9" fmla="*/ 83868 w 4107620"/>
              <a:gd name="connsiteY9" fmla="*/ 2943340 h 4330718"/>
              <a:gd name="connsiteX10" fmla="*/ 1218985 w 4107620"/>
              <a:gd name="connsiteY10" fmla="*/ 3258650 h 4330718"/>
              <a:gd name="connsiteX11" fmla="*/ 1124392 w 4107620"/>
              <a:gd name="connsiteY11" fmla="*/ 3647533 h 4330718"/>
              <a:gd name="connsiteX12" fmla="*/ 924695 w 4107620"/>
              <a:gd name="connsiteY12" fmla="*/ 3763147 h 4330718"/>
              <a:gd name="connsiteX13" fmla="*/ 1324088 w 4107620"/>
              <a:gd name="connsiteY13" fmla="*/ 3962843 h 4330718"/>
              <a:gd name="connsiteX14" fmla="*/ 1576337 w 4107620"/>
              <a:gd name="connsiteY14" fmla="*/ 3899781 h 4330718"/>
              <a:gd name="connsiteX15" fmla="*/ 1818075 w 4107620"/>
              <a:gd name="connsiteY15" fmla="*/ 4036416 h 4330718"/>
              <a:gd name="connsiteX16" fmla="*/ 1996750 w 4107620"/>
              <a:gd name="connsiteY16" fmla="*/ 4299174 h 4330718"/>
              <a:gd name="connsiteX17" fmla="*/ 2448695 w 4107620"/>
              <a:gd name="connsiteY17" fmla="*/ 4299174 h 4330718"/>
              <a:gd name="connsiteX18" fmla="*/ 2764006 w 4107620"/>
              <a:gd name="connsiteY18" fmla="*/ 4057436 h 4330718"/>
              <a:gd name="connsiteX19" fmla="*/ 2995233 w 4107620"/>
              <a:gd name="connsiteY19" fmla="*/ 4025905 h 4330718"/>
              <a:gd name="connsiteX20" fmla="*/ 3016254 w 4107620"/>
              <a:gd name="connsiteY20" fmla="*/ 3731616 h 4330718"/>
              <a:gd name="connsiteX21" fmla="*/ 3194930 w 4107620"/>
              <a:gd name="connsiteY21" fmla="*/ 3300692 h 4330718"/>
              <a:gd name="connsiteX22" fmla="*/ 3972695 w 4107620"/>
              <a:gd name="connsiteY22" fmla="*/ 3122016 h 4330718"/>
              <a:gd name="connsiteX23" fmla="*/ 3909633 w 4107620"/>
              <a:gd name="connsiteY23" fmla="*/ 1818733 h 4330718"/>
              <a:gd name="connsiteX24" fmla="*/ 4046268 w 4107620"/>
              <a:gd name="connsiteY24" fmla="*/ 904333 h 4330718"/>
              <a:gd name="connsiteX25" fmla="*/ 3962185 w 4107620"/>
              <a:gd name="connsiteY25" fmla="*/ 147588 h 4330718"/>
              <a:gd name="connsiteX26" fmla="*/ 2480226 w 4107620"/>
              <a:gd name="connsiteY26" fmla="*/ 63505 h 4330718"/>
              <a:gd name="connsiteX27" fmla="*/ 2133385 w 4107620"/>
              <a:gd name="connsiteY27" fmla="*/ 872802 h 4330718"/>
              <a:gd name="connsiteX28" fmla="*/ 2238488 w 4107620"/>
              <a:gd name="connsiteY28" fmla="*/ 1230154 h 4330718"/>
              <a:gd name="connsiteX29" fmla="*/ 2112364 w 4107620"/>
              <a:gd name="connsiteY29" fmla="*/ 1261685 h 4330718"/>
              <a:gd name="connsiteX0" fmla="*/ 1996750 w 4107620"/>
              <a:gd name="connsiteY0" fmla="*/ 1366789 h 4330718"/>
              <a:gd name="connsiteX1" fmla="*/ 1712971 w 4107620"/>
              <a:gd name="connsiteY1" fmla="*/ 1293216 h 4330718"/>
              <a:gd name="connsiteX2" fmla="*/ 1387150 w 4107620"/>
              <a:gd name="connsiteY2" fmla="*/ 904333 h 4330718"/>
              <a:gd name="connsiteX3" fmla="*/ 1134902 w 4107620"/>
              <a:gd name="connsiteY3" fmla="*/ 568002 h 4330718"/>
              <a:gd name="connsiteX4" fmla="*/ 840612 w 4107620"/>
              <a:gd name="connsiteY4" fmla="*/ 851781 h 4330718"/>
              <a:gd name="connsiteX5" fmla="*/ 703978 w 4107620"/>
              <a:gd name="connsiteY5" fmla="*/ 1356278 h 4330718"/>
              <a:gd name="connsiteX6" fmla="*/ 1240006 w 4107620"/>
              <a:gd name="connsiteY6" fmla="*/ 1955368 h 4330718"/>
              <a:gd name="connsiteX7" fmla="*/ 1303068 w 4107620"/>
              <a:gd name="connsiteY7" fmla="*/ 2375781 h 4330718"/>
              <a:gd name="connsiteX8" fmla="*/ 220502 w 4107620"/>
              <a:gd name="connsiteY8" fmla="*/ 2302209 h 4330718"/>
              <a:gd name="connsiteX9" fmla="*/ 83868 w 4107620"/>
              <a:gd name="connsiteY9" fmla="*/ 2943340 h 4330718"/>
              <a:gd name="connsiteX10" fmla="*/ 1218985 w 4107620"/>
              <a:gd name="connsiteY10" fmla="*/ 3258650 h 4330718"/>
              <a:gd name="connsiteX11" fmla="*/ 1124392 w 4107620"/>
              <a:gd name="connsiteY11" fmla="*/ 3647533 h 4330718"/>
              <a:gd name="connsiteX12" fmla="*/ 924695 w 4107620"/>
              <a:gd name="connsiteY12" fmla="*/ 3763147 h 4330718"/>
              <a:gd name="connsiteX13" fmla="*/ 1324088 w 4107620"/>
              <a:gd name="connsiteY13" fmla="*/ 3962843 h 4330718"/>
              <a:gd name="connsiteX14" fmla="*/ 1576337 w 4107620"/>
              <a:gd name="connsiteY14" fmla="*/ 3899781 h 4330718"/>
              <a:gd name="connsiteX15" fmla="*/ 1818075 w 4107620"/>
              <a:gd name="connsiteY15" fmla="*/ 4036416 h 4330718"/>
              <a:gd name="connsiteX16" fmla="*/ 1996750 w 4107620"/>
              <a:gd name="connsiteY16" fmla="*/ 4299174 h 4330718"/>
              <a:gd name="connsiteX17" fmla="*/ 2448695 w 4107620"/>
              <a:gd name="connsiteY17" fmla="*/ 4299174 h 4330718"/>
              <a:gd name="connsiteX18" fmla="*/ 2764006 w 4107620"/>
              <a:gd name="connsiteY18" fmla="*/ 4057436 h 4330718"/>
              <a:gd name="connsiteX19" fmla="*/ 2995233 w 4107620"/>
              <a:gd name="connsiteY19" fmla="*/ 4025905 h 4330718"/>
              <a:gd name="connsiteX20" fmla="*/ 3016254 w 4107620"/>
              <a:gd name="connsiteY20" fmla="*/ 3731616 h 4330718"/>
              <a:gd name="connsiteX21" fmla="*/ 3194930 w 4107620"/>
              <a:gd name="connsiteY21" fmla="*/ 3300692 h 4330718"/>
              <a:gd name="connsiteX22" fmla="*/ 3972695 w 4107620"/>
              <a:gd name="connsiteY22" fmla="*/ 3122016 h 4330718"/>
              <a:gd name="connsiteX23" fmla="*/ 3909633 w 4107620"/>
              <a:gd name="connsiteY23" fmla="*/ 1818733 h 4330718"/>
              <a:gd name="connsiteX24" fmla="*/ 4046268 w 4107620"/>
              <a:gd name="connsiteY24" fmla="*/ 904333 h 4330718"/>
              <a:gd name="connsiteX25" fmla="*/ 3962185 w 4107620"/>
              <a:gd name="connsiteY25" fmla="*/ 147588 h 4330718"/>
              <a:gd name="connsiteX26" fmla="*/ 2480226 w 4107620"/>
              <a:gd name="connsiteY26" fmla="*/ 63505 h 4330718"/>
              <a:gd name="connsiteX27" fmla="*/ 2133385 w 4107620"/>
              <a:gd name="connsiteY27" fmla="*/ 872802 h 4330718"/>
              <a:gd name="connsiteX28" fmla="*/ 2238488 w 4107620"/>
              <a:gd name="connsiteY28" fmla="*/ 1230154 h 4330718"/>
              <a:gd name="connsiteX29" fmla="*/ 1996750 w 4107620"/>
              <a:gd name="connsiteY29" fmla="*/ 1366789 h 4330718"/>
              <a:gd name="connsiteX0" fmla="*/ 1996750 w 4107620"/>
              <a:gd name="connsiteY0" fmla="*/ 1339069 h 4302998"/>
              <a:gd name="connsiteX1" fmla="*/ 1712971 w 4107620"/>
              <a:gd name="connsiteY1" fmla="*/ 1265496 h 4302998"/>
              <a:gd name="connsiteX2" fmla="*/ 1387150 w 4107620"/>
              <a:gd name="connsiteY2" fmla="*/ 876613 h 4302998"/>
              <a:gd name="connsiteX3" fmla="*/ 1134902 w 4107620"/>
              <a:gd name="connsiteY3" fmla="*/ 540282 h 4302998"/>
              <a:gd name="connsiteX4" fmla="*/ 840612 w 4107620"/>
              <a:gd name="connsiteY4" fmla="*/ 824061 h 4302998"/>
              <a:gd name="connsiteX5" fmla="*/ 703978 w 4107620"/>
              <a:gd name="connsiteY5" fmla="*/ 1328558 h 4302998"/>
              <a:gd name="connsiteX6" fmla="*/ 1240006 w 4107620"/>
              <a:gd name="connsiteY6" fmla="*/ 1927648 h 4302998"/>
              <a:gd name="connsiteX7" fmla="*/ 1303068 w 4107620"/>
              <a:gd name="connsiteY7" fmla="*/ 2348061 h 4302998"/>
              <a:gd name="connsiteX8" fmla="*/ 220502 w 4107620"/>
              <a:gd name="connsiteY8" fmla="*/ 2274489 h 4302998"/>
              <a:gd name="connsiteX9" fmla="*/ 83868 w 4107620"/>
              <a:gd name="connsiteY9" fmla="*/ 2915620 h 4302998"/>
              <a:gd name="connsiteX10" fmla="*/ 1218985 w 4107620"/>
              <a:gd name="connsiteY10" fmla="*/ 3230930 h 4302998"/>
              <a:gd name="connsiteX11" fmla="*/ 1124392 w 4107620"/>
              <a:gd name="connsiteY11" fmla="*/ 3619813 h 4302998"/>
              <a:gd name="connsiteX12" fmla="*/ 924695 w 4107620"/>
              <a:gd name="connsiteY12" fmla="*/ 3735427 h 4302998"/>
              <a:gd name="connsiteX13" fmla="*/ 1324088 w 4107620"/>
              <a:gd name="connsiteY13" fmla="*/ 3935123 h 4302998"/>
              <a:gd name="connsiteX14" fmla="*/ 1576337 w 4107620"/>
              <a:gd name="connsiteY14" fmla="*/ 3872061 h 4302998"/>
              <a:gd name="connsiteX15" fmla="*/ 1818075 w 4107620"/>
              <a:gd name="connsiteY15" fmla="*/ 4008696 h 4302998"/>
              <a:gd name="connsiteX16" fmla="*/ 1996750 w 4107620"/>
              <a:gd name="connsiteY16" fmla="*/ 4271454 h 4302998"/>
              <a:gd name="connsiteX17" fmla="*/ 2448695 w 4107620"/>
              <a:gd name="connsiteY17" fmla="*/ 4271454 h 4302998"/>
              <a:gd name="connsiteX18" fmla="*/ 2764006 w 4107620"/>
              <a:gd name="connsiteY18" fmla="*/ 4029716 h 4302998"/>
              <a:gd name="connsiteX19" fmla="*/ 2995233 w 4107620"/>
              <a:gd name="connsiteY19" fmla="*/ 3998185 h 4302998"/>
              <a:gd name="connsiteX20" fmla="*/ 3016254 w 4107620"/>
              <a:gd name="connsiteY20" fmla="*/ 3703896 h 4302998"/>
              <a:gd name="connsiteX21" fmla="*/ 3194930 w 4107620"/>
              <a:gd name="connsiteY21" fmla="*/ 3272972 h 4302998"/>
              <a:gd name="connsiteX22" fmla="*/ 3972695 w 4107620"/>
              <a:gd name="connsiteY22" fmla="*/ 3094296 h 4302998"/>
              <a:gd name="connsiteX23" fmla="*/ 3909633 w 4107620"/>
              <a:gd name="connsiteY23" fmla="*/ 1791013 h 4302998"/>
              <a:gd name="connsiteX24" fmla="*/ 4046268 w 4107620"/>
              <a:gd name="connsiteY24" fmla="*/ 876613 h 4302998"/>
              <a:gd name="connsiteX25" fmla="*/ 3962185 w 4107620"/>
              <a:gd name="connsiteY25" fmla="*/ 119868 h 4302998"/>
              <a:gd name="connsiteX26" fmla="*/ 2480226 w 4107620"/>
              <a:gd name="connsiteY26" fmla="*/ 35785 h 4302998"/>
              <a:gd name="connsiteX27" fmla="*/ 2185936 w 4107620"/>
              <a:gd name="connsiteY27" fmla="*/ 466709 h 4302998"/>
              <a:gd name="connsiteX28" fmla="*/ 2238488 w 4107620"/>
              <a:gd name="connsiteY28" fmla="*/ 1202434 h 4302998"/>
              <a:gd name="connsiteX29" fmla="*/ 1996750 w 4107620"/>
              <a:gd name="connsiteY29" fmla="*/ 1339069 h 4302998"/>
              <a:gd name="connsiteX0" fmla="*/ 1996750 w 4107620"/>
              <a:gd name="connsiteY0" fmla="*/ 1339069 h 4302998"/>
              <a:gd name="connsiteX1" fmla="*/ 1712971 w 4107620"/>
              <a:gd name="connsiteY1" fmla="*/ 1265496 h 4302998"/>
              <a:gd name="connsiteX2" fmla="*/ 1387150 w 4107620"/>
              <a:gd name="connsiteY2" fmla="*/ 876613 h 4302998"/>
              <a:gd name="connsiteX3" fmla="*/ 1134902 w 4107620"/>
              <a:gd name="connsiteY3" fmla="*/ 540282 h 4302998"/>
              <a:gd name="connsiteX4" fmla="*/ 840612 w 4107620"/>
              <a:gd name="connsiteY4" fmla="*/ 824061 h 4302998"/>
              <a:gd name="connsiteX5" fmla="*/ 703978 w 4107620"/>
              <a:gd name="connsiteY5" fmla="*/ 1328558 h 4302998"/>
              <a:gd name="connsiteX6" fmla="*/ 1240006 w 4107620"/>
              <a:gd name="connsiteY6" fmla="*/ 1927648 h 4302998"/>
              <a:gd name="connsiteX7" fmla="*/ 1303068 w 4107620"/>
              <a:gd name="connsiteY7" fmla="*/ 2348061 h 4302998"/>
              <a:gd name="connsiteX8" fmla="*/ 220502 w 4107620"/>
              <a:gd name="connsiteY8" fmla="*/ 2274489 h 4302998"/>
              <a:gd name="connsiteX9" fmla="*/ 83868 w 4107620"/>
              <a:gd name="connsiteY9" fmla="*/ 2915620 h 4302998"/>
              <a:gd name="connsiteX10" fmla="*/ 1218985 w 4107620"/>
              <a:gd name="connsiteY10" fmla="*/ 3230930 h 4302998"/>
              <a:gd name="connsiteX11" fmla="*/ 1124392 w 4107620"/>
              <a:gd name="connsiteY11" fmla="*/ 3619813 h 4302998"/>
              <a:gd name="connsiteX12" fmla="*/ 924695 w 4107620"/>
              <a:gd name="connsiteY12" fmla="*/ 3735427 h 4302998"/>
              <a:gd name="connsiteX13" fmla="*/ 1324088 w 4107620"/>
              <a:gd name="connsiteY13" fmla="*/ 3935123 h 4302998"/>
              <a:gd name="connsiteX14" fmla="*/ 1576337 w 4107620"/>
              <a:gd name="connsiteY14" fmla="*/ 3872061 h 4302998"/>
              <a:gd name="connsiteX15" fmla="*/ 1818075 w 4107620"/>
              <a:gd name="connsiteY15" fmla="*/ 4008696 h 4302998"/>
              <a:gd name="connsiteX16" fmla="*/ 1996750 w 4107620"/>
              <a:gd name="connsiteY16" fmla="*/ 4271454 h 4302998"/>
              <a:gd name="connsiteX17" fmla="*/ 2448695 w 4107620"/>
              <a:gd name="connsiteY17" fmla="*/ 4271454 h 4302998"/>
              <a:gd name="connsiteX18" fmla="*/ 2764006 w 4107620"/>
              <a:gd name="connsiteY18" fmla="*/ 4029716 h 4302998"/>
              <a:gd name="connsiteX19" fmla="*/ 2995233 w 4107620"/>
              <a:gd name="connsiteY19" fmla="*/ 3998185 h 4302998"/>
              <a:gd name="connsiteX20" fmla="*/ 3016254 w 4107620"/>
              <a:gd name="connsiteY20" fmla="*/ 3703896 h 4302998"/>
              <a:gd name="connsiteX21" fmla="*/ 3194930 w 4107620"/>
              <a:gd name="connsiteY21" fmla="*/ 3272972 h 4302998"/>
              <a:gd name="connsiteX22" fmla="*/ 3972695 w 4107620"/>
              <a:gd name="connsiteY22" fmla="*/ 3094296 h 4302998"/>
              <a:gd name="connsiteX23" fmla="*/ 3909633 w 4107620"/>
              <a:gd name="connsiteY23" fmla="*/ 1791013 h 4302998"/>
              <a:gd name="connsiteX24" fmla="*/ 4046268 w 4107620"/>
              <a:gd name="connsiteY24" fmla="*/ 876613 h 4302998"/>
              <a:gd name="connsiteX25" fmla="*/ 3962185 w 4107620"/>
              <a:gd name="connsiteY25" fmla="*/ 119868 h 4302998"/>
              <a:gd name="connsiteX26" fmla="*/ 2480226 w 4107620"/>
              <a:gd name="connsiteY26" fmla="*/ 35785 h 4302998"/>
              <a:gd name="connsiteX27" fmla="*/ 2270019 w 4107620"/>
              <a:gd name="connsiteY27" fmla="*/ 466709 h 4302998"/>
              <a:gd name="connsiteX28" fmla="*/ 2238488 w 4107620"/>
              <a:gd name="connsiteY28" fmla="*/ 1202434 h 4302998"/>
              <a:gd name="connsiteX29" fmla="*/ 1996750 w 4107620"/>
              <a:gd name="connsiteY29" fmla="*/ 1339069 h 4302998"/>
              <a:gd name="connsiteX0" fmla="*/ 1996750 w 4101062"/>
              <a:gd name="connsiteY0" fmla="*/ 1290412 h 4254341"/>
              <a:gd name="connsiteX1" fmla="*/ 1712971 w 4101062"/>
              <a:gd name="connsiteY1" fmla="*/ 1216839 h 4254341"/>
              <a:gd name="connsiteX2" fmla="*/ 1387150 w 4101062"/>
              <a:gd name="connsiteY2" fmla="*/ 827956 h 4254341"/>
              <a:gd name="connsiteX3" fmla="*/ 1134902 w 4101062"/>
              <a:gd name="connsiteY3" fmla="*/ 491625 h 4254341"/>
              <a:gd name="connsiteX4" fmla="*/ 840612 w 4101062"/>
              <a:gd name="connsiteY4" fmla="*/ 775404 h 4254341"/>
              <a:gd name="connsiteX5" fmla="*/ 703978 w 4101062"/>
              <a:gd name="connsiteY5" fmla="*/ 1279901 h 4254341"/>
              <a:gd name="connsiteX6" fmla="*/ 1240006 w 4101062"/>
              <a:gd name="connsiteY6" fmla="*/ 1878991 h 4254341"/>
              <a:gd name="connsiteX7" fmla="*/ 1303068 w 4101062"/>
              <a:gd name="connsiteY7" fmla="*/ 2299404 h 4254341"/>
              <a:gd name="connsiteX8" fmla="*/ 220502 w 4101062"/>
              <a:gd name="connsiteY8" fmla="*/ 2225832 h 4254341"/>
              <a:gd name="connsiteX9" fmla="*/ 83868 w 4101062"/>
              <a:gd name="connsiteY9" fmla="*/ 2866963 h 4254341"/>
              <a:gd name="connsiteX10" fmla="*/ 1218985 w 4101062"/>
              <a:gd name="connsiteY10" fmla="*/ 3182273 h 4254341"/>
              <a:gd name="connsiteX11" fmla="*/ 1124392 w 4101062"/>
              <a:gd name="connsiteY11" fmla="*/ 3571156 h 4254341"/>
              <a:gd name="connsiteX12" fmla="*/ 924695 w 4101062"/>
              <a:gd name="connsiteY12" fmla="*/ 3686770 h 4254341"/>
              <a:gd name="connsiteX13" fmla="*/ 1324088 w 4101062"/>
              <a:gd name="connsiteY13" fmla="*/ 3886466 h 4254341"/>
              <a:gd name="connsiteX14" fmla="*/ 1576337 w 4101062"/>
              <a:gd name="connsiteY14" fmla="*/ 3823404 h 4254341"/>
              <a:gd name="connsiteX15" fmla="*/ 1818075 w 4101062"/>
              <a:gd name="connsiteY15" fmla="*/ 3960039 h 4254341"/>
              <a:gd name="connsiteX16" fmla="*/ 1996750 w 4101062"/>
              <a:gd name="connsiteY16" fmla="*/ 4222797 h 4254341"/>
              <a:gd name="connsiteX17" fmla="*/ 2448695 w 4101062"/>
              <a:gd name="connsiteY17" fmla="*/ 4222797 h 4254341"/>
              <a:gd name="connsiteX18" fmla="*/ 2764006 w 4101062"/>
              <a:gd name="connsiteY18" fmla="*/ 3981059 h 4254341"/>
              <a:gd name="connsiteX19" fmla="*/ 2995233 w 4101062"/>
              <a:gd name="connsiteY19" fmla="*/ 3949528 h 4254341"/>
              <a:gd name="connsiteX20" fmla="*/ 3016254 w 4101062"/>
              <a:gd name="connsiteY20" fmla="*/ 3655239 h 4254341"/>
              <a:gd name="connsiteX21" fmla="*/ 3194930 w 4101062"/>
              <a:gd name="connsiteY21" fmla="*/ 3224315 h 4254341"/>
              <a:gd name="connsiteX22" fmla="*/ 3972695 w 4101062"/>
              <a:gd name="connsiteY22" fmla="*/ 3045639 h 4254341"/>
              <a:gd name="connsiteX23" fmla="*/ 3909633 w 4101062"/>
              <a:gd name="connsiteY23" fmla="*/ 1742356 h 4254341"/>
              <a:gd name="connsiteX24" fmla="*/ 4046268 w 4101062"/>
              <a:gd name="connsiteY24" fmla="*/ 827956 h 4254341"/>
              <a:gd name="connsiteX25" fmla="*/ 3962185 w 4101062"/>
              <a:gd name="connsiteY25" fmla="*/ 71211 h 4254341"/>
              <a:gd name="connsiteX26" fmla="*/ 2574819 w 4101062"/>
              <a:gd name="connsiteY26" fmla="*/ 71211 h 4254341"/>
              <a:gd name="connsiteX27" fmla="*/ 2270019 w 4101062"/>
              <a:gd name="connsiteY27" fmla="*/ 418052 h 4254341"/>
              <a:gd name="connsiteX28" fmla="*/ 2238488 w 4101062"/>
              <a:gd name="connsiteY28" fmla="*/ 1153777 h 4254341"/>
              <a:gd name="connsiteX29" fmla="*/ 1996750 w 4101062"/>
              <a:gd name="connsiteY29" fmla="*/ 1290412 h 42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01062" h="4254341">
                <a:moveTo>
                  <a:pt x="1996750" y="1290412"/>
                </a:moveTo>
                <a:cubicBezTo>
                  <a:pt x="1909164" y="1300922"/>
                  <a:pt x="1814571" y="1293915"/>
                  <a:pt x="1712971" y="1216839"/>
                </a:cubicBezTo>
                <a:cubicBezTo>
                  <a:pt x="1611371" y="1139763"/>
                  <a:pt x="1483495" y="948825"/>
                  <a:pt x="1387150" y="827956"/>
                </a:cubicBezTo>
                <a:cubicBezTo>
                  <a:pt x="1290805" y="707087"/>
                  <a:pt x="1225992" y="500384"/>
                  <a:pt x="1134902" y="491625"/>
                </a:cubicBezTo>
                <a:cubicBezTo>
                  <a:pt x="1043812" y="482866"/>
                  <a:pt x="912433" y="644025"/>
                  <a:pt x="840612" y="775404"/>
                </a:cubicBezTo>
                <a:cubicBezTo>
                  <a:pt x="768791" y="906783"/>
                  <a:pt x="637412" y="1095970"/>
                  <a:pt x="703978" y="1279901"/>
                </a:cubicBezTo>
                <a:cubicBezTo>
                  <a:pt x="770544" y="1463832"/>
                  <a:pt x="1140158" y="1709074"/>
                  <a:pt x="1240006" y="1878991"/>
                </a:cubicBezTo>
                <a:cubicBezTo>
                  <a:pt x="1339854" y="2048908"/>
                  <a:pt x="1472985" y="2241597"/>
                  <a:pt x="1303068" y="2299404"/>
                </a:cubicBezTo>
                <a:cubicBezTo>
                  <a:pt x="1133151" y="2357211"/>
                  <a:pt x="423702" y="2131239"/>
                  <a:pt x="220502" y="2225832"/>
                </a:cubicBezTo>
                <a:cubicBezTo>
                  <a:pt x="17302" y="2320425"/>
                  <a:pt x="-82546" y="2707556"/>
                  <a:pt x="83868" y="2866963"/>
                </a:cubicBezTo>
                <a:cubicBezTo>
                  <a:pt x="250282" y="3026370"/>
                  <a:pt x="1045564" y="3064908"/>
                  <a:pt x="1218985" y="3182273"/>
                </a:cubicBezTo>
                <a:cubicBezTo>
                  <a:pt x="1392406" y="3299638"/>
                  <a:pt x="1173440" y="3487073"/>
                  <a:pt x="1124392" y="3571156"/>
                </a:cubicBezTo>
                <a:cubicBezTo>
                  <a:pt x="1075344" y="3655239"/>
                  <a:pt x="891412" y="3634218"/>
                  <a:pt x="924695" y="3686770"/>
                </a:cubicBezTo>
                <a:cubicBezTo>
                  <a:pt x="957978" y="3739322"/>
                  <a:pt x="1215481" y="3863694"/>
                  <a:pt x="1324088" y="3886466"/>
                </a:cubicBezTo>
                <a:cubicBezTo>
                  <a:pt x="1432695" y="3909238"/>
                  <a:pt x="1494006" y="3811142"/>
                  <a:pt x="1576337" y="3823404"/>
                </a:cubicBezTo>
                <a:cubicBezTo>
                  <a:pt x="1658668" y="3835666"/>
                  <a:pt x="1748006" y="3893474"/>
                  <a:pt x="1818075" y="3960039"/>
                </a:cubicBezTo>
                <a:cubicBezTo>
                  <a:pt x="1888144" y="4026604"/>
                  <a:pt x="1891647" y="4179004"/>
                  <a:pt x="1996750" y="4222797"/>
                </a:cubicBezTo>
                <a:cubicBezTo>
                  <a:pt x="2101853" y="4266590"/>
                  <a:pt x="2320819" y="4263087"/>
                  <a:pt x="2448695" y="4222797"/>
                </a:cubicBezTo>
                <a:cubicBezTo>
                  <a:pt x="2576571" y="4182507"/>
                  <a:pt x="2672916" y="4026604"/>
                  <a:pt x="2764006" y="3981059"/>
                </a:cubicBezTo>
                <a:cubicBezTo>
                  <a:pt x="2855096" y="3935514"/>
                  <a:pt x="2953192" y="4003831"/>
                  <a:pt x="2995233" y="3949528"/>
                </a:cubicBezTo>
                <a:cubicBezTo>
                  <a:pt x="3037274" y="3895225"/>
                  <a:pt x="2982971" y="3776108"/>
                  <a:pt x="3016254" y="3655239"/>
                </a:cubicBezTo>
                <a:cubicBezTo>
                  <a:pt x="3049537" y="3534370"/>
                  <a:pt x="3035523" y="3325915"/>
                  <a:pt x="3194930" y="3224315"/>
                </a:cubicBezTo>
                <a:cubicBezTo>
                  <a:pt x="3354337" y="3122715"/>
                  <a:pt x="3853578" y="3292632"/>
                  <a:pt x="3972695" y="3045639"/>
                </a:cubicBezTo>
                <a:cubicBezTo>
                  <a:pt x="4091812" y="2798646"/>
                  <a:pt x="3897371" y="2111970"/>
                  <a:pt x="3909633" y="1742356"/>
                </a:cubicBezTo>
                <a:cubicBezTo>
                  <a:pt x="3921895" y="1372742"/>
                  <a:pt x="4037509" y="1106480"/>
                  <a:pt x="4046268" y="827956"/>
                </a:cubicBezTo>
                <a:cubicBezTo>
                  <a:pt x="4055027" y="549432"/>
                  <a:pt x="4207426" y="197335"/>
                  <a:pt x="3962185" y="71211"/>
                </a:cubicBezTo>
                <a:cubicBezTo>
                  <a:pt x="3716944" y="-54913"/>
                  <a:pt x="2856847" y="13404"/>
                  <a:pt x="2574819" y="71211"/>
                </a:cubicBezTo>
                <a:cubicBezTo>
                  <a:pt x="2292791" y="129018"/>
                  <a:pt x="2310309" y="223611"/>
                  <a:pt x="2270019" y="418052"/>
                </a:cubicBezTo>
                <a:cubicBezTo>
                  <a:pt x="2229729" y="612493"/>
                  <a:pt x="2284033" y="1008384"/>
                  <a:pt x="2238488" y="1153777"/>
                </a:cubicBezTo>
                <a:cubicBezTo>
                  <a:pt x="2192943" y="1299170"/>
                  <a:pt x="2084336" y="1279902"/>
                  <a:pt x="1996750" y="1290412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2D7C5-8792-4249-BD62-A3F4E27073A0}"/>
              </a:ext>
            </a:extLst>
          </p:cNvPr>
          <p:cNvSpPr/>
          <p:nvPr/>
        </p:nvSpPr>
        <p:spPr>
          <a:xfrm>
            <a:off x="946914" y="1380698"/>
            <a:ext cx="30812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devices: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End devices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devices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B9D94-712C-48D8-8B81-1A3C0B612D44}"/>
              </a:ext>
            </a:extLst>
          </p:cNvPr>
          <p:cNvSpPr/>
          <p:nvPr/>
        </p:nvSpPr>
        <p:spPr>
          <a:xfrm>
            <a:off x="1415755" y="5301209"/>
            <a:ext cx="1412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Send?</a:t>
            </a:r>
          </a:p>
          <a:p>
            <a:r>
              <a:rPr lang="en-US" sz="2400" dirty="0"/>
              <a:t>Receiver?</a:t>
            </a:r>
          </a:p>
          <a:p>
            <a:r>
              <a:rPr lang="en-US" sz="2400" dirty="0"/>
              <a:t>Storage?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5D6F8-DA02-4FDF-A337-1A59DE4321CF}"/>
              </a:ext>
            </a:extLst>
          </p:cNvPr>
          <p:cNvSpPr txBox="1"/>
          <p:nvPr/>
        </p:nvSpPr>
        <p:spPr>
          <a:xfrm>
            <a:off x="946914" y="2657532"/>
            <a:ext cx="3787467" cy="5735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links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fiber, copper, radio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rate: bandwidth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75113-3987-429E-B36C-6F64C1B58138}"/>
              </a:ext>
            </a:extLst>
          </p:cNvPr>
          <p:cNvSpPr txBox="1"/>
          <p:nvPr/>
        </p:nvSpPr>
        <p:spPr>
          <a:xfrm>
            <a:off x="942777" y="4149081"/>
            <a:ext cx="4397344" cy="5550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protocols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storage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exchange data?</a:t>
            </a:r>
          </a:p>
        </p:txBody>
      </p:sp>
      <p:sp>
        <p:nvSpPr>
          <p:cNvPr id="575" name="Rectangle 2">
            <a:extLst>
              <a:ext uri="{FF2B5EF4-FFF2-40B4-BE49-F238E27FC236}">
                <a16:creationId xmlns:a16="http://schemas.microsoft.com/office/drawing/2014/main" id="{39AE06F9-EBEF-4024-88CA-906178C6891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645395" y="-150246"/>
            <a:ext cx="756690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122730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  <p:bldP spid="3" grpId="1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D2CED5C-BD13-4672-BB46-8D21BA6ACFB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063552" y="0"/>
            <a:ext cx="7543800" cy="1295400"/>
          </a:xfrm>
        </p:spPr>
        <p:txBody>
          <a:bodyPr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8594D01-8B3F-494D-92AD-0C7026080AA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55300" y="1609626"/>
            <a:ext cx="9781260" cy="4411662"/>
          </a:xfrm>
        </p:spPr>
        <p:txBody>
          <a:bodyPr/>
          <a:lstStyle/>
          <a:p>
            <a:pPr eaLnBrk="1" hangingPunct="1"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Data and software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What is data?</a:t>
            </a:r>
          </a:p>
          <a:p>
            <a:pPr lvl="1" eaLnBrk="1" hangingPunct="1">
              <a:buClr>
                <a:srgbClr val="9E9EFF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ea typeface="宋体" panose="02010600030101010101" pitchFamily="2" charset="-122"/>
              </a:rPr>
              <a:t>Any object that can be processed or executed by a computer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Three states of data </a:t>
            </a:r>
          </a:p>
          <a:p>
            <a:pPr lvl="1" eaLnBrk="1" hangingPunct="1">
              <a:buClr>
                <a:srgbClr val="9E9EFF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Transmission state</a:t>
            </a:r>
          </a:p>
          <a:p>
            <a:pPr lvl="1" eaLnBrk="1" hangingPunct="1">
              <a:buClr>
                <a:srgbClr val="9E9EFF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Storage state</a:t>
            </a:r>
          </a:p>
          <a:p>
            <a:pPr lvl="1" eaLnBrk="1" hangingPunct="1">
              <a:buClr>
                <a:srgbClr val="9E9EFF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Processing state</a:t>
            </a:r>
            <a:endParaRPr lang="en-US" altLang="zh-CN" sz="2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buClr>
                <a:srgbClr val="9E9EFF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Data vs. information security 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Hardware and devices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Reputation </a:t>
            </a:r>
          </a:p>
          <a:p>
            <a:pPr eaLnBrk="1" hangingPunct="1">
              <a:buClr>
                <a:srgbClr val="9E9EFF"/>
              </a:buClr>
              <a:buFont typeface="Wingdings" panose="05000000000000000000" pitchFamily="2" charset="2"/>
              <a:buNone/>
            </a:pPr>
            <a:endParaRPr lang="en-US" altLang="zh-CN" sz="2600" dirty="0"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5815C-73FD-4971-9239-2912F6D91597}"/>
              </a:ext>
            </a:extLst>
          </p:cNvPr>
          <p:cNvSpPr txBox="1"/>
          <p:nvPr/>
        </p:nvSpPr>
        <p:spPr>
          <a:xfrm>
            <a:off x="1166760" y="1053149"/>
            <a:ext cx="445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 digital assets?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1E83BEBF-8B01-499D-84D1-DCBF2331066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02160" y="1738122"/>
            <a:ext cx="7620000" cy="4724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altLang="zh-CN" sz="2400" b="1" dirty="0">
                <a:ea typeface="宋体" panose="02010600030101010101" pitchFamily="2" charset="-122"/>
              </a:rPr>
              <a:t>Confidentiality </a:t>
            </a:r>
          </a:p>
          <a:p>
            <a:pPr lvl="2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altLang="zh-CN" sz="2100" dirty="0">
                <a:ea typeface="宋体" panose="02010600030101010101" pitchFamily="2" charset="-122"/>
              </a:rPr>
              <a:t>including data in transmission and storage states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Clr>
                <a:srgbClr val="9E9EFF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Data integrity           </a:t>
            </a:r>
          </a:p>
          <a:p>
            <a:pPr lvl="2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altLang="zh-CN" sz="2100" dirty="0">
                <a:ea typeface="宋体" panose="02010600030101010101" pitchFamily="2" charset="-122"/>
              </a:rPr>
              <a:t>including data in transmission and storage state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Clr>
                <a:srgbClr val="9E9EFF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Non-repudiation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Clr>
                <a:srgbClr val="9E9EFF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Authentication</a:t>
            </a:r>
          </a:p>
          <a:p>
            <a:pPr lvl="2" eaLnBrk="1" hangingPunct="1">
              <a:lnSpc>
                <a:spcPct val="90000"/>
              </a:lnSpc>
              <a:buClr>
                <a:srgbClr val="9E9EFF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All nodes in network, users, …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Clr>
                <a:srgbClr val="9E9EFF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Privacy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Clr>
                <a:srgbClr val="9E9EFF"/>
              </a:buClr>
            </a:pP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Availability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1D8BC-11A3-409C-8157-54B3A2837DF6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991544" y="0"/>
            <a:ext cx="67056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  <a:endParaRPr lang="en-US" altLang="zh-C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3751D-0463-47F0-9AE7-424A4B546501}"/>
              </a:ext>
            </a:extLst>
          </p:cNvPr>
          <p:cNvSpPr txBox="1"/>
          <p:nvPr/>
        </p:nvSpPr>
        <p:spPr>
          <a:xfrm>
            <a:off x="1564042" y="1019784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Security goals?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1768" y="103867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9052" y="1088337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666730" y="5139693"/>
            <a:ext cx="43856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[1]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Stallings, W. (2019).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Cryptography and network security : principles and practice (8th):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Pearson Education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AF6BE-42FE-4845-BDF7-2FD8337A5BF2}"/>
              </a:ext>
            </a:extLst>
          </p:cNvPr>
          <p:cNvSpPr/>
          <p:nvPr/>
        </p:nvSpPr>
        <p:spPr>
          <a:xfrm>
            <a:off x="4782616" y="507360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[2] Yan, S. Y.(2019). </a:t>
            </a: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</a:rPr>
              <a:t>Cybercryptography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: Applicable Cryptography for Cyberspace Security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: Springer.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61" y="1619346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ver">
            <a:extLst>
              <a:ext uri="{FF2B5EF4-FFF2-40B4-BE49-F238E27FC236}">
                <a16:creationId xmlns:a16="http://schemas.microsoft.com/office/drawing/2014/main" id="{162A0D64-5183-4357-9EAA-C88BF9B6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128" y="1557616"/>
            <a:ext cx="2322918" cy="34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520" y="16518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9052" y="1088337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Reference books for labs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384BB8-F3AF-47C6-A937-BD6FA0F5C478}"/>
              </a:ext>
            </a:extLst>
          </p:cNvPr>
          <p:cNvSpPr/>
          <p:nvPr/>
        </p:nvSpPr>
        <p:spPr>
          <a:xfrm>
            <a:off x="920100" y="5588039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[3]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Mihailescu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, M. I., &amp; Nita, S. L. (2021).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Pro cryptography and cryptanalysis with C++20: creating and programming advanced algorithms: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Apress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2000" dirty="0"/>
          </a:p>
        </p:txBody>
      </p:sp>
      <p:pic>
        <p:nvPicPr>
          <p:cNvPr id="2050" name="Picture 2" descr="cover">
            <a:extLst>
              <a:ext uri="{FF2B5EF4-FFF2-40B4-BE49-F238E27FC236}">
                <a16:creationId xmlns:a16="http://schemas.microsoft.com/office/drawing/2014/main" id="{1E342FE1-9A08-4C63-A2EA-B9E25817B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428" y="1676827"/>
            <a:ext cx="2736304" cy="389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8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1768" y="127411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9052" y="1160345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Other references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5BAD00-9663-4199-BF41-C72FBC67240A}"/>
              </a:ext>
            </a:extLst>
          </p:cNvPr>
          <p:cNvSpPr/>
          <p:nvPr/>
        </p:nvSpPr>
        <p:spPr>
          <a:xfrm>
            <a:off x="731912" y="5597264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[4] Katz, J., &amp; Lindell, Y. (2020). 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</a:rPr>
              <a:t>Introduction to modern cryptography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 (3rd): CRC press.</a:t>
            </a:r>
            <a:endParaRPr lang="en-US" sz="2200" dirty="0"/>
          </a:p>
        </p:txBody>
      </p:sp>
      <p:pic>
        <p:nvPicPr>
          <p:cNvPr id="3074" name="Picture 2" descr="Introduction to Modern Cryptography  book cover">
            <a:extLst>
              <a:ext uri="{FF2B5EF4-FFF2-40B4-BE49-F238E27FC236}">
                <a16:creationId xmlns:a16="http://schemas.microsoft.com/office/drawing/2014/main" id="{1EDB03E8-FF83-4B73-B41E-5E305CE95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369" y="1370576"/>
            <a:ext cx="2656029" cy="411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170116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FCBF4D3F5AA0B42B68E07FB91C34BA7" ma:contentTypeVersion="11" ma:contentTypeDescription="Tạo tài liệu mới." ma:contentTypeScope="" ma:versionID="ed05e5a23e8f7489e222a7bc3e9cd273">
  <xsd:schema xmlns:xsd="http://www.w3.org/2001/XMLSchema" xmlns:xs="http://www.w3.org/2001/XMLSchema" xmlns:p="http://schemas.microsoft.com/office/2006/metadata/properties" xmlns:ns2="069f7987-d72c-4517-9067-339cdb157c25" xmlns:ns3="b7308f7f-e392-4099-b1f6-a4ca59cf6c45" targetNamespace="http://schemas.microsoft.com/office/2006/metadata/properties" ma:root="true" ma:fieldsID="6a294af240976a002f18b4544f1391a4" ns2:_="" ns3:_="">
    <xsd:import namespace="069f7987-d72c-4517-9067-339cdb157c25"/>
    <xsd:import namespace="b7308f7f-e392-4099-b1f6-a4ca59cf6c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9f7987-d72c-4517-9067-339cdb157c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08f7f-e392-4099-b1f6-a4ca59cf6c4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685d5bb-0382-45f0-9c81-38aa78817693}" ma:internalName="TaxCatchAll" ma:showField="CatchAllData" ma:web="b7308f7f-e392-4099-b1f6-a4ca59cf6c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08f7f-e392-4099-b1f6-a4ca59cf6c45" xsi:nil="true"/>
    <lcf76f155ced4ddcb4097134ff3c332f xmlns="069f7987-d72c-4517-9067-339cdb157c2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1C67793-E796-4531-93E0-7B976FD367EA}"/>
</file>

<file path=customXml/itemProps2.xml><?xml version="1.0" encoding="utf-8"?>
<ds:datastoreItem xmlns:ds="http://schemas.openxmlformats.org/officeDocument/2006/customXml" ds:itemID="{F37449DF-666E-44A1-9B93-E753E036372D}"/>
</file>

<file path=customXml/itemProps3.xml><?xml version="1.0" encoding="utf-8"?>
<ds:datastoreItem xmlns:ds="http://schemas.openxmlformats.org/officeDocument/2006/customXml" ds:itemID="{FFD40A30-0BC0-49CE-9306-708335F2D32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949</Words>
  <Application>Microsoft Office PowerPoint</Application>
  <PresentationFormat>Widescreen</PresentationFormat>
  <Paragraphs>199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Arial</vt:lpstr>
      <vt:lpstr>Calibri</vt:lpstr>
      <vt:lpstr>Times</vt:lpstr>
      <vt:lpstr>Times New Roman</vt:lpstr>
      <vt:lpstr>Wingdings</vt:lpstr>
      <vt:lpstr>2_Standarddesign</vt:lpstr>
      <vt:lpstr>  NT219- Cryptography    </vt:lpstr>
      <vt:lpstr>Outline</vt:lpstr>
      <vt:lpstr>Why cryptology?</vt:lpstr>
      <vt:lpstr>PowerPoint Presentation</vt:lpstr>
      <vt:lpstr>Motivations</vt:lpstr>
      <vt:lpstr>PowerPoint Presentation</vt:lpstr>
      <vt:lpstr>Textbooks and References</vt:lpstr>
      <vt:lpstr>Textbooks and References</vt:lpstr>
      <vt:lpstr>Textbooks and References</vt:lpstr>
      <vt:lpstr>Syllabus</vt:lpstr>
      <vt:lpstr>Syllabus</vt:lpstr>
      <vt:lpstr>Syllabus</vt:lpstr>
      <vt:lpstr>Guide for reading textbooks and libraries</vt:lpstr>
      <vt:lpstr>Guide for reading textbooks and libraries</vt:lpstr>
      <vt:lpstr>Policy and course assessment</vt:lpstr>
      <vt:lpstr>Projects</vt:lpstr>
      <vt:lpstr>Projects</vt:lpstr>
      <vt:lpstr>Labs</vt:lpstr>
      <vt:lpstr>Class communication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Nguyễn Ngọc Tự</cp:lastModifiedBy>
  <cp:revision>540</cp:revision>
  <cp:lastPrinted>1999-07-26T11:07:16Z</cp:lastPrinted>
  <dcterms:created xsi:type="dcterms:W3CDTF">1999-06-21T09:15:32Z</dcterms:created>
  <dcterms:modified xsi:type="dcterms:W3CDTF">2024-02-20T03:23:26Z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0x0101001FCBF4D3F5AA0B42B68E07FB91C34BA7</vt:lpwstr>
  </property>
</Properties>
</file>