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60" r:id="rId3"/>
    <p:sldId id="262" r:id="rId4"/>
    <p:sldId id="263" r:id="rId5"/>
    <p:sldId id="276" r:id="rId6"/>
    <p:sldId id="301" r:id="rId7"/>
    <p:sldId id="302" r:id="rId8"/>
    <p:sldId id="277" r:id="rId9"/>
    <p:sldId id="266" r:id="rId10"/>
    <p:sldId id="297" r:id="rId11"/>
    <p:sldId id="292" r:id="rId12"/>
    <p:sldId id="267" r:id="rId13"/>
    <p:sldId id="293" r:id="rId14"/>
    <p:sldId id="294" r:id="rId15"/>
    <p:sldId id="296" r:id="rId16"/>
    <p:sldId id="295" r:id="rId17"/>
    <p:sldId id="280" r:id="rId18"/>
    <p:sldId id="299" r:id="rId19"/>
    <p:sldId id="300" r:id="rId20"/>
    <p:sldId id="30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D27FB-8019-4B75-9B87-91266033B946}" v="90" dt="2025-05-27T18:27:38.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447" autoAdjust="0"/>
  </p:normalViewPr>
  <p:slideViewPr>
    <p:cSldViewPr snapToGrid="0">
      <p:cViewPr varScale="1">
        <p:scale>
          <a:sx n="61" d="100"/>
          <a:sy n="61" d="100"/>
        </p:scale>
        <p:origin x="149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ại Quan Thiên" userId="7122f88e-d84d-4065-8574-ab3849c907ee" providerId="ADAL" clId="{34B715D5-94C8-4BDD-92A6-791D61667D8F}"/>
    <pc:docChg chg="undo redo custSel addSld delSld modSld sldOrd modMainMaster">
      <pc:chgData name="Lại Quan Thiên" userId="7122f88e-d84d-4065-8574-ab3849c907ee" providerId="ADAL" clId="{34B715D5-94C8-4BDD-92A6-791D61667D8F}" dt="2025-04-17T03:52:19.135" v="2546" actId="1076"/>
      <pc:docMkLst>
        <pc:docMk/>
      </pc:docMkLst>
      <pc:sldChg chg="addSp delSp modSp new mod ord modTransition">
        <pc:chgData name="Lại Quan Thiên" userId="7122f88e-d84d-4065-8574-ab3849c907ee" providerId="ADAL" clId="{34B715D5-94C8-4BDD-92A6-791D61667D8F}" dt="2025-04-16T19:37:17.343" v="2392"/>
        <pc:sldMkLst>
          <pc:docMk/>
          <pc:sldMk cId="773338865" sldId="256"/>
        </pc:sldMkLst>
      </pc:sldChg>
      <pc:sldChg chg="addSp delSp modSp new mod modTransition">
        <pc:chgData name="Lại Quan Thiên" userId="7122f88e-d84d-4065-8574-ab3849c907ee" providerId="ADAL" clId="{34B715D5-94C8-4BDD-92A6-791D61667D8F}" dt="2025-04-16T19:37:17.343" v="2392"/>
        <pc:sldMkLst>
          <pc:docMk/>
          <pc:sldMk cId="3536189866" sldId="257"/>
        </pc:sldMkLst>
      </pc:sldChg>
      <pc:sldChg chg="addSp delSp modSp add mod ord modTransition">
        <pc:chgData name="Lại Quan Thiên" userId="7122f88e-d84d-4065-8574-ab3849c907ee" providerId="ADAL" clId="{34B715D5-94C8-4BDD-92A6-791D61667D8F}" dt="2025-04-16T19:37:17.343" v="2392"/>
        <pc:sldMkLst>
          <pc:docMk/>
          <pc:sldMk cId="651966457" sldId="258"/>
        </pc:sldMkLst>
      </pc:sldChg>
      <pc:sldChg chg="addSp delSp modSp add mod modTransition">
        <pc:chgData name="Lại Quan Thiên" userId="7122f88e-d84d-4065-8574-ab3849c907ee" providerId="ADAL" clId="{34B715D5-94C8-4BDD-92A6-791D61667D8F}" dt="2025-04-16T19:37:17.343" v="2392"/>
        <pc:sldMkLst>
          <pc:docMk/>
          <pc:sldMk cId="1979303160" sldId="259"/>
        </pc:sldMkLst>
      </pc:sldChg>
      <pc:sldChg chg="addSp delSp modSp new mod ord modTransition chgLayout">
        <pc:chgData name="Lại Quan Thiên" userId="7122f88e-d84d-4065-8574-ab3849c907ee" providerId="ADAL" clId="{34B715D5-94C8-4BDD-92A6-791D61667D8F}" dt="2025-04-17T03:43:56.905" v="2437" actId="14100"/>
        <pc:sldMkLst>
          <pc:docMk/>
          <pc:sldMk cId="1078079958" sldId="260"/>
        </pc:sldMkLst>
        <pc:spChg chg="mod ord">
          <ac:chgData name="Lại Quan Thiên" userId="7122f88e-d84d-4065-8574-ab3849c907ee" providerId="ADAL" clId="{34B715D5-94C8-4BDD-92A6-791D61667D8F}" dt="2025-04-16T18:39:00.301" v="839" actId="113"/>
          <ac:spMkLst>
            <pc:docMk/>
            <pc:sldMk cId="1078079958" sldId="260"/>
            <ac:spMk id="4" creationId="{D49A4B3B-B5E9-F91E-328E-DF19936A133B}"/>
          </ac:spMkLst>
        </pc:spChg>
        <pc:spChg chg="add mod">
          <ac:chgData name="Lại Quan Thiên" userId="7122f88e-d84d-4065-8574-ab3849c907ee" providerId="ADAL" clId="{34B715D5-94C8-4BDD-92A6-791D61667D8F}" dt="2025-04-16T19:38:08.512" v="2400" actId="1076"/>
          <ac:spMkLst>
            <pc:docMk/>
            <pc:sldMk cId="1078079958" sldId="260"/>
            <ac:spMk id="8" creationId="{096DBA6B-D276-35EC-DEA2-CEBA4AAD8C27}"/>
          </ac:spMkLst>
        </pc:spChg>
        <pc:spChg chg="add mod">
          <ac:chgData name="Lại Quan Thiên" userId="7122f88e-d84d-4065-8574-ab3849c907ee" providerId="ADAL" clId="{34B715D5-94C8-4BDD-92A6-791D61667D8F}" dt="2025-04-17T03:43:56.905" v="2437" actId="14100"/>
          <ac:spMkLst>
            <pc:docMk/>
            <pc:sldMk cId="1078079958" sldId="260"/>
            <ac:spMk id="10" creationId="{6938E201-7C11-A895-62FE-A51F69E001B4}"/>
          </ac:spMkLst>
        </pc:spChg>
        <pc:spChg chg="add mod">
          <ac:chgData name="Lại Quan Thiên" userId="7122f88e-d84d-4065-8574-ab3849c907ee" providerId="ADAL" clId="{34B715D5-94C8-4BDD-92A6-791D61667D8F}" dt="2025-04-16T19:38:11.337" v="2403" actId="1076"/>
          <ac:spMkLst>
            <pc:docMk/>
            <pc:sldMk cId="1078079958" sldId="260"/>
            <ac:spMk id="11" creationId="{F57B933E-601B-B224-0D84-0190F1331EFE}"/>
          </ac:spMkLst>
        </pc:spChg>
        <pc:picChg chg="add mod">
          <ac:chgData name="Lại Quan Thiên" userId="7122f88e-d84d-4065-8574-ab3849c907ee" providerId="ADAL" clId="{34B715D5-94C8-4BDD-92A6-791D61667D8F}" dt="2025-04-16T18:57:30.182" v="906" actId="1076"/>
          <ac:picMkLst>
            <pc:docMk/>
            <pc:sldMk cId="1078079958" sldId="260"/>
            <ac:picMk id="2" creationId="{A8C7B835-5747-11D0-2899-FBA3A55B5A41}"/>
          </ac:picMkLst>
        </pc:picChg>
        <pc:picChg chg="add mod">
          <ac:chgData name="Lại Quan Thiên" userId="7122f88e-d84d-4065-8574-ab3849c907ee" providerId="ADAL" clId="{34B715D5-94C8-4BDD-92A6-791D61667D8F}" dt="2025-04-16T18:57:24.566" v="904" actId="1076"/>
          <ac:picMkLst>
            <pc:docMk/>
            <pc:sldMk cId="1078079958" sldId="260"/>
            <ac:picMk id="3" creationId="{A12CEEDA-4B92-7247-8289-F0D1CF07E950}"/>
          </ac:picMkLst>
        </pc:picChg>
      </pc:sldChg>
      <pc:sldChg chg="addSp delSp modSp new del mod">
        <pc:chgData name="Lại Quan Thiên" userId="7122f88e-d84d-4065-8574-ab3849c907ee" providerId="ADAL" clId="{34B715D5-94C8-4BDD-92A6-791D61667D8F}" dt="2025-04-16T18:57:08.811" v="902" actId="47"/>
        <pc:sldMkLst>
          <pc:docMk/>
          <pc:sldMk cId="3988478537" sldId="261"/>
        </pc:sldMkLst>
      </pc:sldChg>
      <pc:sldChg chg="addSp delSp modSp add del mod modTransition">
        <pc:chgData name="Lại Quan Thiên" userId="7122f88e-d84d-4065-8574-ab3849c907ee" providerId="ADAL" clId="{34B715D5-94C8-4BDD-92A6-791D61667D8F}" dt="2025-04-17T03:50:59.256" v="2444" actId="478"/>
        <pc:sldMkLst>
          <pc:docMk/>
          <pc:sldMk cId="0" sldId="262"/>
        </pc:sldMkLst>
        <pc:spChg chg="mod">
          <ac:chgData name="Lại Quan Thiên" userId="7122f88e-d84d-4065-8574-ab3849c907ee" providerId="ADAL" clId="{34B715D5-94C8-4BDD-92A6-791D61667D8F}" dt="2025-04-16T19:21:13.987" v="1429" actId="14100"/>
          <ac:spMkLst>
            <pc:docMk/>
            <pc:sldMk cId="0" sldId="262"/>
            <ac:spMk id="5" creationId="{F84FE948-70EA-BA2C-62AB-B53EE843AE36}"/>
          </ac:spMkLst>
        </pc:spChg>
        <pc:spChg chg="mod">
          <ac:chgData name="Lại Quan Thiên" userId="7122f88e-d84d-4065-8574-ab3849c907ee" providerId="ADAL" clId="{34B715D5-94C8-4BDD-92A6-791D61667D8F}" dt="2025-04-16T19:10:03.360" v="1147"/>
          <ac:spMkLst>
            <pc:docMk/>
            <pc:sldMk cId="0" sldId="262"/>
            <ac:spMk id="219" creationId="{00000000-0000-0000-0000-000000000000}"/>
          </ac:spMkLst>
        </pc:spChg>
        <pc:spChg chg="mod">
          <ac:chgData name="Lại Quan Thiên" userId="7122f88e-d84d-4065-8574-ab3849c907ee" providerId="ADAL" clId="{34B715D5-94C8-4BDD-92A6-791D61667D8F}" dt="2025-04-16T19:20:43.475" v="1386" actId="1076"/>
          <ac:spMkLst>
            <pc:docMk/>
            <pc:sldMk cId="0" sldId="262"/>
            <ac:spMk id="220" creationId="{00000000-0000-0000-0000-000000000000}"/>
          </ac:spMkLst>
        </pc:spChg>
        <pc:spChg chg="mod">
          <ac:chgData name="Lại Quan Thiên" userId="7122f88e-d84d-4065-8574-ab3849c907ee" providerId="ADAL" clId="{34B715D5-94C8-4BDD-92A6-791D61667D8F}" dt="2025-04-16T19:05:31.383" v="1049" actId="113"/>
          <ac:spMkLst>
            <pc:docMk/>
            <pc:sldMk cId="0" sldId="262"/>
            <ac:spMk id="221" creationId="{00000000-0000-0000-0000-000000000000}"/>
          </ac:spMkLst>
        </pc:spChg>
        <pc:spChg chg="mod">
          <ac:chgData name="Lại Quan Thiên" userId="7122f88e-d84d-4065-8574-ab3849c907ee" providerId="ADAL" clId="{34B715D5-94C8-4BDD-92A6-791D61667D8F}" dt="2025-04-16T19:06:48.225" v="1075" actId="14100"/>
          <ac:spMkLst>
            <pc:docMk/>
            <pc:sldMk cId="0" sldId="262"/>
            <ac:spMk id="222" creationId="{00000000-0000-0000-0000-000000000000}"/>
          </ac:spMkLst>
        </pc:spChg>
      </pc:sldChg>
      <pc:sldChg chg="addSp delSp modSp add mod modTransition">
        <pc:chgData name="Lại Quan Thiên" userId="7122f88e-d84d-4065-8574-ab3849c907ee" providerId="ADAL" clId="{34B715D5-94C8-4BDD-92A6-791D61667D8F}" dt="2025-04-17T03:52:09.306" v="2517" actId="20577"/>
        <pc:sldMkLst>
          <pc:docMk/>
          <pc:sldMk cId="0" sldId="263"/>
        </pc:sldMkLst>
        <pc:spChg chg="mod">
          <ac:chgData name="Lại Quan Thiên" userId="7122f88e-d84d-4065-8574-ab3849c907ee" providerId="ADAL" clId="{34B715D5-94C8-4BDD-92A6-791D61667D8F}" dt="2025-04-16T19:04:42.934" v="1046" actId="207"/>
          <ac:spMkLst>
            <pc:docMk/>
            <pc:sldMk cId="0" sldId="263"/>
            <ac:spMk id="7" creationId="{4F4C722D-5F92-2AD6-EE65-72CD22044158}"/>
          </ac:spMkLst>
        </pc:spChg>
        <pc:picChg chg="mod">
          <ac:chgData name="Lại Quan Thiên" userId="7122f88e-d84d-4065-8574-ab3849c907ee" providerId="ADAL" clId="{34B715D5-94C8-4BDD-92A6-791D61667D8F}" dt="2025-04-16T19:02:39.576" v="1012" actId="1076"/>
          <ac:picMkLst>
            <pc:docMk/>
            <pc:sldMk cId="0" sldId="263"/>
            <ac:picMk id="245" creationId="{00000000-0000-0000-0000-000000000000}"/>
          </ac:picMkLst>
        </pc:picChg>
      </pc:sldChg>
      <pc:sldChg chg="addSp modSp add mod modTransition modShow">
        <pc:chgData name="Lại Quan Thiên" userId="7122f88e-d84d-4065-8574-ab3849c907ee" providerId="ADAL" clId="{34B715D5-94C8-4BDD-92A6-791D61667D8F}" dt="2025-04-16T19:37:17.343" v="2392"/>
        <pc:sldMkLst>
          <pc:docMk/>
          <pc:sldMk cId="2740904777" sldId="264"/>
        </pc:sldMkLst>
      </pc:sldChg>
      <pc:sldChg chg="new del">
        <pc:chgData name="Lại Quan Thiên" userId="7122f88e-d84d-4065-8574-ab3849c907ee" providerId="ADAL" clId="{34B715D5-94C8-4BDD-92A6-791D61667D8F}" dt="2025-04-16T19:06:16.558" v="1071" actId="47"/>
        <pc:sldMkLst>
          <pc:docMk/>
          <pc:sldMk cId="3856939645" sldId="265"/>
        </pc:sldMkLst>
      </pc:sldChg>
      <pc:sldChg chg="modSp add mod modTransition">
        <pc:chgData name="Lại Quan Thiên" userId="7122f88e-d84d-4065-8574-ab3849c907ee" providerId="ADAL" clId="{34B715D5-94C8-4BDD-92A6-791D61667D8F}" dt="2025-04-16T19:37:17.343" v="2392"/>
        <pc:sldMkLst>
          <pc:docMk/>
          <pc:sldMk cId="1775983142" sldId="266"/>
        </pc:sldMkLst>
        <pc:spChg chg="mod">
          <ac:chgData name="Lại Quan Thiên" userId="7122f88e-d84d-4065-8574-ab3849c907ee" providerId="ADAL" clId="{34B715D5-94C8-4BDD-92A6-791D61667D8F}" dt="2025-04-16T19:20:39.127" v="1385" actId="1076"/>
          <ac:spMkLst>
            <pc:docMk/>
            <pc:sldMk cId="1775983142" sldId="266"/>
            <ac:spMk id="4" creationId="{522894EF-67B9-B075-625C-73DFCF28ECEB}"/>
          </ac:spMkLst>
        </pc:spChg>
        <pc:spChg chg="mod">
          <ac:chgData name="Lại Quan Thiên" userId="7122f88e-d84d-4065-8574-ab3849c907ee" providerId="ADAL" clId="{34B715D5-94C8-4BDD-92A6-791D61667D8F}" dt="2025-04-16T19:08:35.271" v="1140" actId="14100"/>
          <ac:spMkLst>
            <pc:docMk/>
            <pc:sldMk cId="1775983142" sldId="266"/>
            <ac:spMk id="7" creationId="{6AE8ACEF-AB47-E93B-77AF-4280DC7F9F50}"/>
          </ac:spMkLst>
        </pc:spChg>
      </pc:sldChg>
      <pc:sldChg chg="addSp delSp modSp add del mod modTransition">
        <pc:chgData name="Lại Quan Thiên" userId="7122f88e-d84d-4065-8574-ab3849c907ee" providerId="ADAL" clId="{34B715D5-94C8-4BDD-92A6-791D61667D8F}" dt="2025-04-16T19:37:17.343" v="2392"/>
        <pc:sldMkLst>
          <pc:docMk/>
          <pc:sldMk cId="2390087278" sldId="267"/>
        </pc:sldMkLst>
        <pc:spChg chg="mod">
          <ac:chgData name="Lại Quan Thiên" userId="7122f88e-d84d-4065-8574-ab3849c907ee" providerId="ADAL" clId="{34B715D5-94C8-4BDD-92A6-791D61667D8F}" dt="2025-04-16T19:20:35.665" v="1384" actId="1076"/>
          <ac:spMkLst>
            <pc:docMk/>
            <pc:sldMk cId="2390087278" sldId="267"/>
            <ac:spMk id="4" creationId="{FF3316D0-B9C3-1882-EEF2-DD2C6D47089D}"/>
          </ac:spMkLst>
        </pc:spChg>
        <pc:spChg chg="mod">
          <ac:chgData name="Lại Quan Thiên" userId="7122f88e-d84d-4065-8574-ab3849c907ee" providerId="ADAL" clId="{34B715D5-94C8-4BDD-92A6-791D61667D8F}" dt="2025-04-16T19:16:52.286" v="1252" actId="14100"/>
          <ac:spMkLst>
            <pc:docMk/>
            <pc:sldMk cId="2390087278" sldId="267"/>
            <ac:spMk id="7" creationId="{CBA3FF8D-1EE5-466C-62A8-BC6108634108}"/>
          </ac:spMkLst>
        </pc:spChg>
      </pc:sldChg>
      <pc:sldChg chg="addSp delSp modSp new mod modTransition modClrScheme chgLayout">
        <pc:chgData name="Lại Quan Thiên" userId="7122f88e-d84d-4065-8574-ab3849c907ee" providerId="ADAL" clId="{34B715D5-94C8-4BDD-92A6-791D61667D8F}" dt="2025-04-16T19:37:17.343" v="2392"/>
        <pc:sldMkLst>
          <pc:docMk/>
          <pc:sldMk cId="2942282217" sldId="268"/>
        </pc:sldMkLst>
      </pc:sldChg>
      <pc:sldChg chg="addSp delSp modSp add mod modTransition">
        <pc:chgData name="Lại Quan Thiên" userId="7122f88e-d84d-4065-8574-ab3849c907ee" providerId="ADAL" clId="{34B715D5-94C8-4BDD-92A6-791D61667D8F}" dt="2025-04-16T19:37:17.343" v="2392"/>
        <pc:sldMkLst>
          <pc:docMk/>
          <pc:sldMk cId="3408611566" sldId="269"/>
        </pc:sldMkLst>
      </pc:sldChg>
      <pc:sldChg chg="addSp delSp modSp new mod modTransition">
        <pc:chgData name="Lại Quan Thiên" userId="7122f88e-d84d-4065-8574-ab3849c907ee" providerId="ADAL" clId="{34B715D5-94C8-4BDD-92A6-791D61667D8F}" dt="2025-04-17T03:15:41.816" v="2404" actId="208"/>
        <pc:sldMkLst>
          <pc:docMk/>
          <pc:sldMk cId="3390826016" sldId="270"/>
        </pc:sldMkLst>
      </pc:sldChg>
      <pc:sldChg chg="new del">
        <pc:chgData name="Lại Quan Thiên" userId="7122f88e-d84d-4065-8574-ab3849c907ee" providerId="ADAL" clId="{34B715D5-94C8-4BDD-92A6-791D61667D8F}" dt="2025-04-16T19:26:54.262" v="1525" actId="47"/>
        <pc:sldMkLst>
          <pc:docMk/>
          <pc:sldMk cId="2704391094" sldId="271"/>
        </pc:sldMkLst>
      </pc:sldChg>
      <pc:sldChg chg="add del">
        <pc:chgData name="Lại Quan Thiên" userId="7122f88e-d84d-4065-8574-ab3849c907ee" providerId="ADAL" clId="{34B715D5-94C8-4BDD-92A6-791D61667D8F}" dt="2025-04-16T19:26:59.037" v="1529" actId="47"/>
        <pc:sldMkLst>
          <pc:docMk/>
          <pc:sldMk cId="3882060854" sldId="272"/>
        </pc:sldMkLst>
      </pc:sldChg>
      <pc:sldChg chg="modSp add mod modTransition">
        <pc:chgData name="Lại Quan Thiên" userId="7122f88e-d84d-4065-8574-ab3849c907ee" providerId="ADAL" clId="{34B715D5-94C8-4BDD-92A6-791D61667D8F}" dt="2025-04-16T19:37:17.343" v="2392"/>
        <pc:sldMkLst>
          <pc:docMk/>
          <pc:sldMk cId="1941786717" sldId="273"/>
        </pc:sldMkLst>
      </pc:sldChg>
      <pc:sldChg chg="add del">
        <pc:chgData name="Lại Quan Thiên" userId="7122f88e-d84d-4065-8574-ab3849c907ee" providerId="ADAL" clId="{34B715D5-94C8-4BDD-92A6-791D61667D8F}" dt="2025-04-16T19:26:57.977" v="1527"/>
        <pc:sldMkLst>
          <pc:docMk/>
          <pc:sldMk cId="3130518501" sldId="273"/>
        </pc:sldMkLst>
      </pc:sldChg>
      <pc:sldChg chg="addSp delSp add del mod">
        <pc:chgData name="Lại Quan Thiên" userId="7122f88e-d84d-4065-8574-ab3849c907ee" providerId="ADAL" clId="{34B715D5-94C8-4BDD-92A6-791D61667D8F}" dt="2025-04-17T03:18:57.448" v="2429" actId="47"/>
        <pc:sldMkLst>
          <pc:docMk/>
          <pc:sldMk cId="1460192839" sldId="274"/>
        </pc:sldMkLst>
      </pc:sldChg>
      <pc:sldChg chg="modSp add mod ord">
        <pc:chgData name="Lại Quan Thiên" userId="7122f88e-d84d-4065-8574-ab3849c907ee" providerId="ADAL" clId="{34B715D5-94C8-4BDD-92A6-791D61667D8F}" dt="2025-04-17T03:44:02.930" v="2439" actId="14100"/>
        <pc:sldMkLst>
          <pc:docMk/>
          <pc:sldMk cId="3850299605" sldId="274"/>
        </pc:sldMkLst>
      </pc:sldChg>
      <pc:sldChg chg="add del">
        <pc:chgData name="Lại Quan Thiên" userId="7122f88e-d84d-4065-8574-ab3849c907ee" providerId="ADAL" clId="{34B715D5-94C8-4BDD-92A6-791D61667D8F}" dt="2025-04-17T03:18:59.665" v="2431"/>
        <pc:sldMkLst>
          <pc:docMk/>
          <pc:sldMk cId="4062357273" sldId="274"/>
        </pc:sldMkLst>
      </pc:sldChg>
      <pc:sldChg chg="addSp delSp modSp add mod">
        <pc:chgData name="Lại Quan Thiên" userId="7122f88e-d84d-4065-8574-ab3849c907ee" providerId="ADAL" clId="{34B715D5-94C8-4BDD-92A6-791D61667D8F}" dt="2025-04-17T03:52:19.135" v="2546" actId="1076"/>
        <pc:sldMkLst>
          <pc:docMk/>
          <pc:sldMk cId="1271481481" sldId="275"/>
        </pc:sldMkLst>
      </pc:sldChg>
      <pc:sldMasterChg chg="delSldLayout modSldLayout">
        <pc:chgData name="Lại Quan Thiên" userId="7122f88e-d84d-4065-8574-ab3849c907ee" providerId="ADAL" clId="{34B715D5-94C8-4BDD-92A6-791D61667D8F}" dt="2025-04-16T19:26:59.037" v="1529" actId="47"/>
        <pc:sldMasterMkLst>
          <pc:docMk/>
          <pc:sldMasterMk cId="1335069399" sldId="2147483648"/>
        </pc:sldMasterMkLst>
        <pc:sldLayoutChg chg="modSp mod">
          <pc:chgData name="Lại Quan Thiên" userId="7122f88e-d84d-4065-8574-ab3849c907ee" providerId="ADAL" clId="{34B715D5-94C8-4BDD-92A6-791D61667D8F}" dt="2025-04-16T18:32:31.431" v="830" actId="2711"/>
          <pc:sldLayoutMkLst>
            <pc:docMk/>
            <pc:sldMasterMk cId="1335069399" sldId="2147483648"/>
            <pc:sldLayoutMk cId="965901251" sldId="2147483650"/>
          </pc:sldLayoutMkLst>
          <pc:spChg chg="mod">
            <ac:chgData name="Lại Quan Thiên" userId="7122f88e-d84d-4065-8574-ab3849c907ee" providerId="ADAL" clId="{34B715D5-94C8-4BDD-92A6-791D61667D8F}" dt="2025-04-16T18:32:31.431" v="830" actId="2711"/>
            <ac:spMkLst>
              <pc:docMk/>
              <pc:sldMasterMk cId="1335069399" sldId="2147483648"/>
              <pc:sldLayoutMk cId="965901251" sldId="2147483650"/>
              <ac:spMk id="2" creationId="{70313929-5822-031A-6F68-5D1190DD2AB4}"/>
            </ac:spMkLst>
          </pc:spChg>
          <pc:spChg chg="mod">
            <ac:chgData name="Lại Quan Thiên" userId="7122f88e-d84d-4065-8574-ab3849c907ee" providerId="ADAL" clId="{34B715D5-94C8-4BDD-92A6-791D61667D8F}" dt="2025-04-16T18:32:31.431" v="830" actId="2711"/>
            <ac:spMkLst>
              <pc:docMk/>
              <pc:sldMasterMk cId="1335069399" sldId="2147483648"/>
              <pc:sldLayoutMk cId="965901251" sldId="2147483650"/>
              <ac:spMk id="3" creationId="{497C05E2-198E-1057-468A-AB669E46634F}"/>
            </ac:spMkLst>
          </pc:spChg>
          <pc:spChg chg="mod">
            <ac:chgData name="Lại Quan Thiên" userId="7122f88e-d84d-4065-8574-ab3849c907ee" providerId="ADAL" clId="{34B715D5-94C8-4BDD-92A6-791D61667D8F}" dt="2025-04-16T18:32:31.431" v="830" actId="2711"/>
            <ac:spMkLst>
              <pc:docMk/>
              <pc:sldMasterMk cId="1335069399" sldId="2147483648"/>
              <pc:sldLayoutMk cId="965901251" sldId="2147483650"/>
              <ac:spMk id="4" creationId="{1186E95D-2B12-4D2A-557C-784648D3EA68}"/>
            </ac:spMkLst>
          </pc:spChg>
          <pc:spChg chg="mod">
            <ac:chgData name="Lại Quan Thiên" userId="7122f88e-d84d-4065-8574-ab3849c907ee" providerId="ADAL" clId="{34B715D5-94C8-4BDD-92A6-791D61667D8F}" dt="2025-04-16T18:32:31.431" v="830" actId="2711"/>
            <ac:spMkLst>
              <pc:docMk/>
              <pc:sldMasterMk cId="1335069399" sldId="2147483648"/>
              <pc:sldLayoutMk cId="965901251" sldId="2147483650"/>
              <ac:spMk id="5" creationId="{54C2D998-778E-DEF0-0F43-CC01B688D495}"/>
            </ac:spMkLst>
          </pc:spChg>
          <pc:spChg chg="mod">
            <ac:chgData name="Lại Quan Thiên" userId="7122f88e-d84d-4065-8574-ab3849c907ee" providerId="ADAL" clId="{34B715D5-94C8-4BDD-92A6-791D61667D8F}" dt="2025-04-16T18:32:31.431" v="830" actId="2711"/>
            <ac:spMkLst>
              <pc:docMk/>
              <pc:sldMasterMk cId="1335069399" sldId="2147483648"/>
              <pc:sldLayoutMk cId="965901251" sldId="2147483650"/>
              <ac:spMk id="6" creationId="{7CABDAAA-BED6-82CE-FDBC-769996E5B040}"/>
            </ac:spMkLst>
          </pc:spChg>
        </pc:sldLayoutChg>
        <pc:sldLayoutChg chg="modSp">
          <pc:chgData name="Lại Quan Thiên" userId="7122f88e-d84d-4065-8574-ab3849c907ee" providerId="ADAL" clId="{34B715D5-94C8-4BDD-92A6-791D61667D8F}" dt="2025-04-16T18:32:42.544" v="831" actId="2711"/>
          <pc:sldLayoutMkLst>
            <pc:docMk/>
            <pc:sldMasterMk cId="1335069399" sldId="2147483648"/>
            <pc:sldLayoutMk cId="3865590402" sldId="2147483651"/>
          </pc:sldLayoutMkLst>
          <pc:spChg chg="mod">
            <ac:chgData name="Lại Quan Thiên" userId="7122f88e-d84d-4065-8574-ab3849c907ee" providerId="ADAL" clId="{34B715D5-94C8-4BDD-92A6-791D61667D8F}" dt="2025-04-16T18:32:42.544" v="831" actId="2711"/>
            <ac:spMkLst>
              <pc:docMk/>
              <pc:sldMasterMk cId="1335069399" sldId="2147483648"/>
              <pc:sldLayoutMk cId="3865590402" sldId="2147483651"/>
              <ac:spMk id="2" creationId="{3FECD642-E094-58D6-B8C5-7CD47CAA12AE}"/>
            </ac:spMkLst>
          </pc:spChg>
          <pc:spChg chg="mod">
            <ac:chgData name="Lại Quan Thiên" userId="7122f88e-d84d-4065-8574-ab3849c907ee" providerId="ADAL" clId="{34B715D5-94C8-4BDD-92A6-791D61667D8F}" dt="2025-04-16T18:32:42.544" v="831" actId="2711"/>
            <ac:spMkLst>
              <pc:docMk/>
              <pc:sldMasterMk cId="1335069399" sldId="2147483648"/>
              <pc:sldLayoutMk cId="3865590402" sldId="2147483651"/>
              <ac:spMk id="3" creationId="{C7C1E1F4-F31E-E597-7716-F11777AE35FB}"/>
            </ac:spMkLst>
          </pc:spChg>
          <pc:spChg chg="mod">
            <ac:chgData name="Lại Quan Thiên" userId="7122f88e-d84d-4065-8574-ab3849c907ee" providerId="ADAL" clId="{34B715D5-94C8-4BDD-92A6-791D61667D8F}" dt="2025-04-16T18:32:42.544" v="831" actId="2711"/>
            <ac:spMkLst>
              <pc:docMk/>
              <pc:sldMasterMk cId="1335069399" sldId="2147483648"/>
              <pc:sldLayoutMk cId="3865590402" sldId="2147483651"/>
              <ac:spMk id="4" creationId="{FA0EB2DF-95BA-8DE2-3BBA-75A7301DBF79}"/>
            </ac:spMkLst>
          </pc:spChg>
          <pc:spChg chg="mod">
            <ac:chgData name="Lại Quan Thiên" userId="7122f88e-d84d-4065-8574-ab3849c907ee" providerId="ADAL" clId="{34B715D5-94C8-4BDD-92A6-791D61667D8F}" dt="2025-04-16T18:32:42.544" v="831" actId="2711"/>
            <ac:spMkLst>
              <pc:docMk/>
              <pc:sldMasterMk cId="1335069399" sldId="2147483648"/>
              <pc:sldLayoutMk cId="3865590402" sldId="2147483651"/>
              <ac:spMk id="5" creationId="{12BF8BFA-1F4A-E9DF-0697-3D2B5445BDFB}"/>
            </ac:spMkLst>
          </pc:spChg>
          <pc:spChg chg="mod">
            <ac:chgData name="Lại Quan Thiên" userId="7122f88e-d84d-4065-8574-ab3849c907ee" providerId="ADAL" clId="{34B715D5-94C8-4BDD-92A6-791D61667D8F}" dt="2025-04-16T18:32:42.544" v="831" actId="2711"/>
            <ac:spMkLst>
              <pc:docMk/>
              <pc:sldMasterMk cId="1335069399" sldId="2147483648"/>
              <pc:sldLayoutMk cId="3865590402" sldId="2147483651"/>
              <ac:spMk id="6" creationId="{DC38FD58-D3E7-897B-002B-2A62F9F498CE}"/>
            </ac:spMkLst>
          </pc:spChg>
        </pc:sldLayoutChg>
        <pc:sldLayoutChg chg="modSp">
          <pc:chgData name="Lại Quan Thiên" userId="7122f88e-d84d-4065-8574-ab3849c907ee" providerId="ADAL" clId="{34B715D5-94C8-4BDD-92A6-791D61667D8F}" dt="2025-04-16T18:32:46.252" v="832" actId="2711"/>
          <pc:sldLayoutMkLst>
            <pc:docMk/>
            <pc:sldMasterMk cId="1335069399" sldId="2147483648"/>
            <pc:sldLayoutMk cId="2453717096" sldId="2147483652"/>
          </pc:sldLayoutMkLst>
          <pc:spChg chg="mod">
            <ac:chgData name="Lại Quan Thiên" userId="7122f88e-d84d-4065-8574-ab3849c907ee" providerId="ADAL" clId="{34B715D5-94C8-4BDD-92A6-791D61667D8F}" dt="2025-04-16T18:32:46.252" v="832" actId="2711"/>
            <ac:spMkLst>
              <pc:docMk/>
              <pc:sldMasterMk cId="1335069399" sldId="2147483648"/>
              <pc:sldLayoutMk cId="2453717096" sldId="2147483652"/>
              <ac:spMk id="2" creationId="{1FEDC29E-1E24-D3D9-E56D-6BC64844F750}"/>
            </ac:spMkLst>
          </pc:spChg>
          <pc:spChg chg="mod">
            <ac:chgData name="Lại Quan Thiên" userId="7122f88e-d84d-4065-8574-ab3849c907ee" providerId="ADAL" clId="{34B715D5-94C8-4BDD-92A6-791D61667D8F}" dt="2025-04-16T18:32:46.252" v="832" actId="2711"/>
            <ac:spMkLst>
              <pc:docMk/>
              <pc:sldMasterMk cId="1335069399" sldId="2147483648"/>
              <pc:sldLayoutMk cId="2453717096" sldId="2147483652"/>
              <ac:spMk id="3" creationId="{86AD5899-0BA0-A1AB-3BA3-D9611BD12501}"/>
            </ac:spMkLst>
          </pc:spChg>
          <pc:spChg chg="mod">
            <ac:chgData name="Lại Quan Thiên" userId="7122f88e-d84d-4065-8574-ab3849c907ee" providerId="ADAL" clId="{34B715D5-94C8-4BDD-92A6-791D61667D8F}" dt="2025-04-16T18:32:46.252" v="832" actId="2711"/>
            <ac:spMkLst>
              <pc:docMk/>
              <pc:sldMasterMk cId="1335069399" sldId="2147483648"/>
              <pc:sldLayoutMk cId="2453717096" sldId="2147483652"/>
              <ac:spMk id="4" creationId="{A15C4922-BA73-D346-B556-639DC6657015}"/>
            </ac:spMkLst>
          </pc:spChg>
          <pc:spChg chg="mod">
            <ac:chgData name="Lại Quan Thiên" userId="7122f88e-d84d-4065-8574-ab3849c907ee" providerId="ADAL" clId="{34B715D5-94C8-4BDD-92A6-791D61667D8F}" dt="2025-04-16T18:32:46.252" v="832" actId="2711"/>
            <ac:spMkLst>
              <pc:docMk/>
              <pc:sldMasterMk cId="1335069399" sldId="2147483648"/>
              <pc:sldLayoutMk cId="2453717096" sldId="2147483652"/>
              <ac:spMk id="5" creationId="{15C89235-2C9B-377E-C01E-0666DA586DEF}"/>
            </ac:spMkLst>
          </pc:spChg>
          <pc:spChg chg="mod">
            <ac:chgData name="Lại Quan Thiên" userId="7122f88e-d84d-4065-8574-ab3849c907ee" providerId="ADAL" clId="{34B715D5-94C8-4BDD-92A6-791D61667D8F}" dt="2025-04-16T18:32:46.252" v="832" actId="2711"/>
            <ac:spMkLst>
              <pc:docMk/>
              <pc:sldMasterMk cId="1335069399" sldId="2147483648"/>
              <pc:sldLayoutMk cId="2453717096" sldId="2147483652"/>
              <ac:spMk id="6" creationId="{70BF5CD4-3ACF-4E5E-1CB4-D50F58C33803}"/>
            </ac:spMkLst>
          </pc:spChg>
          <pc:spChg chg="mod">
            <ac:chgData name="Lại Quan Thiên" userId="7122f88e-d84d-4065-8574-ab3849c907ee" providerId="ADAL" clId="{34B715D5-94C8-4BDD-92A6-791D61667D8F}" dt="2025-04-16T18:32:46.252" v="832" actId="2711"/>
            <ac:spMkLst>
              <pc:docMk/>
              <pc:sldMasterMk cId="1335069399" sldId="2147483648"/>
              <pc:sldLayoutMk cId="2453717096" sldId="2147483652"/>
              <ac:spMk id="7" creationId="{ED8232AE-30A4-B8B4-067C-A5BD96CD2A67}"/>
            </ac:spMkLst>
          </pc:spChg>
        </pc:sldLayoutChg>
        <pc:sldLayoutChg chg="del">
          <pc:chgData name="Lại Quan Thiên" userId="7122f88e-d84d-4065-8574-ab3849c907ee" providerId="ADAL" clId="{34B715D5-94C8-4BDD-92A6-791D61667D8F}" dt="2025-04-16T19:26:59.037" v="1529" actId="47"/>
          <pc:sldLayoutMkLst>
            <pc:docMk/>
            <pc:sldMasterMk cId="1335069399" sldId="2147483648"/>
            <pc:sldLayoutMk cId="1925845785" sldId="2147483670"/>
          </pc:sldLayoutMkLst>
        </pc:sldLayoutChg>
      </pc:sldMasterChg>
      <pc:sldMasterChg chg="delSldLayout modSldLayout">
        <pc:chgData name="Lại Quan Thiên" userId="7122f88e-d84d-4065-8574-ab3849c907ee" providerId="ADAL" clId="{34B715D5-94C8-4BDD-92A6-791D61667D8F}" dt="2025-04-17T03:18:57.448" v="2429" actId="47"/>
        <pc:sldMasterMkLst>
          <pc:docMk/>
          <pc:sldMasterMk cId="4008621844" sldId="2147483660"/>
        </pc:sldMasterMkLst>
        <pc:sldLayoutChg chg="addSp modSp">
          <pc:chgData name="Lại Quan Thiên" userId="7122f88e-d84d-4065-8574-ab3849c907ee" providerId="ADAL" clId="{34B715D5-94C8-4BDD-92A6-791D61667D8F}" dt="2025-04-16T19:15:50.738" v="1235" actId="121"/>
          <pc:sldLayoutMkLst>
            <pc:docMk/>
            <pc:sldMasterMk cId="4008621844" sldId="2147483660"/>
            <pc:sldLayoutMk cId="757931890" sldId="2147483661"/>
          </pc:sldLayoutMkLst>
          <pc:spChg chg="add mod">
            <ac:chgData name="Lại Quan Thiên" userId="7122f88e-d84d-4065-8574-ab3849c907ee" providerId="ADAL" clId="{34B715D5-94C8-4BDD-92A6-791D61667D8F}" dt="2025-04-16T19:15:50.738" v="1235" actId="121"/>
            <ac:spMkLst>
              <pc:docMk/>
              <pc:sldMasterMk cId="4008621844" sldId="2147483660"/>
              <pc:sldLayoutMk cId="757931890" sldId="2147483661"/>
              <ac:spMk id="2" creationId="{78D5863F-BE74-5C27-C159-CC66E6C814FD}"/>
            </ac:spMkLst>
          </pc:spChg>
        </pc:sldLayoutChg>
        <pc:sldLayoutChg chg="addSp modSp">
          <pc:chgData name="Lại Quan Thiên" userId="7122f88e-d84d-4065-8574-ab3849c907ee" providerId="ADAL" clId="{34B715D5-94C8-4BDD-92A6-791D61667D8F}" dt="2025-04-16T19:15:52.808" v="1236"/>
          <pc:sldLayoutMkLst>
            <pc:docMk/>
            <pc:sldMasterMk cId="4008621844" sldId="2147483660"/>
            <pc:sldLayoutMk cId="2563602274" sldId="2147483662"/>
          </pc:sldLayoutMkLst>
          <pc:spChg chg="add mod">
            <ac:chgData name="Lại Quan Thiên" userId="7122f88e-d84d-4065-8574-ab3849c907ee" providerId="ADAL" clId="{34B715D5-94C8-4BDD-92A6-791D61667D8F}" dt="2025-04-16T19:15:52.808" v="1236"/>
            <ac:spMkLst>
              <pc:docMk/>
              <pc:sldMasterMk cId="4008621844" sldId="2147483660"/>
              <pc:sldLayoutMk cId="2563602274" sldId="2147483662"/>
              <ac:spMk id="2" creationId="{C71F957C-2B6C-DF5B-298E-DCF2F313233E}"/>
            </ac:spMkLst>
          </pc:spChg>
        </pc:sldLayoutChg>
        <pc:sldLayoutChg chg="addSp modSp">
          <pc:chgData name="Lại Quan Thiên" userId="7122f88e-d84d-4065-8574-ab3849c907ee" providerId="ADAL" clId="{34B715D5-94C8-4BDD-92A6-791D61667D8F}" dt="2025-04-16T19:15:53.562" v="1237"/>
          <pc:sldLayoutMkLst>
            <pc:docMk/>
            <pc:sldMasterMk cId="4008621844" sldId="2147483660"/>
            <pc:sldLayoutMk cId="2345272766" sldId="2147483663"/>
          </pc:sldLayoutMkLst>
          <pc:spChg chg="add mod">
            <ac:chgData name="Lại Quan Thiên" userId="7122f88e-d84d-4065-8574-ab3849c907ee" providerId="ADAL" clId="{34B715D5-94C8-4BDD-92A6-791D61667D8F}" dt="2025-04-16T19:15:53.562" v="1237"/>
            <ac:spMkLst>
              <pc:docMk/>
              <pc:sldMasterMk cId="4008621844" sldId="2147483660"/>
              <pc:sldLayoutMk cId="2345272766" sldId="2147483663"/>
              <ac:spMk id="2" creationId="{40C7C304-A5E6-BE88-9D4B-51D0ACFA644F}"/>
            </ac:spMkLst>
          </pc:spChg>
        </pc:sldLayoutChg>
        <pc:sldLayoutChg chg="addSp delSp modSp mod">
          <pc:chgData name="Lại Quan Thiên" userId="7122f88e-d84d-4065-8574-ab3849c907ee" providerId="ADAL" clId="{34B715D5-94C8-4BDD-92A6-791D61667D8F}" dt="2025-04-16T19:16:08.854" v="1247" actId="478"/>
          <pc:sldLayoutMkLst>
            <pc:docMk/>
            <pc:sldMasterMk cId="4008621844" sldId="2147483660"/>
            <pc:sldLayoutMk cId="1041196124" sldId="2147483664"/>
          </pc:sldLayoutMkLst>
          <pc:spChg chg="add mod">
            <ac:chgData name="Lại Quan Thiên" userId="7122f88e-d84d-4065-8574-ab3849c907ee" providerId="ADAL" clId="{34B715D5-94C8-4BDD-92A6-791D61667D8F}" dt="2025-04-16T19:15:54.964" v="1238"/>
            <ac:spMkLst>
              <pc:docMk/>
              <pc:sldMasterMk cId="4008621844" sldId="2147483660"/>
              <pc:sldLayoutMk cId="1041196124" sldId="2147483664"/>
              <ac:spMk id="2" creationId="{FFF726F3-4134-5F05-6779-973DA0B5297B}"/>
            </ac:spMkLst>
          </pc:spChg>
        </pc:sldLayoutChg>
        <pc:sldLayoutChg chg="addSp modSp">
          <pc:chgData name="Lại Quan Thiên" userId="7122f88e-d84d-4065-8574-ab3849c907ee" providerId="ADAL" clId="{34B715D5-94C8-4BDD-92A6-791D61667D8F}" dt="2025-04-16T19:15:59.534" v="1243"/>
          <pc:sldLayoutMkLst>
            <pc:docMk/>
            <pc:sldMasterMk cId="4008621844" sldId="2147483660"/>
            <pc:sldLayoutMk cId="2637150368" sldId="2147483665"/>
          </pc:sldLayoutMkLst>
        </pc:sldLayoutChg>
        <pc:sldLayoutChg chg="addSp modSp">
          <pc:chgData name="Lại Quan Thiên" userId="7122f88e-d84d-4065-8574-ab3849c907ee" providerId="ADAL" clId="{34B715D5-94C8-4BDD-92A6-791D61667D8F}" dt="2025-04-16T19:15:58.029" v="1241"/>
          <pc:sldLayoutMkLst>
            <pc:docMk/>
            <pc:sldMasterMk cId="4008621844" sldId="2147483660"/>
            <pc:sldLayoutMk cId="1516132038" sldId="2147483666"/>
          </pc:sldLayoutMkLst>
          <pc:spChg chg="add mod">
            <ac:chgData name="Lại Quan Thiên" userId="7122f88e-d84d-4065-8574-ab3849c907ee" providerId="ADAL" clId="{34B715D5-94C8-4BDD-92A6-791D61667D8F}" dt="2025-04-16T19:15:58.029" v="1241"/>
            <ac:spMkLst>
              <pc:docMk/>
              <pc:sldMasterMk cId="4008621844" sldId="2147483660"/>
              <pc:sldLayoutMk cId="1516132038" sldId="2147483666"/>
              <ac:spMk id="2" creationId="{FD7389FA-7981-7D1B-2F96-492A85326C21}"/>
            </ac:spMkLst>
          </pc:spChg>
        </pc:sldLayoutChg>
        <pc:sldLayoutChg chg="addSp modSp">
          <pc:chgData name="Lại Quan Thiên" userId="7122f88e-d84d-4065-8574-ab3849c907ee" providerId="ADAL" clId="{34B715D5-94C8-4BDD-92A6-791D61667D8F}" dt="2025-04-16T19:16:00.529" v="1244"/>
          <pc:sldLayoutMkLst>
            <pc:docMk/>
            <pc:sldMasterMk cId="4008621844" sldId="2147483660"/>
            <pc:sldLayoutMk cId="3998436288" sldId="2147483667"/>
          </pc:sldLayoutMkLst>
          <pc:spChg chg="add mod">
            <ac:chgData name="Lại Quan Thiên" userId="7122f88e-d84d-4065-8574-ab3849c907ee" providerId="ADAL" clId="{34B715D5-94C8-4BDD-92A6-791D61667D8F}" dt="2025-04-16T19:16:00.529" v="1244"/>
            <ac:spMkLst>
              <pc:docMk/>
              <pc:sldMasterMk cId="4008621844" sldId="2147483660"/>
              <pc:sldLayoutMk cId="3998436288" sldId="2147483667"/>
              <ac:spMk id="2" creationId="{BC8DB2B6-40E3-B148-8527-21102AD477FA}"/>
            </ac:spMkLst>
          </pc:spChg>
        </pc:sldLayoutChg>
        <pc:sldLayoutChg chg="addSp modSp">
          <pc:chgData name="Lại Quan Thiên" userId="7122f88e-d84d-4065-8574-ab3849c907ee" providerId="ADAL" clId="{34B715D5-94C8-4BDD-92A6-791D61667D8F}" dt="2025-04-16T19:16:01.335" v="1245"/>
          <pc:sldLayoutMkLst>
            <pc:docMk/>
            <pc:sldMasterMk cId="4008621844" sldId="2147483660"/>
            <pc:sldLayoutMk cId="294330033" sldId="2147483668"/>
          </pc:sldLayoutMkLst>
          <pc:spChg chg="add mod">
            <ac:chgData name="Lại Quan Thiên" userId="7122f88e-d84d-4065-8574-ab3849c907ee" providerId="ADAL" clId="{34B715D5-94C8-4BDD-92A6-791D61667D8F}" dt="2025-04-16T19:16:01.335" v="1245"/>
            <ac:spMkLst>
              <pc:docMk/>
              <pc:sldMasterMk cId="4008621844" sldId="2147483660"/>
              <pc:sldLayoutMk cId="294330033" sldId="2147483668"/>
              <ac:spMk id="2" creationId="{1823A7A8-60B6-0979-826B-216B880E5491}"/>
            </ac:spMkLst>
          </pc:spChg>
        </pc:sldLayoutChg>
        <pc:sldLayoutChg chg="addSp modSp">
          <pc:chgData name="Lại Quan Thiên" userId="7122f88e-d84d-4065-8574-ab3849c907ee" providerId="ADAL" clId="{34B715D5-94C8-4BDD-92A6-791D61667D8F}" dt="2025-04-16T19:16:01.934" v="1246"/>
          <pc:sldLayoutMkLst>
            <pc:docMk/>
            <pc:sldMasterMk cId="4008621844" sldId="2147483660"/>
            <pc:sldLayoutMk cId="2318343238" sldId="2147483669"/>
          </pc:sldLayoutMkLst>
          <pc:spChg chg="add mod">
            <ac:chgData name="Lại Quan Thiên" userId="7122f88e-d84d-4065-8574-ab3849c907ee" providerId="ADAL" clId="{34B715D5-94C8-4BDD-92A6-791D61667D8F}" dt="2025-04-16T19:16:01.934" v="1246"/>
            <ac:spMkLst>
              <pc:docMk/>
              <pc:sldMasterMk cId="4008621844" sldId="2147483660"/>
              <pc:sldLayoutMk cId="2318343238" sldId="2147483669"/>
              <ac:spMk id="2" creationId="{795213A0-3069-5452-F88B-0B708B7953E7}"/>
            </ac:spMkLst>
          </pc:spChg>
        </pc:sldLayoutChg>
        <pc:sldLayoutChg chg="del">
          <pc:chgData name="Lại Quan Thiên" userId="7122f88e-d84d-4065-8574-ab3849c907ee" providerId="ADAL" clId="{34B715D5-94C8-4BDD-92A6-791D61667D8F}" dt="2025-04-17T03:18:57.448" v="2429" actId="47"/>
          <pc:sldLayoutMkLst>
            <pc:docMk/>
            <pc:sldMasterMk cId="4008621844" sldId="2147483660"/>
            <pc:sldLayoutMk cId="1491734860" sldId="2147483670"/>
          </pc:sldLayoutMkLst>
        </pc:sldLayoutChg>
      </pc:sldMasterChg>
    </pc:docChg>
  </pc:docChgLst>
  <pc:docChgLst>
    <pc:chgData name="Hồ Diệp Huy" userId="S::22520541@ms.uit.edu.vn::6f76805e-86ae-4074-b37f-4b92e02656a4" providerId="AD" clId="Web-{A6508FBC-59C8-47A8-800D-79781261ED97}"/>
    <pc:docChg chg="addSld delSld modSld sldOrd">
      <pc:chgData name="Hồ Diệp Huy" userId="S::22520541@ms.uit.edu.vn::6f76805e-86ae-4074-b37f-4b92e02656a4" providerId="AD" clId="Web-{A6508FBC-59C8-47A8-800D-79781261ED97}" dt="2025-05-25T10:01:29.908" v="446"/>
      <pc:docMkLst>
        <pc:docMk/>
      </pc:docMkLst>
      <pc:sldChg chg="del">
        <pc:chgData name="Hồ Diệp Huy" userId="S::22520541@ms.uit.edu.vn::6f76805e-86ae-4074-b37f-4b92e02656a4" providerId="AD" clId="Web-{A6508FBC-59C8-47A8-800D-79781261ED97}" dt="2025-05-25T09:45:38.242" v="378"/>
        <pc:sldMkLst>
          <pc:docMk/>
          <pc:sldMk cId="773338865" sldId="256"/>
        </pc:sldMkLst>
      </pc:sldChg>
      <pc:sldChg chg="del">
        <pc:chgData name="Hồ Diệp Huy" userId="S::22520541@ms.uit.edu.vn::6f76805e-86ae-4074-b37f-4b92e02656a4" providerId="AD" clId="Web-{A6508FBC-59C8-47A8-800D-79781261ED97}" dt="2025-05-25T09:45:35.539" v="377"/>
        <pc:sldMkLst>
          <pc:docMk/>
          <pc:sldMk cId="3536189866" sldId="257"/>
        </pc:sldMkLst>
      </pc:sldChg>
      <pc:sldChg chg="del">
        <pc:chgData name="Hồ Diệp Huy" userId="S::22520541@ms.uit.edu.vn::6f76805e-86ae-4074-b37f-4b92e02656a4" providerId="AD" clId="Web-{A6508FBC-59C8-47A8-800D-79781261ED97}" dt="2025-05-25T09:45:40.023" v="380"/>
        <pc:sldMkLst>
          <pc:docMk/>
          <pc:sldMk cId="651966457" sldId="258"/>
        </pc:sldMkLst>
      </pc:sldChg>
      <pc:sldChg chg="del">
        <pc:chgData name="Hồ Diệp Huy" userId="S::22520541@ms.uit.edu.vn::6f76805e-86ae-4074-b37f-4b92e02656a4" providerId="AD" clId="Web-{A6508FBC-59C8-47A8-800D-79781261ED97}" dt="2025-05-25T09:45:39.898" v="379"/>
        <pc:sldMkLst>
          <pc:docMk/>
          <pc:sldMk cId="1979303160" sldId="259"/>
        </pc:sldMkLst>
      </pc:sldChg>
      <pc:sldChg chg="addSp delSp modSp">
        <pc:chgData name="Hồ Diệp Huy" userId="S::22520541@ms.uit.edu.vn::6f76805e-86ae-4074-b37f-4b92e02656a4" providerId="AD" clId="Web-{A6508FBC-59C8-47A8-800D-79781261ED97}" dt="2025-05-25T10:01:03.720" v="443"/>
        <pc:sldMkLst>
          <pc:docMk/>
          <pc:sldMk cId="1078079958" sldId="260"/>
        </pc:sldMkLst>
        <pc:spChg chg="add mod">
          <ac:chgData name="Hồ Diệp Huy" userId="S::22520541@ms.uit.edu.vn::6f76805e-86ae-4074-b37f-4b92e02656a4" providerId="AD" clId="Web-{A6508FBC-59C8-47A8-800D-79781261ED97}" dt="2025-05-25T08:31:03.559" v="41" actId="20577"/>
          <ac:spMkLst>
            <pc:docMk/>
            <pc:sldMk cId="1078079958" sldId="260"/>
            <ac:spMk id="5" creationId="{BB89984E-B074-F258-6669-505597B1F8A7}"/>
          </ac:spMkLst>
        </pc:spChg>
        <pc:spChg chg="mod">
          <ac:chgData name="Hồ Diệp Huy" userId="S::22520541@ms.uit.edu.vn::6f76805e-86ae-4074-b37f-4b92e02656a4" providerId="AD" clId="Web-{A6508FBC-59C8-47A8-800D-79781261ED97}" dt="2025-05-25T08:27:42.801" v="3" actId="20577"/>
          <ac:spMkLst>
            <pc:docMk/>
            <pc:sldMk cId="1078079958" sldId="260"/>
            <ac:spMk id="8" creationId="{096DBA6B-D276-35EC-DEA2-CEBA4AAD8C27}"/>
          </ac:spMkLst>
        </pc:spChg>
        <pc:spChg chg="mod">
          <ac:chgData name="Hồ Diệp Huy" userId="S::22520541@ms.uit.edu.vn::6f76805e-86ae-4074-b37f-4b92e02656a4" providerId="AD" clId="Web-{A6508FBC-59C8-47A8-800D-79781261ED97}" dt="2025-05-25T08:28:35.131" v="21" actId="14100"/>
          <ac:spMkLst>
            <pc:docMk/>
            <pc:sldMk cId="1078079958" sldId="260"/>
            <ac:spMk id="10" creationId="{6938E201-7C11-A895-62FE-A51F69E001B4}"/>
          </ac:spMkLst>
        </pc:spChg>
      </pc:sldChg>
      <pc:sldChg chg="addSp delSp modSp">
        <pc:chgData name="Hồ Diệp Huy" userId="S::22520541@ms.uit.edu.vn::6f76805e-86ae-4074-b37f-4b92e02656a4" providerId="AD" clId="Web-{A6508FBC-59C8-47A8-800D-79781261ED97}" dt="2025-05-25T09:44:21.786" v="346" actId="20577"/>
        <pc:sldMkLst>
          <pc:docMk/>
          <pc:sldMk cId="0" sldId="262"/>
        </pc:sldMkLst>
        <pc:spChg chg="add del mod">
          <ac:chgData name="Hồ Diệp Huy" userId="S::22520541@ms.uit.edu.vn::6f76805e-86ae-4074-b37f-4b92e02656a4" providerId="AD" clId="Web-{A6508FBC-59C8-47A8-800D-79781261ED97}" dt="2025-05-25T09:44:21.786" v="346" actId="20577"/>
          <ac:spMkLst>
            <pc:docMk/>
            <pc:sldMk cId="0" sldId="262"/>
            <ac:spMk id="5" creationId="{F84FE948-70EA-BA2C-62AB-B53EE843AE36}"/>
          </ac:spMkLst>
        </pc:spChg>
        <pc:spChg chg="mod">
          <ac:chgData name="Hồ Diệp Huy" userId="S::22520541@ms.uit.edu.vn::6f76805e-86ae-4074-b37f-4b92e02656a4" providerId="AD" clId="Web-{A6508FBC-59C8-47A8-800D-79781261ED97}" dt="2025-05-25T08:31:29.622" v="64" actId="20577"/>
          <ac:spMkLst>
            <pc:docMk/>
            <pc:sldMk cId="0" sldId="262"/>
            <ac:spMk id="219" creationId="{00000000-0000-0000-0000-000000000000}"/>
          </ac:spMkLst>
        </pc:spChg>
        <pc:spChg chg="mod">
          <ac:chgData name="Hồ Diệp Huy" userId="S::22520541@ms.uit.edu.vn::6f76805e-86ae-4074-b37f-4b92e02656a4" providerId="AD" clId="Web-{A6508FBC-59C8-47A8-800D-79781261ED97}" dt="2025-05-25T08:32:49.953" v="86" actId="20577"/>
          <ac:spMkLst>
            <pc:docMk/>
            <pc:sldMk cId="0" sldId="262"/>
            <ac:spMk id="221" creationId="{00000000-0000-0000-0000-000000000000}"/>
          </ac:spMkLst>
        </pc:spChg>
        <pc:spChg chg="mod">
          <ac:chgData name="Hồ Diệp Huy" userId="S::22520541@ms.uit.edu.vn::6f76805e-86ae-4074-b37f-4b92e02656a4" providerId="AD" clId="Web-{A6508FBC-59C8-47A8-800D-79781261ED97}" dt="2025-05-25T08:31:20.013" v="58" actId="20577"/>
          <ac:spMkLst>
            <pc:docMk/>
            <pc:sldMk cId="0" sldId="262"/>
            <ac:spMk id="222" creationId="{00000000-0000-0000-0000-000000000000}"/>
          </ac:spMkLst>
        </pc:spChg>
      </pc:sldChg>
      <pc:sldChg chg="modSp">
        <pc:chgData name="Hồ Diệp Huy" userId="S::22520541@ms.uit.edu.vn::6f76805e-86ae-4074-b37f-4b92e02656a4" providerId="AD" clId="Web-{A6508FBC-59C8-47A8-800D-79781261ED97}" dt="2025-05-25T08:34:34.645" v="121" actId="20577"/>
        <pc:sldMkLst>
          <pc:docMk/>
          <pc:sldMk cId="0" sldId="263"/>
        </pc:sldMkLst>
        <pc:spChg chg="mod">
          <ac:chgData name="Hồ Diệp Huy" userId="S::22520541@ms.uit.edu.vn::6f76805e-86ae-4074-b37f-4b92e02656a4" providerId="AD" clId="Web-{A6508FBC-59C8-47A8-800D-79781261ED97}" dt="2025-05-25T08:34:34.645" v="121" actId="20577"/>
          <ac:spMkLst>
            <pc:docMk/>
            <pc:sldMk cId="0" sldId="263"/>
            <ac:spMk id="7" creationId="{4F4C722D-5F92-2AD6-EE65-72CD22044158}"/>
          </ac:spMkLst>
        </pc:spChg>
      </pc:sldChg>
      <pc:sldChg chg="del">
        <pc:chgData name="Hồ Diệp Huy" userId="S::22520541@ms.uit.edu.vn::6f76805e-86ae-4074-b37f-4b92e02656a4" providerId="AD" clId="Web-{A6508FBC-59C8-47A8-800D-79781261ED97}" dt="2025-05-25T08:34:54.599" v="122"/>
        <pc:sldMkLst>
          <pc:docMk/>
          <pc:sldMk cId="2740904777" sldId="264"/>
        </pc:sldMkLst>
      </pc:sldChg>
      <pc:sldChg chg="modSp">
        <pc:chgData name="Hồ Diệp Huy" userId="S::22520541@ms.uit.edu.vn::6f76805e-86ae-4074-b37f-4b92e02656a4" providerId="AD" clId="Web-{A6508FBC-59C8-47A8-800D-79781261ED97}" dt="2025-05-25T08:47:40.080" v="155" actId="20577"/>
        <pc:sldMkLst>
          <pc:docMk/>
          <pc:sldMk cId="1775983142" sldId="266"/>
        </pc:sldMkLst>
        <pc:spChg chg="mod">
          <ac:chgData name="Hồ Diệp Huy" userId="S::22520541@ms.uit.edu.vn::6f76805e-86ae-4074-b37f-4b92e02656a4" providerId="AD" clId="Web-{A6508FBC-59C8-47A8-800D-79781261ED97}" dt="2025-05-25T08:47:12.220" v="152" actId="20577"/>
          <ac:spMkLst>
            <pc:docMk/>
            <pc:sldMk cId="1775983142" sldId="266"/>
            <ac:spMk id="4" creationId="{522894EF-67B9-B075-625C-73DFCF28ECEB}"/>
          </ac:spMkLst>
        </pc:spChg>
        <pc:spChg chg="mod">
          <ac:chgData name="Hồ Diệp Huy" userId="S::22520541@ms.uit.edu.vn::6f76805e-86ae-4074-b37f-4b92e02656a4" providerId="AD" clId="Web-{A6508FBC-59C8-47A8-800D-79781261ED97}" dt="2025-05-25T08:47:40.080" v="155" actId="20577"/>
          <ac:spMkLst>
            <pc:docMk/>
            <pc:sldMk cId="1775983142" sldId="266"/>
            <ac:spMk id="7" creationId="{6AE8ACEF-AB47-E93B-77AF-4280DC7F9F50}"/>
          </ac:spMkLst>
        </pc:spChg>
      </pc:sldChg>
      <pc:sldChg chg="addSp delSp modSp">
        <pc:chgData name="Hồ Diệp Huy" userId="S::22520541@ms.uit.edu.vn::6f76805e-86ae-4074-b37f-4b92e02656a4" providerId="AD" clId="Web-{A6508FBC-59C8-47A8-800D-79781261ED97}" dt="2025-05-25T09:27:13.029" v="216" actId="20577"/>
        <pc:sldMkLst>
          <pc:docMk/>
          <pc:sldMk cId="2390087278" sldId="267"/>
        </pc:sldMkLst>
        <pc:spChg chg="mod">
          <ac:chgData name="Hồ Diệp Huy" userId="S::22520541@ms.uit.edu.vn::6f76805e-86ae-4074-b37f-4b92e02656a4" providerId="AD" clId="Web-{A6508FBC-59C8-47A8-800D-79781261ED97}" dt="2025-05-25T08:48:55.036" v="167" actId="20577"/>
          <ac:spMkLst>
            <pc:docMk/>
            <pc:sldMk cId="2390087278" sldId="267"/>
            <ac:spMk id="4" creationId="{FF3316D0-B9C3-1882-EEF2-DD2C6D47089D}"/>
          </ac:spMkLst>
        </pc:spChg>
        <pc:spChg chg="add del mod">
          <ac:chgData name="Hồ Diệp Huy" userId="S::22520541@ms.uit.edu.vn::6f76805e-86ae-4074-b37f-4b92e02656a4" providerId="AD" clId="Web-{A6508FBC-59C8-47A8-800D-79781261ED97}" dt="2025-05-25T09:27:13.029" v="216" actId="20577"/>
          <ac:spMkLst>
            <pc:docMk/>
            <pc:sldMk cId="2390087278" sldId="267"/>
            <ac:spMk id="7" creationId="{CBA3FF8D-1EE5-466C-62A8-BC6108634108}"/>
          </ac:spMkLst>
        </pc:spChg>
      </pc:sldChg>
      <pc:sldChg chg="del">
        <pc:chgData name="Hồ Diệp Huy" userId="S::22520541@ms.uit.edu.vn::6f76805e-86ae-4074-b37f-4b92e02656a4" providerId="AD" clId="Web-{A6508FBC-59C8-47A8-800D-79781261ED97}" dt="2025-05-25T09:45:30.413" v="375"/>
        <pc:sldMkLst>
          <pc:docMk/>
          <pc:sldMk cId="2942282217" sldId="268"/>
        </pc:sldMkLst>
      </pc:sldChg>
      <pc:sldChg chg="del">
        <pc:chgData name="Hồ Diệp Huy" userId="S::22520541@ms.uit.edu.vn::6f76805e-86ae-4074-b37f-4b92e02656a4" providerId="AD" clId="Web-{A6508FBC-59C8-47A8-800D-79781261ED97}" dt="2025-05-25T09:45:33.132" v="376"/>
        <pc:sldMkLst>
          <pc:docMk/>
          <pc:sldMk cId="3408611566" sldId="269"/>
        </pc:sldMkLst>
      </pc:sldChg>
      <pc:sldChg chg="del">
        <pc:chgData name="Hồ Diệp Huy" userId="S::22520541@ms.uit.edu.vn::6f76805e-86ae-4074-b37f-4b92e02656a4" providerId="AD" clId="Web-{A6508FBC-59C8-47A8-800D-79781261ED97}" dt="2025-05-25T09:45:40.601" v="381"/>
        <pc:sldMkLst>
          <pc:docMk/>
          <pc:sldMk cId="3390826016" sldId="270"/>
        </pc:sldMkLst>
      </pc:sldChg>
      <pc:sldChg chg="del">
        <pc:chgData name="Hồ Diệp Huy" userId="S::22520541@ms.uit.edu.vn::6f76805e-86ae-4074-b37f-4b92e02656a4" providerId="AD" clId="Web-{A6508FBC-59C8-47A8-800D-79781261ED97}" dt="2025-05-25T09:45:42.742" v="382"/>
        <pc:sldMkLst>
          <pc:docMk/>
          <pc:sldMk cId="1941786717" sldId="273"/>
        </pc:sldMkLst>
      </pc:sldChg>
      <pc:sldChg chg="del">
        <pc:chgData name="Hồ Diệp Huy" userId="S::22520541@ms.uit.edu.vn::6f76805e-86ae-4074-b37f-4b92e02656a4" providerId="AD" clId="Web-{A6508FBC-59C8-47A8-800D-79781261ED97}" dt="2025-05-25T09:46:06.790" v="385"/>
        <pc:sldMkLst>
          <pc:docMk/>
          <pc:sldMk cId="3850299605" sldId="274"/>
        </pc:sldMkLst>
      </pc:sldChg>
      <pc:sldChg chg="mod modShow">
        <pc:chgData name="Hồ Diệp Huy" userId="S::22520541@ms.uit.edu.vn::6f76805e-86ae-4074-b37f-4b92e02656a4" providerId="AD" clId="Web-{A6508FBC-59C8-47A8-800D-79781261ED97}" dt="2025-05-25T08:32:52.719" v="87"/>
        <pc:sldMkLst>
          <pc:docMk/>
          <pc:sldMk cId="1271481481" sldId="275"/>
        </pc:sldMkLst>
      </pc:sldChg>
      <pc:sldChg chg="modSp add replId">
        <pc:chgData name="Hồ Diệp Huy" userId="S::22520541@ms.uit.edu.vn::6f76805e-86ae-4074-b37f-4b92e02656a4" providerId="AD" clId="Web-{A6508FBC-59C8-47A8-800D-79781261ED97}" dt="2025-05-25T08:46:29.827" v="139" actId="20577"/>
        <pc:sldMkLst>
          <pc:docMk/>
          <pc:sldMk cId="1216458712" sldId="276"/>
        </pc:sldMkLst>
        <pc:spChg chg="mod">
          <ac:chgData name="Hồ Diệp Huy" userId="S::22520541@ms.uit.edu.vn::6f76805e-86ae-4074-b37f-4b92e02656a4" providerId="AD" clId="Web-{A6508FBC-59C8-47A8-800D-79781261ED97}" dt="2025-05-25T08:46:29.827" v="139" actId="20577"/>
          <ac:spMkLst>
            <pc:docMk/>
            <pc:sldMk cId="1216458712" sldId="276"/>
            <ac:spMk id="7" creationId="{584980BF-1C0E-24FA-13B8-E2C772DAD7C3}"/>
          </ac:spMkLst>
        </pc:spChg>
      </pc:sldChg>
      <pc:sldChg chg="modSp add replId">
        <pc:chgData name="Hồ Diệp Huy" userId="S::22520541@ms.uit.edu.vn::6f76805e-86ae-4074-b37f-4b92e02656a4" providerId="AD" clId="Web-{A6508FBC-59C8-47A8-800D-79781261ED97}" dt="2025-05-25T08:48:22.800" v="160" actId="1076"/>
        <pc:sldMkLst>
          <pc:docMk/>
          <pc:sldMk cId="3583664716" sldId="277"/>
        </pc:sldMkLst>
        <pc:spChg chg="mod">
          <ac:chgData name="Hồ Diệp Huy" userId="S::22520541@ms.uit.edu.vn::6f76805e-86ae-4074-b37f-4b92e02656a4" providerId="AD" clId="Web-{A6508FBC-59C8-47A8-800D-79781261ED97}" dt="2025-05-25T08:48:22.800" v="160" actId="1076"/>
          <ac:spMkLst>
            <pc:docMk/>
            <pc:sldMk cId="3583664716" sldId="277"/>
            <ac:spMk id="7" creationId="{2ADDF3E5-F90F-C39C-9FA8-38CD9375416E}"/>
          </ac:spMkLst>
        </pc:spChg>
      </pc:sldChg>
      <pc:sldChg chg="modSp add replId">
        <pc:chgData name="Hồ Diệp Huy" userId="S::22520541@ms.uit.edu.vn::6f76805e-86ae-4074-b37f-4b92e02656a4" providerId="AD" clId="Web-{A6508FBC-59C8-47A8-800D-79781261ED97}" dt="2025-05-25T09:49:14.662" v="392" actId="20577"/>
        <pc:sldMkLst>
          <pc:docMk/>
          <pc:sldMk cId="2543259862" sldId="278"/>
        </pc:sldMkLst>
      </pc:sldChg>
      <pc:sldChg chg="modSp add replId">
        <pc:chgData name="Hồ Diệp Huy" userId="S::22520541@ms.uit.edu.vn::6f76805e-86ae-4074-b37f-4b92e02656a4" providerId="AD" clId="Web-{A6508FBC-59C8-47A8-800D-79781261ED97}" dt="2025-05-25T09:43:49.082" v="322" actId="20577"/>
        <pc:sldMkLst>
          <pc:docMk/>
          <pc:sldMk cId="558819737" sldId="279"/>
        </pc:sldMkLst>
      </pc:sldChg>
      <pc:sldChg chg="modSp add replId">
        <pc:chgData name="Hồ Diệp Huy" userId="S::22520541@ms.uit.edu.vn::6f76805e-86ae-4074-b37f-4b92e02656a4" providerId="AD" clId="Web-{A6508FBC-59C8-47A8-800D-79781261ED97}" dt="2025-05-25T09:45:19.397" v="374" actId="20577"/>
        <pc:sldMkLst>
          <pc:docMk/>
          <pc:sldMk cId="3545423720" sldId="280"/>
        </pc:sldMkLst>
        <pc:spChg chg="mod">
          <ac:chgData name="Hồ Diệp Huy" userId="S::22520541@ms.uit.edu.vn::6f76805e-86ae-4074-b37f-4b92e02656a4" providerId="AD" clId="Web-{A6508FBC-59C8-47A8-800D-79781261ED97}" dt="2025-05-25T09:44:56.615" v="353" actId="14100"/>
          <ac:spMkLst>
            <pc:docMk/>
            <pc:sldMk cId="3545423720" sldId="280"/>
            <ac:spMk id="4" creationId="{75A2CC36-234F-A41C-85F8-1B016C40CDBF}"/>
          </ac:spMkLst>
        </pc:spChg>
        <pc:spChg chg="mod">
          <ac:chgData name="Hồ Diệp Huy" userId="S::22520541@ms.uit.edu.vn::6f76805e-86ae-4074-b37f-4b92e02656a4" providerId="AD" clId="Web-{A6508FBC-59C8-47A8-800D-79781261ED97}" dt="2025-05-25T09:45:19.397" v="374" actId="20577"/>
          <ac:spMkLst>
            <pc:docMk/>
            <pc:sldMk cId="3545423720" sldId="280"/>
            <ac:spMk id="7" creationId="{CE0D0E36-9B07-05E0-FF1D-36FC2A980B85}"/>
          </ac:spMkLst>
        </pc:spChg>
      </pc:sldChg>
      <pc:sldChg chg="add del ord replId">
        <pc:chgData name="Hồ Diệp Huy" userId="S::22520541@ms.uit.edu.vn::6f76805e-86ae-4074-b37f-4b92e02656a4" providerId="AD" clId="Web-{A6508FBC-59C8-47A8-800D-79781261ED97}" dt="2025-05-25T10:01:19.205" v="445"/>
        <pc:sldMkLst>
          <pc:docMk/>
          <pc:sldMk cId="3381305680" sldId="281"/>
        </pc:sldMkLst>
      </pc:sldChg>
      <pc:sldChg chg="add ord replId">
        <pc:chgData name="Hồ Diệp Huy" userId="S::22520541@ms.uit.edu.vn::6f76805e-86ae-4074-b37f-4b92e02656a4" providerId="AD" clId="Web-{A6508FBC-59C8-47A8-800D-79781261ED97}" dt="2025-05-25T10:01:29.908" v="446"/>
        <pc:sldMkLst>
          <pc:docMk/>
          <pc:sldMk cId="1895095942" sldId="282"/>
        </pc:sldMkLst>
      </pc:sldChg>
    </pc:docChg>
  </pc:docChgLst>
  <pc:docChgLst>
    <pc:chgData name="Lại Quan Thiên" userId="7122f88e-d84d-4065-8574-ab3849c907ee" providerId="ADAL" clId="{4B384861-F4FE-4617-855B-9B94B3C51664}"/>
    <pc:docChg chg="undo redo custSel addSld delSld modSld sldOrd">
      <pc:chgData name="Lại Quan Thiên" userId="7122f88e-d84d-4065-8574-ab3849c907ee" providerId="ADAL" clId="{4B384861-F4FE-4617-855B-9B94B3C51664}" dt="2025-05-25T21:06:10.924" v="3514" actId="20577"/>
      <pc:docMkLst>
        <pc:docMk/>
      </pc:docMkLst>
      <pc:sldChg chg="addSp delSp modSp mod modTransition">
        <pc:chgData name="Lại Quan Thiên" userId="7122f88e-d84d-4065-8574-ab3849c907ee" providerId="ADAL" clId="{4B384861-F4FE-4617-855B-9B94B3C51664}" dt="2025-05-25T20:56:00.798" v="3330" actId="1076"/>
        <pc:sldMkLst>
          <pc:docMk/>
          <pc:sldMk cId="1078079958" sldId="260"/>
        </pc:sldMkLst>
        <pc:spChg chg="mod">
          <ac:chgData name="Lại Quan Thiên" userId="7122f88e-d84d-4065-8574-ab3849c907ee" providerId="ADAL" clId="{4B384861-F4FE-4617-855B-9B94B3C51664}" dt="2025-05-25T20:54:26.942" v="3309" actId="1076"/>
          <ac:spMkLst>
            <pc:docMk/>
            <pc:sldMk cId="1078079958" sldId="260"/>
            <ac:spMk id="5" creationId="{BB89984E-B074-F258-6669-505597B1F8A7}"/>
          </ac:spMkLst>
        </pc:spChg>
        <pc:spChg chg="mod">
          <ac:chgData name="Lại Quan Thiên" userId="7122f88e-d84d-4065-8574-ab3849c907ee" providerId="ADAL" clId="{4B384861-F4FE-4617-855B-9B94B3C51664}" dt="2025-05-25T20:55:54.801" v="3328" actId="1076"/>
          <ac:spMkLst>
            <pc:docMk/>
            <pc:sldMk cId="1078079958" sldId="260"/>
            <ac:spMk id="8" creationId="{096DBA6B-D276-35EC-DEA2-CEBA4AAD8C27}"/>
          </ac:spMkLst>
        </pc:spChg>
        <pc:spChg chg="mod">
          <ac:chgData name="Lại Quan Thiên" userId="7122f88e-d84d-4065-8574-ab3849c907ee" providerId="ADAL" clId="{4B384861-F4FE-4617-855B-9B94B3C51664}" dt="2025-05-25T20:54:26.942" v="3309" actId="1076"/>
          <ac:spMkLst>
            <pc:docMk/>
            <pc:sldMk cId="1078079958" sldId="260"/>
            <ac:spMk id="10" creationId="{6938E201-7C11-A895-62FE-A51F69E001B4}"/>
          </ac:spMkLst>
        </pc:spChg>
        <pc:spChg chg="mod">
          <ac:chgData name="Lại Quan Thiên" userId="7122f88e-d84d-4065-8574-ab3849c907ee" providerId="ADAL" clId="{4B384861-F4FE-4617-855B-9B94B3C51664}" dt="2025-05-25T20:53:42.915" v="3300" actId="14100"/>
          <ac:spMkLst>
            <pc:docMk/>
            <pc:sldMk cId="1078079958" sldId="260"/>
            <ac:spMk id="11" creationId="{F57B933E-601B-B224-0D84-0190F1331EFE}"/>
          </ac:spMkLst>
        </pc:spChg>
        <pc:spChg chg="add mod">
          <ac:chgData name="Lại Quan Thiên" userId="7122f88e-d84d-4065-8574-ab3849c907ee" providerId="ADAL" clId="{4B384861-F4FE-4617-855B-9B94B3C51664}" dt="2025-05-25T20:54:26.942" v="3309" actId="1076"/>
          <ac:spMkLst>
            <pc:docMk/>
            <pc:sldMk cId="1078079958" sldId="260"/>
            <ac:spMk id="15" creationId="{16DA59FB-764E-9957-556F-1D2A80E782CB}"/>
          </ac:spMkLst>
        </pc:spChg>
        <pc:cxnChg chg="add mod">
          <ac:chgData name="Lại Quan Thiên" userId="7122f88e-d84d-4065-8574-ab3849c907ee" providerId="ADAL" clId="{4B384861-F4FE-4617-855B-9B94B3C51664}" dt="2025-05-25T20:54:26.942" v="3309" actId="1076"/>
          <ac:cxnSpMkLst>
            <pc:docMk/>
            <pc:sldMk cId="1078079958" sldId="260"/>
            <ac:cxnSpMk id="17" creationId="{21A68B70-7070-5E41-16DC-776AEA776257}"/>
          </ac:cxnSpMkLst>
        </pc:cxnChg>
        <pc:cxnChg chg="add mod">
          <ac:chgData name="Lại Quan Thiên" userId="7122f88e-d84d-4065-8574-ab3849c907ee" providerId="ADAL" clId="{4B384861-F4FE-4617-855B-9B94B3C51664}" dt="2025-05-25T20:56:00.798" v="3330" actId="1076"/>
          <ac:cxnSpMkLst>
            <pc:docMk/>
            <pc:sldMk cId="1078079958" sldId="260"/>
            <ac:cxnSpMk id="27" creationId="{42C2800A-E6C3-E33B-02DD-0433A32CD727}"/>
          </ac:cxnSpMkLst>
        </pc:cxnChg>
      </pc:sldChg>
      <pc:sldChg chg="modSp mod modTransition">
        <pc:chgData name="Lại Quan Thiên" userId="7122f88e-d84d-4065-8574-ab3849c907ee" providerId="ADAL" clId="{4B384861-F4FE-4617-855B-9B94B3C51664}" dt="2025-05-25T20:57:05.064" v="3347" actId="1076"/>
        <pc:sldMkLst>
          <pc:docMk/>
          <pc:sldMk cId="0" sldId="262"/>
        </pc:sldMkLst>
        <pc:spChg chg="mod">
          <ac:chgData name="Lại Quan Thiên" userId="7122f88e-d84d-4065-8574-ab3849c907ee" providerId="ADAL" clId="{4B384861-F4FE-4617-855B-9B94B3C51664}" dt="2025-05-25T20:57:05.064" v="3347" actId="1076"/>
          <ac:spMkLst>
            <pc:docMk/>
            <pc:sldMk cId="0" sldId="262"/>
            <ac:spMk id="5" creationId="{F84FE948-70EA-BA2C-62AB-B53EE843AE36}"/>
          </ac:spMkLst>
        </pc:spChg>
        <pc:spChg chg="mod">
          <ac:chgData name="Lại Quan Thiên" userId="7122f88e-d84d-4065-8574-ab3849c907ee" providerId="ADAL" clId="{4B384861-F4FE-4617-855B-9B94B3C51664}" dt="2025-05-25T20:57:05.064" v="3347" actId="1076"/>
          <ac:spMkLst>
            <pc:docMk/>
            <pc:sldMk cId="0" sldId="262"/>
            <ac:spMk id="219" creationId="{00000000-0000-0000-0000-000000000000}"/>
          </ac:spMkLst>
        </pc:spChg>
        <pc:spChg chg="mod">
          <ac:chgData name="Lại Quan Thiên" userId="7122f88e-d84d-4065-8574-ab3849c907ee" providerId="ADAL" clId="{4B384861-F4FE-4617-855B-9B94B3C51664}" dt="2025-05-25T20:57:05.064" v="3347" actId="1076"/>
          <ac:spMkLst>
            <pc:docMk/>
            <pc:sldMk cId="0" sldId="262"/>
            <ac:spMk id="221" creationId="{00000000-0000-0000-0000-000000000000}"/>
          </ac:spMkLst>
        </pc:spChg>
        <pc:spChg chg="mod">
          <ac:chgData name="Lại Quan Thiên" userId="7122f88e-d84d-4065-8574-ab3849c907ee" providerId="ADAL" clId="{4B384861-F4FE-4617-855B-9B94B3C51664}" dt="2025-05-25T20:57:05.064" v="3347" actId="1076"/>
          <ac:spMkLst>
            <pc:docMk/>
            <pc:sldMk cId="0" sldId="262"/>
            <ac:spMk id="222" creationId="{00000000-0000-0000-0000-000000000000}"/>
          </ac:spMkLst>
        </pc:spChg>
      </pc:sldChg>
      <pc:sldChg chg="addSp delSp modSp mod modTransition">
        <pc:chgData name="Lại Quan Thiên" userId="7122f88e-d84d-4065-8574-ab3849c907ee" providerId="ADAL" clId="{4B384861-F4FE-4617-855B-9B94B3C51664}" dt="2025-05-25T20:57:37.354" v="3353" actId="207"/>
        <pc:sldMkLst>
          <pc:docMk/>
          <pc:sldMk cId="0" sldId="263"/>
        </pc:sldMkLst>
        <pc:spChg chg="add mod">
          <ac:chgData name="Lại Quan Thiên" userId="7122f88e-d84d-4065-8574-ab3849c907ee" providerId="ADAL" clId="{4B384861-F4FE-4617-855B-9B94B3C51664}" dt="2025-05-25T19:40:06.099" v="1154"/>
          <ac:spMkLst>
            <pc:docMk/>
            <pc:sldMk cId="0" sldId="263"/>
            <ac:spMk id="6" creationId="{6E2B8792-C061-4523-F008-BF98FB99A530}"/>
          </ac:spMkLst>
        </pc:spChg>
        <pc:spChg chg="mod">
          <ac:chgData name="Lại Quan Thiên" userId="7122f88e-d84d-4065-8574-ab3849c907ee" providerId="ADAL" clId="{4B384861-F4FE-4617-855B-9B94B3C51664}" dt="2025-05-25T20:57:37.354" v="3353" actId="207"/>
          <ac:spMkLst>
            <pc:docMk/>
            <pc:sldMk cId="0" sldId="263"/>
            <ac:spMk id="7" creationId="{4F4C722D-5F92-2AD6-EE65-72CD22044158}"/>
          </ac:spMkLst>
        </pc:spChg>
      </pc:sldChg>
      <pc:sldChg chg="addSp delSp modSp mod modTransition">
        <pc:chgData name="Lại Quan Thiên" userId="7122f88e-d84d-4065-8574-ab3849c907ee" providerId="ADAL" clId="{4B384861-F4FE-4617-855B-9B94B3C51664}" dt="2025-05-25T20:58:16.467" v="3357" actId="207"/>
        <pc:sldMkLst>
          <pc:docMk/>
          <pc:sldMk cId="1775983142" sldId="266"/>
        </pc:sldMkLst>
        <pc:spChg chg="mod">
          <ac:chgData name="Lại Quan Thiên" userId="7122f88e-d84d-4065-8574-ab3849c907ee" providerId="ADAL" clId="{4B384861-F4FE-4617-855B-9B94B3C51664}" dt="2025-05-25T19:40:18.986" v="1158" actId="1076"/>
          <ac:spMkLst>
            <pc:docMk/>
            <pc:sldMk cId="1775983142" sldId="266"/>
            <ac:spMk id="4" creationId="{522894EF-67B9-B075-625C-73DFCF28ECEB}"/>
          </ac:spMkLst>
        </pc:spChg>
        <pc:spChg chg="mod">
          <ac:chgData name="Lại Quan Thiên" userId="7122f88e-d84d-4065-8574-ab3849c907ee" providerId="ADAL" clId="{4B384861-F4FE-4617-855B-9B94B3C51664}" dt="2025-05-25T20:58:16.467" v="3357" actId="207"/>
          <ac:spMkLst>
            <pc:docMk/>
            <pc:sldMk cId="1775983142" sldId="266"/>
            <ac:spMk id="7" creationId="{6AE8ACEF-AB47-E93B-77AF-4280DC7F9F50}"/>
          </ac:spMkLst>
        </pc:spChg>
      </pc:sldChg>
      <pc:sldChg chg="modSp mod modTransition">
        <pc:chgData name="Lại Quan Thiên" userId="7122f88e-d84d-4065-8574-ab3849c907ee" providerId="ADAL" clId="{4B384861-F4FE-4617-855B-9B94B3C51664}" dt="2025-05-25T21:05:00.537" v="3493" actId="1076"/>
        <pc:sldMkLst>
          <pc:docMk/>
          <pc:sldMk cId="2390087278" sldId="267"/>
        </pc:sldMkLst>
        <pc:spChg chg="mod">
          <ac:chgData name="Lại Quan Thiên" userId="7122f88e-d84d-4065-8574-ab3849c907ee" providerId="ADAL" clId="{4B384861-F4FE-4617-855B-9B94B3C51664}" dt="2025-05-25T21:05:00.537" v="3493" actId="1076"/>
          <ac:spMkLst>
            <pc:docMk/>
            <pc:sldMk cId="2390087278" sldId="267"/>
            <ac:spMk id="7" creationId="{CBA3FF8D-1EE5-466C-62A8-BC6108634108}"/>
          </ac:spMkLst>
        </pc:spChg>
      </pc:sldChg>
      <pc:sldChg chg="del">
        <pc:chgData name="Lại Quan Thiên" userId="7122f88e-d84d-4065-8574-ab3849c907ee" providerId="ADAL" clId="{4B384861-F4FE-4617-855B-9B94B3C51664}" dt="2025-05-25T20:18:35.487" v="2154" actId="47"/>
        <pc:sldMkLst>
          <pc:docMk/>
          <pc:sldMk cId="1271481481" sldId="275"/>
        </pc:sldMkLst>
      </pc:sldChg>
      <pc:sldChg chg="addSp delSp modSp mod modTransition">
        <pc:chgData name="Lại Quan Thiên" userId="7122f88e-d84d-4065-8574-ab3849c907ee" providerId="ADAL" clId="{4B384861-F4FE-4617-855B-9B94B3C51664}" dt="2025-05-25T20:57:58.661" v="3355" actId="20577"/>
        <pc:sldMkLst>
          <pc:docMk/>
          <pc:sldMk cId="1216458712" sldId="276"/>
        </pc:sldMkLst>
        <pc:spChg chg="mod">
          <ac:chgData name="Lại Quan Thiên" userId="7122f88e-d84d-4065-8574-ab3849c907ee" providerId="ADAL" clId="{4B384861-F4FE-4617-855B-9B94B3C51664}" dt="2025-05-25T19:40:02.162" v="1152" actId="1076"/>
          <ac:spMkLst>
            <pc:docMk/>
            <pc:sldMk cId="1216458712" sldId="276"/>
            <ac:spMk id="4" creationId="{ECA87458-EB00-B003-5B53-0CDEF0EA4E0C}"/>
          </ac:spMkLst>
        </pc:spChg>
        <pc:spChg chg="mod">
          <ac:chgData name="Lại Quan Thiên" userId="7122f88e-d84d-4065-8574-ab3849c907ee" providerId="ADAL" clId="{4B384861-F4FE-4617-855B-9B94B3C51664}" dt="2025-05-25T20:57:58.661" v="3355" actId="20577"/>
          <ac:spMkLst>
            <pc:docMk/>
            <pc:sldMk cId="1216458712" sldId="276"/>
            <ac:spMk id="7" creationId="{584980BF-1C0E-24FA-13B8-E2C772DAD7C3}"/>
          </ac:spMkLst>
        </pc:spChg>
      </pc:sldChg>
      <pc:sldChg chg="addSp delSp modSp mod ord modTransition modNotesTx">
        <pc:chgData name="Lại Quan Thiên" userId="7122f88e-d84d-4065-8574-ab3849c907ee" providerId="ADAL" clId="{4B384861-F4FE-4617-855B-9B94B3C51664}" dt="2025-05-25T20:59:26.400" v="3381" actId="20577"/>
        <pc:sldMkLst>
          <pc:docMk/>
          <pc:sldMk cId="3583664716" sldId="277"/>
        </pc:sldMkLst>
        <pc:spChg chg="add mod">
          <ac:chgData name="Lại Quan Thiên" userId="7122f88e-d84d-4065-8574-ab3849c907ee" providerId="ADAL" clId="{4B384861-F4FE-4617-855B-9B94B3C51664}" dt="2025-05-25T19:40:22.942" v="1160"/>
          <ac:spMkLst>
            <pc:docMk/>
            <pc:sldMk cId="3583664716" sldId="277"/>
            <ac:spMk id="6" creationId="{BC6CA03E-8CE1-13C8-B0B5-25286306326E}"/>
          </ac:spMkLst>
        </pc:spChg>
        <pc:spChg chg="mod">
          <ac:chgData name="Lại Quan Thiên" userId="7122f88e-d84d-4065-8574-ab3849c907ee" providerId="ADAL" clId="{4B384861-F4FE-4617-855B-9B94B3C51664}" dt="2025-05-25T20:59:26.400" v="3381" actId="20577"/>
          <ac:spMkLst>
            <pc:docMk/>
            <pc:sldMk cId="3583664716" sldId="277"/>
            <ac:spMk id="7" creationId="{2ADDF3E5-F90F-C39C-9FA8-38CD9375416E}"/>
          </ac:spMkLst>
        </pc:spChg>
      </pc:sldChg>
      <pc:sldChg chg="addSp delSp add del mod">
        <pc:chgData name="Lại Quan Thiên" userId="7122f88e-d84d-4065-8574-ab3849c907ee" providerId="ADAL" clId="{4B384861-F4FE-4617-855B-9B94B3C51664}" dt="2025-05-25T20:39:36.500" v="2641" actId="47"/>
        <pc:sldMkLst>
          <pc:docMk/>
          <pc:sldMk cId="2543259862" sldId="278"/>
        </pc:sldMkLst>
      </pc:sldChg>
      <pc:sldChg chg="del">
        <pc:chgData name="Lại Quan Thiên" userId="7122f88e-d84d-4065-8574-ab3849c907ee" providerId="ADAL" clId="{4B384861-F4FE-4617-855B-9B94B3C51664}" dt="2025-05-25T20:37:44.657" v="2625" actId="47"/>
        <pc:sldMkLst>
          <pc:docMk/>
          <pc:sldMk cId="558819737" sldId="279"/>
        </pc:sldMkLst>
      </pc:sldChg>
      <pc:sldChg chg="addSp modSp mod modTransition modNotesTx">
        <pc:chgData name="Lại Quan Thiên" userId="7122f88e-d84d-4065-8574-ab3849c907ee" providerId="ADAL" clId="{4B384861-F4FE-4617-855B-9B94B3C51664}" dt="2025-05-25T20:55:18.865" v="3315"/>
        <pc:sldMkLst>
          <pc:docMk/>
          <pc:sldMk cId="3545423720" sldId="280"/>
        </pc:sldMkLst>
        <pc:spChg chg="mod">
          <ac:chgData name="Lại Quan Thiên" userId="7122f88e-d84d-4065-8574-ab3849c907ee" providerId="ADAL" clId="{4B384861-F4FE-4617-855B-9B94B3C51664}" dt="2025-05-25T20:44:34.144" v="2795" actId="1076"/>
          <ac:spMkLst>
            <pc:docMk/>
            <pc:sldMk cId="3545423720" sldId="280"/>
            <ac:spMk id="4" creationId="{75A2CC36-234F-A41C-85F8-1B016C40CDBF}"/>
          </ac:spMkLst>
        </pc:spChg>
        <pc:spChg chg="mod">
          <ac:chgData name="Lại Quan Thiên" userId="7122f88e-d84d-4065-8574-ab3849c907ee" providerId="ADAL" clId="{4B384861-F4FE-4617-855B-9B94B3C51664}" dt="2025-05-25T20:45:50.393" v="3112" actId="114"/>
          <ac:spMkLst>
            <pc:docMk/>
            <pc:sldMk cId="3545423720" sldId="280"/>
            <ac:spMk id="7" creationId="{CE0D0E36-9B07-05E0-FF1D-36FC2A980B85}"/>
          </ac:spMkLst>
        </pc:spChg>
      </pc:sldChg>
      <pc:sldChg chg="del">
        <pc:chgData name="Lại Quan Thiên" userId="7122f88e-d84d-4065-8574-ab3849c907ee" providerId="ADAL" clId="{4B384861-F4FE-4617-855B-9B94B3C51664}" dt="2025-05-25T20:39:08.739" v="2640" actId="47"/>
        <pc:sldMkLst>
          <pc:docMk/>
          <pc:sldMk cId="1895095942" sldId="282"/>
        </pc:sldMkLst>
      </pc:sldChg>
      <pc:sldChg chg="new del">
        <pc:chgData name="Lại Quan Thiên" userId="7122f88e-d84d-4065-8574-ab3849c907ee" providerId="ADAL" clId="{4B384861-F4FE-4617-855B-9B94B3C51664}" dt="2025-05-25T18:37:36.075" v="465" actId="47"/>
        <pc:sldMkLst>
          <pc:docMk/>
          <pc:sldMk cId="1696102125" sldId="283"/>
        </pc:sldMkLst>
      </pc:sldChg>
      <pc:sldChg chg="delSp modSp add del mod modNotesTx">
        <pc:chgData name="Lại Quan Thiên" userId="7122f88e-d84d-4065-8574-ab3849c907ee" providerId="ADAL" clId="{4B384861-F4FE-4617-855B-9B94B3C51664}" dt="2025-05-25T18:37:25.998" v="462" actId="47"/>
        <pc:sldMkLst>
          <pc:docMk/>
          <pc:sldMk cId="2823300340" sldId="283"/>
        </pc:sldMkLst>
      </pc:sldChg>
      <pc:sldChg chg="addSp delSp modSp add mod modTransition modNotesTx">
        <pc:chgData name="Lại Quan Thiên" userId="7122f88e-d84d-4065-8574-ab3849c907ee" providerId="ADAL" clId="{4B384861-F4FE-4617-855B-9B94B3C51664}" dt="2025-05-25T20:58:19.816" v="3358" actId="207"/>
        <pc:sldMkLst>
          <pc:docMk/>
          <pc:sldMk cId="1256229860" sldId="284"/>
        </pc:sldMkLst>
      </pc:sldChg>
      <pc:sldChg chg="addSp delSp modSp add del mod">
        <pc:chgData name="Lại Quan Thiên" userId="7122f88e-d84d-4065-8574-ab3849c907ee" providerId="ADAL" clId="{4B384861-F4FE-4617-855B-9B94B3C51664}" dt="2025-05-25T18:17:22.846" v="315" actId="47"/>
        <pc:sldMkLst>
          <pc:docMk/>
          <pc:sldMk cId="4128095386" sldId="284"/>
        </pc:sldMkLst>
      </pc:sldChg>
      <pc:sldChg chg="addSp modSp add del mod">
        <pc:chgData name="Lại Quan Thiên" userId="7122f88e-d84d-4065-8574-ab3849c907ee" providerId="ADAL" clId="{4B384861-F4FE-4617-855B-9B94B3C51664}" dt="2025-05-25T17:51:03.644" v="120" actId="47"/>
        <pc:sldMkLst>
          <pc:docMk/>
          <pc:sldMk cId="470491354" sldId="285"/>
        </pc:sldMkLst>
      </pc:sldChg>
      <pc:sldChg chg="addSp delSp modSp add mod modTransition modClrScheme chgLayout">
        <pc:chgData name="Lại Quan Thiên" userId="7122f88e-d84d-4065-8574-ab3849c907ee" providerId="ADAL" clId="{4B384861-F4FE-4617-855B-9B94B3C51664}" dt="2025-05-25T21:04:47.436" v="3492" actId="20577"/>
        <pc:sldMkLst>
          <pc:docMk/>
          <pc:sldMk cId="4160113883" sldId="285"/>
        </pc:sldMkLst>
      </pc:sldChg>
      <pc:sldChg chg="addSp delSp modSp add mod modTransition modClrScheme modAnim chgLayout">
        <pc:chgData name="Lại Quan Thiên" userId="7122f88e-d84d-4065-8574-ab3849c907ee" providerId="ADAL" clId="{4B384861-F4FE-4617-855B-9B94B3C51664}" dt="2025-05-25T20:55:18.865" v="3315"/>
        <pc:sldMkLst>
          <pc:docMk/>
          <pc:sldMk cId="2485826050" sldId="286"/>
        </pc:sldMkLst>
      </pc:sldChg>
      <pc:sldChg chg="addSp delSp modSp add mod modTransition delAnim modAnim">
        <pc:chgData name="Lại Quan Thiên" userId="7122f88e-d84d-4065-8574-ab3849c907ee" providerId="ADAL" clId="{4B384861-F4FE-4617-855B-9B94B3C51664}" dt="2025-05-25T20:55:18.865" v="3315"/>
        <pc:sldMkLst>
          <pc:docMk/>
          <pc:sldMk cId="2797275083" sldId="287"/>
        </pc:sldMkLst>
      </pc:sldChg>
      <pc:sldChg chg="modSp add mod modTransition">
        <pc:chgData name="Lại Quan Thiên" userId="7122f88e-d84d-4065-8574-ab3849c907ee" providerId="ADAL" clId="{4B384861-F4FE-4617-855B-9B94B3C51664}" dt="2025-05-25T20:55:18.865" v="3315"/>
        <pc:sldMkLst>
          <pc:docMk/>
          <pc:sldMk cId="871488948" sldId="288"/>
        </pc:sldMkLst>
      </pc:sldChg>
      <pc:sldChg chg="modSp add del mod">
        <pc:chgData name="Lại Quan Thiên" userId="7122f88e-d84d-4065-8574-ab3849c907ee" providerId="ADAL" clId="{4B384861-F4FE-4617-855B-9B94B3C51664}" dt="2025-05-25T20:36:11.691" v="2583"/>
        <pc:sldMkLst>
          <pc:docMk/>
          <pc:sldMk cId="3570512447" sldId="288"/>
        </pc:sldMkLst>
      </pc:sldChg>
      <pc:sldChg chg="addSp delSp modSp new mod modTransition modClrScheme modAnim chgLayout">
        <pc:chgData name="Lại Quan Thiên" userId="7122f88e-d84d-4065-8574-ab3849c907ee" providerId="ADAL" clId="{4B384861-F4FE-4617-855B-9B94B3C51664}" dt="2025-05-25T20:55:18.865" v="3315"/>
        <pc:sldMkLst>
          <pc:docMk/>
          <pc:sldMk cId="2743815577" sldId="289"/>
        </pc:sldMkLst>
      </pc:sldChg>
      <pc:sldChg chg="addSp delSp modSp add mod modTransition delAnim modAnim">
        <pc:chgData name="Lại Quan Thiên" userId="7122f88e-d84d-4065-8574-ab3849c907ee" providerId="ADAL" clId="{4B384861-F4FE-4617-855B-9B94B3C51664}" dt="2025-05-25T20:55:18.865" v="3315"/>
        <pc:sldMkLst>
          <pc:docMk/>
          <pc:sldMk cId="381102198" sldId="290"/>
        </pc:sldMkLst>
      </pc:sldChg>
      <pc:sldChg chg="add del modTransition">
        <pc:chgData name="Lại Quan Thiên" userId="7122f88e-d84d-4065-8574-ab3849c907ee" providerId="ADAL" clId="{4B384861-F4FE-4617-855B-9B94B3C51664}" dt="2025-05-25T20:56:06.648" v="3331" actId="47"/>
        <pc:sldMkLst>
          <pc:docMk/>
          <pc:sldMk cId="387787925" sldId="291"/>
        </pc:sldMkLst>
      </pc:sldChg>
      <pc:sldChg chg="add">
        <pc:chgData name="Lại Quan Thiên" userId="7122f88e-d84d-4065-8574-ab3849c907ee" providerId="ADAL" clId="{4B384861-F4FE-4617-855B-9B94B3C51664}" dt="2025-05-25T20:56:06.768" v="3332"/>
        <pc:sldMkLst>
          <pc:docMk/>
          <pc:sldMk cId="2263812163" sldId="291"/>
        </pc:sldMkLst>
      </pc:sldChg>
      <pc:sldChg chg="addSp delSp modSp add del mod">
        <pc:chgData name="Lại Quan Thiên" userId="7122f88e-d84d-4065-8574-ab3849c907ee" providerId="ADAL" clId="{4B384861-F4FE-4617-855B-9B94B3C51664}" dt="2025-05-25T20:54:39.542" v="3310" actId="47"/>
        <pc:sldMkLst>
          <pc:docMk/>
          <pc:sldMk cId="4027442527" sldId="291"/>
        </pc:sldMkLst>
      </pc:sldChg>
      <pc:sldChg chg="addSp delSp modSp add mod">
        <pc:chgData name="Lại Quan Thiên" userId="7122f88e-d84d-4065-8574-ab3849c907ee" providerId="ADAL" clId="{4B384861-F4FE-4617-855B-9B94B3C51664}" dt="2025-05-25T21:06:10.924" v="3514" actId="20577"/>
        <pc:sldMkLst>
          <pc:docMk/>
          <pc:sldMk cId="3311894092" sldId="292"/>
        </pc:sldMkLst>
        <pc:spChg chg="mod">
          <ac:chgData name="Lại Quan Thiên" userId="7122f88e-d84d-4065-8574-ab3849c907ee" providerId="ADAL" clId="{4B384861-F4FE-4617-855B-9B94B3C51664}" dt="2025-05-25T21:06:00.074" v="3508" actId="21"/>
          <ac:spMkLst>
            <pc:docMk/>
            <pc:sldMk cId="3311894092" sldId="292"/>
            <ac:spMk id="4" creationId="{E04F690E-F9D9-B217-2414-1752D674B1AA}"/>
          </ac:spMkLst>
        </pc:spChg>
      </pc:sldChg>
      <pc:sldMasterChg chg="delSldLayout">
        <pc:chgData name="Lại Quan Thiên" userId="7122f88e-d84d-4065-8574-ab3849c907ee" providerId="ADAL" clId="{4B384861-F4FE-4617-855B-9B94B3C51664}" dt="2025-05-25T20:56:06.648" v="3331" actId="47"/>
        <pc:sldMasterMkLst>
          <pc:docMk/>
          <pc:sldMasterMk cId="4008621844" sldId="2147483660"/>
        </pc:sldMasterMkLst>
        <pc:sldLayoutChg chg="del">
          <pc:chgData name="Lại Quan Thiên" userId="7122f88e-d84d-4065-8574-ab3849c907ee" providerId="ADAL" clId="{4B384861-F4FE-4617-855B-9B94B3C51664}" dt="2025-05-25T20:56:06.648" v="3331" actId="47"/>
          <pc:sldLayoutMkLst>
            <pc:docMk/>
            <pc:sldMasterMk cId="4008621844" sldId="2147483660"/>
            <pc:sldLayoutMk cId="2143284763" sldId="2147483670"/>
          </pc:sldLayoutMkLst>
        </pc:sldLayoutChg>
      </pc:sldMasterChg>
    </pc:docChg>
  </pc:docChgLst>
  <pc:docChgLst>
    <pc:chgData name="Lại Quan Thiên" userId="7122f88e-d84d-4065-8574-ab3849c907ee" providerId="ADAL" clId="{5ADD27FB-8019-4B75-9B87-91266033B946}"/>
    <pc:docChg chg="undo redo custSel addSld delSld modSld sldOrd">
      <pc:chgData name="Lại Quan Thiên" userId="7122f88e-d84d-4065-8574-ab3849c907ee" providerId="ADAL" clId="{5ADD27FB-8019-4B75-9B87-91266033B946}" dt="2025-05-28T02:42:50.020" v="1606" actId="729"/>
      <pc:docMkLst>
        <pc:docMk/>
      </pc:docMkLst>
      <pc:sldChg chg="addSp delSp modSp mod modNotesTx">
        <pc:chgData name="Lại Quan Thiên" userId="7122f88e-d84d-4065-8574-ab3849c907ee" providerId="ADAL" clId="{5ADD27FB-8019-4B75-9B87-91266033B946}" dt="2025-05-26T19:27:32.338" v="1273" actId="207"/>
        <pc:sldMkLst>
          <pc:docMk/>
          <pc:sldMk cId="1078079958" sldId="260"/>
        </pc:sldMkLst>
        <pc:spChg chg="mod">
          <ac:chgData name="Lại Quan Thiên" userId="7122f88e-d84d-4065-8574-ab3849c907ee" providerId="ADAL" clId="{5ADD27FB-8019-4B75-9B87-91266033B946}" dt="2025-05-26T11:36:04.444" v="19"/>
          <ac:spMkLst>
            <pc:docMk/>
            <pc:sldMk cId="1078079958" sldId="260"/>
            <ac:spMk id="5" creationId="{BB89984E-B074-F258-6669-505597B1F8A7}"/>
          </ac:spMkLst>
        </pc:spChg>
        <pc:spChg chg="mod">
          <ac:chgData name="Lại Quan Thiên" userId="7122f88e-d84d-4065-8574-ab3849c907ee" providerId="ADAL" clId="{5ADD27FB-8019-4B75-9B87-91266033B946}" dt="2025-05-26T19:23:52.416" v="1200" actId="164"/>
          <ac:spMkLst>
            <pc:docMk/>
            <pc:sldMk cId="1078079958" sldId="260"/>
            <ac:spMk id="8" creationId="{096DBA6B-D276-35EC-DEA2-CEBA4AAD8C27}"/>
          </ac:spMkLst>
        </pc:spChg>
        <pc:spChg chg="mod">
          <ac:chgData name="Lại Quan Thiên" userId="7122f88e-d84d-4065-8574-ab3849c907ee" providerId="ADAL" clId="{5ADD27FB-8019-4B75-9B87-91266033B946}" dt="2025-05-26T19:27:32.338" v="1273" actId="207"/>
          <ac:spMkLst>
            <pc:docMk/>
            <pc:sldMk cId="1078079958" sldId="260"/>
            <ac:spMk id="15" creationId="{16DA59FB-764E-9957-556F-1D2A80E782CB}"/>
          </ac:spMkLst>
        </pc:spChg>
        <pc:grpChg chg="add mod">
          <ac:chgData name="Lại Quan Thiên" userId="7122f88e-d84d-4065-8574-ab3849c907ee" providerId="ADAL" clId="{5ADD27FB-8019-4B75-9B87-91266033B946}" dt="2025-05-26T19:23:54.496" v="1201" actId="1076"/>
          <ac:grpSpMkLst>
            <pc:docMk/>
            <pc:sldMk cId="1078079958" sldId="260"/>
            <ac:grpSpMk id="6" creationId="{7C4A07BD-52F4-FB87-8E45-E13231FED794}"/>
          </ac:grpSpMkLst>
        </pc:grpChg>
        <pc:cxnChg chg="mod">
          <ac:chgData name="Lại Quan Thiên" userId="7122f88e-d84d-4065-8574-ab3849c907ee" providerId="ADAL" clId="{5ADD27FB-8019-4B75-9B87-91266033B946}" dt="2025-05-26T19:23:52.416" v="1200" actId="164"/>
          <ac:cxnSpMkLst>
            <pc:docMk/>
            <pc:sldMk cId="1078079958" sldId="260"/>
            <ac:cxnSpMk id="27" creationId="{42C2800A-E6C3-E33B-02DD-0433A32CD727}"/>
          </ac:cxnSpMkLst>
        </pc:cxnChg>
      </pc:sldChg>
      <pc:sldChg chg="addSp delSp modSp mod">
        <pc:chgData name="Lại Quan Thiên" userId="7122f88e-d84d-4065-8574-ab3849c907ee" providerId="ADAL" clId="{5ADD27FB-8019-4B75-9B87-91266033B946}" dt="2025-05-27T04:18:22.115" v="1515" actId="20577"/>
        <pc:sldMkLst>
          <pc:docMk/>
          <pc:sldMk cId="0" sldId="263"/>
        </pc:sldMkLst>
        <pc:spChg chg="mod">
          <ac:chgData name="Lại Quan Thiên" userId="7122f88e-d84d-4065-8574-ab3849c907ee" providerId="ADAL" clId="{5ADD27FB-8019-4B75-9B87-91266033B946}" dt="2025-05-27T04:18:22.115" v="1515" actId="20577"/>
          <ac:spMkLst>
            <pc:docMk/>
            <pc:sldMk cId="0" sldId="263"/>
            <ac:spMk id="7" creationId="{4F4C722D-5F92-2AD6-EE65-72CD22044158}"/>
          </ac:spMkLst>
        </pc:spChg>
      </pc:sldChg>
      <pc:sldChg chg="delSp modSp mod modShow">
        <pc:chgData name="Lại Quan Thiên" userId="7122f88e-d84d-4065-8574-ab3849c907ee" providerId="ADAL" clId="{5ADD27FB-8019-4B75-9B87-91266033B946}" dt="2025-05-28T02:42:47.353" v="1605" actId="729"/>
        <pc:sldMkLst>
          <pc:docMk/>
          <pc:sldMk cId="1775983142" sldId="266"/>
        </pc:sldMkLst>
        <pc:spChg chg="mod">
          <ac:chgData name="Lại Quan Thiên" userId="7122f88e-d84d-4065-8574-ab3849c907ee" providerId="ADAL" clId="{5ADD27FB-8019-4B75-9B87-91266033B946}" dt="2025-05-26T19:09:31.525" v="1081" actId="1076"/>
          <ac:spMkLst>
            <pc:docMk/>
            <pc:sldMk cId="1775983142" sldId="266"/>
            <ac:spMk id="7" creationId="{6AE8ACEF-AB47-E93B-77AF-4280DC7F9F50}"/>
          </ac:spMkLst>
        </pc:spChg>
      </pc:sldChg>
      <pc:sldChg chg="modSp mod">
        <pc:chgData name="Lại Quan Thiên" userId="7122f88e-d84d-4065-8574-ab3849c907ee" providerId="ADAL" clId="{5ADD27FB-8019-4B75-9B87-91266033B946}" dt="2025-05-26T20:08:15.173" v="1504" actId="20577"/>
        <pc:sldMkLst>
          <pc:docMk/>
          <pc:sldMk cId="2390087278" sldId="267"/>
        </pc:sldMkLst>
        <pc:spChg chg="mod">
          <ac:chgData name="Lại Quan Thiên" userId="7122f88e-d84d-4065-8574-ab3849c907ee" providerId="ADAL" clId="{5ADD27FB-8019-4B75-9B87-91266033B946}" dt="2025-05-26T20:08:15.173" v="1504" actId="20577"/>
          <ac:spMkLst>
            <pc:docMk/>
            <pc:sldMk cId="2390087278" sldId="267"/>
            <ac:spMk id="7" creationId="{CBA3FF8D-1EE5-466C-62A8-BC6108634108}"/>
          </ac:spMkLst>
        </pc:spChg>
      </pc:sldChg>
      <pc:sldChg chg="addSp delSp modSp mod">
        <pc:chgData name="Lại Quan Thiên" userId="7122f88e-d84d-4065-8574-ab3849c907ee" providerId="ADAL" clId="{5ADD27FB-8019-4B75-9B87-91266033B946}" dt="2025-05-26T19:35:41.665" v="1308" actId="20577"/>
        <pc:sldMkLst>
          <pc:docMk/>
          <pc:sldMk cId="1216458712" sldId="276"/>
        </pc:sldMkLst>
        <pc:spChg chg="mod">
          <ac:chgData name="Lại Quan Thiên" userId="7122f88e-d84d-4065-8574-ab3849c907ee" providerId="ADAL" clId="{5ADD27FB-8019-4B75-9B87-91266033B946}" dt="2025-05-26T19:35:41.665" v="1308" actId="20577"/>
          <ac:spMkLst>
            <pc:docMk/>
            <pc:sldMk cId="1216458712" sldId="276"/>
            <ac:spMk id="7" creationId="{584980BF-1C0E-24FA-13B8-E2C772DAD7C3}"/>
          </ac:spMkLst>
        </pc:spChg>
      </pc:sldChg>
      <pc:sldChg chg="addSp delSp modSp mod ord modNotesTx">
        <pc:chgData name="Lại Quan Thiên" userId="7122f88e-d84d-4065-8574-ab3849c907ee" providerId="ADAL" clId="{5ADD27FB-8019-4B75-9B87-91266033B946}" dt="2025-05-27T18:27:38.816" v="1599" actId="20577"/>
        <pc:sldMkLst>
          <pc:docMk/>
          <pc:sldMk cId="3583664716" sldId="277"/>
        </pc:sldMkLst>
        <pc:spChg chg="mod">
          <ac:chgData name="Lại Quan Thiên" userId="7122f88e-d84d-4065-8574-ab3849c907ee" providerId="ADAL" clId="{5ADD27FB-8019-4B75-9B87-91266033B946}" dt="2025-05-27T17:56:06.618" v="1532" actId="20577"/>
          <ac:spMkLst>
            <pc:docMk/>
            <pc:sldMk cId="3583664716" sldId="277"/>
            <ac:spMk id="7" creationId="{2ADDF3E5-F90F-C39C-9FA8-38CD9375416E}"/>
          </ac:spMkLst>
        </pc:spChg>
        <pc:picChg chg="add mod">
          <ac:chgData name="Lại Quan Thiên" userId="7122f88e-d84d-4065-8574-ab3849c907ee" providerId="ADAL" clId="{5ADD27FB-8019-4B75-9B87-91266033B946}" dt="2025-05-26T17:46:06.534" v="881" actId="1076"/>
          <ac:picMkLst>
            <pc:docMk/>
            <pc:sldMk cId="3583664716" sldId="277"/>
            <ac:picMk id="2050" creationId="{BE8EC5A5-DBBA-BB97-BDE1-7199F78041A2}"/>
          </ac:picMkLst>
        </pc:picChg>
      </pc:sldChg>
      <pc:sldChg chg="addSp delSp modSp mod modNotesTx">
        <pc:chgData name="Lại Quan Thiên" userId="7122f88e-d84d-4065-8574-ab3849c907ee" providerId="ADAL" clId="{5ADD27FB-8019-4B75-9B87-91266033B946}" dt="2025-05-27T03:51:19.233" v="1509" actId="20577"/>
        <pc:sldMkLst>
          <pc:docMk/>
          <pc:sldMk cId="3545423720" sldId="280"/>
        </pc:sldMkLst>
        <pc:spChg chg="mod">
          <ac:chgData name="Lại Quan Thiên" userId="7122f88e-d84d-4065-8574-ab3849c907ee" providerId="ADAL" clId="{5ADD27FB-8019-4B75-9B87-91266033B946}" dt="2025-05-27T03:51:19.233" v="1509" actId="20577"/>
          <ac:spMkLst>
            <pc:docMk/>
            <pc:sldMk cId="3545423720" sldId="280"/>
            <ac:spMk id="7" creationId="{CE0D0E36-9B07-05E0-FF1D-36FC2A980B85}"/>
          </ac:spMkLst>
        </pc:spChg>
      </pc:sldChg>
      <pc:sldChg chg="del">
        <pc:chgData name="Lại Quan Thiên" userId="7122f88e-d84d-4065-8574-ab3849c907ee" providerId="ADAL" clId="{5ADD27FB-8019-4B75-9B87-91266033B946}" dt="2025-05-26T11:38:32.065" v="74" actId="47"/>
        <pc:sldMkLst>
          <pc:docMk/>
          <pc:sldMk cId="1256229860" sldId="284"/>
        </pc:sldMkLst>
      </pc:sldChg>
      <pc:sldChg chg="del">
        <pc:chgData name="Lại Quan Thiên" userId="7122f88e-d84d-4065-8574-ab3849c907ee" providerId="ADAL" clId="{5ADD27FB-8019-4B75-9B87-91266033B946}" dt="2025-05-26T11:38:32.846" v="75" actId="47"/>
        <pc:sldMkLst>
          <pc:docMk/>
          <pc:sldMk cId="4160113883" sldId="285"/>
        </pc:sldMkLst>
      </pc:sldChg>
      <pc:sldChg chg="del">
        <pc:chgData name="Lại Quan Thiên" userId="7122f88e-d84d-4065-8574-ab3849c907ee" providerId="ADAL" clId="{5ADD27FB-8019-4B75-9B87-91266033B946}" dt="2025-05-26T11:42:47.543" v="261" actId="47"/>
        <pc:sldMkLst>
          <pc:docMk/>
          <pc:sldMk cId="2485826050" sldId="286"/>
        </pc:sldMkLst>
      </pc:sldChg>
      <pc:sldChg chg="del">
        <pc:chgData name="Lại Quan Thiên" userId="7122f88e-d84d-4065-8574-ab3849c907ee" providerId="ADAL" clId="{5ADD27FB-8019-4B75-9B87-91266033B946}" dt="2025-05-26T11:42:47.543" v="261" actId="47"/>
        <pc:sldMkLst>
          <pc:docMk/>
          <pc:sldMk cId="2797275083" sldId="287"/>
        </pc:sldMkLst>
      </pc:sldChg>
      <pc:sldChg chg="del">
        <pc:chgData name="Lại Quan Thiên" userId="7122f88e-d84d-4065-8574-ab3849c907ee" providerId="ADAL" clId="{5ADD27FB-8019-4B75-9B87-91266033B946}" dt="2025-05-26T11:42:47.543" v="261" actId="47"/>
        <pc:sldMkLst>
          <pc:docMk/>
          <pc:sldMk cId="871488948" sldId="288"/>
        </pc:sldMkLst>
      </pc:sldChg>
      <pc:sldChg chg="del">
        <pc:chgData name="Lại Quan Thiên" userId="7122f88e-d84d-4065-8574-ab3849c907ee" providerId="ADAL" clId="{5ADD27FB-8019-4B75-9B87-91266033B946}" dt="2025-05-26T11:42:47.543" v="261" actId="47"/>
        <pc:sldMkLst>
          <pc:docMk/>
          <pc:sldMk cId="2743815577" sldId="289"/>
        </pc:sldMkLst>
      </pc:sldChg>
      <pc:sldChg chg="del">
        <pc:chgData name="Lại Quan Thiên" userId="7122f88e-d84d-4065-8574-ab3849c907ee" providerId="ADAL" clId="{5ADD27FB-8019-4B75-9B87-91266033B946}" dt="2025-05-26T11:42:47.543" v="261" actId="47"/>
        <pc:sldMkLst>
          <pc:docMk/>
          <pc:sldMk cId="381102198" sldId="290"/>
        </pc:sldMkLst>
      </pc:sldChg>
      <pc:sldChg chg="addSp delSp modSp mod">
        <pc:chgData name="Lại Quan Thiên" userId="7122f88e-d84d-4065-8574-ab3849c907ee" providerId="ADAL" clId="{5ADD27FB-8019-4B75-9B87-91266033B946}" dt="2025-05-26T19:11:04.232" v="1138" actId="478"/>
        <pc:sldMkLst>
          <pc:docMk/>
          <pc:sldMk cId="3311894092" sldId="292"/>
        </pc:sldMkLst>
        <pc:spChg chg="mod">
          <ac:chgData name="Lại Quan Thiên" userId="7122f88e-d84d-4065-8574-ab3849c907ee" providerId="ADAL" clId="{5ADD27FB-8019-4B75-9B87-91266033B946}" dt="2025-05-26T11:41:31.237" v="154" actId="2711"/>
          <ac:spMkLst>
            <pc:docMk/>
            <pc:sldMk cId="3311894092" sldId="292"/>
            <ac:spMk id="2" creationId="{BC9EBBF6-A1BE-B1FA-4D9F-99FE33CF2425}"/>
          </ac:spMkLst>
        </pc:spChg>
        <pc:spChg chg="mod">
          <ac:chgData name="Lại Quan Thiên" userId="7122f88e-d84d-4065-8574-ab3849c907ee" providerId="ADAL" clId="{5ADD27FB-8019-4B75-9B87-91266033B946}" dt="2025-05-26T11:41:31.237" v="154" actId="2711"/>
          <ac:spMkLst>
            <pc:docMk/>
            <pc:sldMk cId="3311894092" sldId="292"/>
            <ac:spMk id="3" creationId="{3332ABE9-FF44-E2E0-0A9E-63816CA2A59E}"/>
          </ac:spMkLst>
        </pc:spChg>
        <pc:spChg chg="mod">
          <ac:chgData name="Lại Quan Thiên" userId="7122f88e-d84d-4065-8574-ab3849c907ee" providerId="ADAL" clId="{5ADD27FB-8019-4B75-9B87-91266033B946}" dt="2025-05-26T11:41:31.237" v="154" actId="2711"/>
          <ac:spMkLst>
            <pc:docMk/>
            <pc:sldMk cId="3311894092" sldId="292"/>
            <ac:spMk id="4" creationId="{E04F690E-F9D9-B217-2414-1752D674B1AA}"/>
          </ac:spMkLst>
        </pc:spChg>
        <pc:spChg chg="mod">
          <ac:chgData name="Lại Quan Thiên" userId="7122f88e-d84d-4065-8574-ab3849c907ee" providerId="ADAL" clId="{5ADD27FB-8019-4B75-9B87-91266033B946}" dt="2025-05-26T11:41:31.237" v="154" actId="2711"/>
          <ac:spMkLst>
            <pc:docMk/>
            <pc:sldMk cId="3311894092" sldId="292"/>
            <ac:spMk id="5" creationId="{8B6B2E87-D46F-EFE6-4174-327CA60B49B0}"/>
          </ac:spMkLst>
        </pc:spChg>
        <pc:spChg chg="mod">
          <ac:chgData name="Lại Quan Thiên" userId="7122f88e-d84d-4065-8574-ab3849c907ee" providerId="ADAL" clId="{5ADD27FB-8019-4B75-9B87-91266033B946}" dt="2025-05-26T11:41:31.237" v="154" actId="2711"/>
          <ac:spMkLst>
            <pc:docMk/>
            <pc:sldMk cId="3311894092" sldId="292"/>
            <ac:spMk id="6" creationId="{14465035-E84D-FDA9-D447-6E095133D116}"/>
          </ac:spMkLst>
        </pc:spChg>
        <pc:spChg chg="add mod">
          <ac:chgData name="Lại Quan Thiên" userId="7122f88e-d84d-4065-8574-ab3849c907ee" providerId="ADAL" clId="{5ADD27FB-8019-4B75-9B87-91266033B946}" dt="2025-05-26T19:10:29.622" v="1120" actId="1076"/>
          <ac:spMkLst>
            <pc:docMk/>
            <pc:sldMk cId="3311894092" sldId="292"/>
            <ac:spMk id="8" creationId="{A6FDE40A-E714-B092-7CA5-FCAB44D1E95B}"/>
          </ac:spMkLst>
        </pc:spChg>
        <pc:spChg chg="mod">
          <ac:chgData name="Lại Quan Thiên" userId="7122f88e-d84d-4065-8574-ab3849c907ee" providerId="ADAL" clId="{5ADD27FB-8019-4B75-9B87-91266033B946}" dt="2025-05-26T11:46:04.161" v="371" actId="1076"/>
          <ac:spMkLst>
            <pc:docMk/>
            <pc:sldMk cId="3311894092" sldId="292"/>
            <ac:spMk id="17" creationId="{92AE805B-5027-22F2-9703-172B6B351A0D}"/>
          </ac:spMkLst>
        </pc:spChg>
        <pc:spChg chg="mod">
          <ac:chgData name="Lại Quan Thiên" userId="7122f88e-d84d-4065-8574-ab3849c907ee" providerId="ADAL" clId="{5ADD27FB-8019-4B75-9B87-91266033B946}" dt="2025-05-26T11:46:04.161" v="371" actId="1076"/>
          <ac:spMkLst>
            <pc:docMk/>
            <pc:sldMk cId="3311894092" sldId="292"/>
            <ac:spMk id="18" creationId="{9FAC434D-5C5E-092E-EED6-0DC54A7298F2}"/>
          </ac:spMkLst>
        </pc:spChg>
        <pc:spChg chg="mod">
          <ac:chgData name="Lại Quan Thiên" userId="7122f88e-d84d-4065-8574-ab3849c907ee" providerId="ADAL" clId="{5ADD27FB-8019-4B75-9B87-91266033B946}" dt="2025-05-26T11:46:15.314" v="381" actId="1076"/>
          <ac:spMkLst>
            <pc:docMk/>
            <pc:sldMk cId="3311894092" sldId="292"/>
            <ac:spMk id="19" creationId="{A78095A5-69E6-2800-B1A0-DC45983FA348}"/>
          </ac:spMkLst>
        </pc:spChg>
        <pc:spChg chg="add mod">
          <ac:chgData name="Lại Quan Thiên" userId="7122f88e-d84d-4065-8574-ab3849c907ee" providerId="ADAL" clId="{5ADD27FB-8019-4B75-9B87-91266033B946}" dt="2025-05-26T11:41:43.715" v="156" actId="1076"/>
          <ac:spMkLst>
            <pc:docMk/>
            <pc:sldMk cId="3311894092" sldId="292"/>
            <ac:spMk id="23" creationId="{A40A23D8-E4FD-EC26-58C6-2E516C024FAC}"/>
          </ac:spMkLst>
        </pc:spChg>
        <pc:spChg chg="mod">
          <ac:chgData name="Lại Quan Thiên" userId="7122f88e-d84d-4065-8574-ab3849c907ee" providerId="ADAL" clId="{5ADD27FB-8019-4B75-9B87-91266033B946}" dt="2025-05-26T19:10:03.775" v="1114" actId="1076"/>
          <ac:spMkLst>
            <pc:docMk/>
            <pc:sldMk cId="3311894092" sldId="292"/>
            <ac:spMk id="28" creationId="{85757289-B884-0CFC-5FE3-7233CB4670A0}"/>
          </ac:spMkLst>
        </pc:spChg>
        <pc:spChg chg="mod">
          <ac:chgData name="Lại Quan Thiên" userId="7122f88e-d84d-4065-8574-ab3849c907ee" providerId="ADAL" clId="{5ADD27FB-8019-4B75-9B87-91266033B946}" dt="2025-05-26T11:46:15.314" v="381" actId="1076"/>
          <ac:spMkLst>
            <pc:docMk/>
            <pc:sldMk cId="3311894092" sldId="292"/>
            <ac:spMk id="34" creationId="{8D6B2169-6A3B-810F-8E0D-9B67323CBF76}"/>
          </ac:spMkLst>
        </pc:spChg>
        <pc:cxnChg chg="mod">
          <ac:chgData name="Lại Quan Thiên" userId="7122f88e-d84d-4065-8574-ab3849c907ee" providerId="ADAL" clId="{5ADD27FB-8019-4B75-9B87-91266033B946}" dt="2025-05-26T11:46:04.161" v="371" actId="1076"/>
          <ac:cxnSpMkLst>
            <pc:docMk/>
            <pc:sldMk cId="3311894092" sldId="292"/>
            <ac:cxnSpMk id="21" creationId="{A9626DFF-E9D7-034C-40D8-678F46699A26}"/>
          </ac:cxnSpMkLst>
        </pc:cxnChg>
        <pc:cxnChg chg="mod">
          <ac:chgData name="Lại Quan Thiên" userId="7122f88e-d84d-4065-8574-ab3849c907ee" providerId="ADAL" clId="{5ADD27FB-8019-4B75-9B87-91266033B946}" dt="2025-05-26T11:46:04.161" v="371" actId="1076"/>
          <ac:cxnSpMkLst>
            <pc:docMk/>
            <pc:sldMk cId="3311894092" sldId="292"/>
            <ac:cxnSpMk id="22" creationId="{0FF8FE56-BFF5-01E2-AE08-145D0A6C00BD}"/>
          </ac:cxnSpMkLst>
        </pc:cxnChg>
        <pc:cxnChg chg="mod">
          <ac:chgData name="Lại Quan Thiên" userId="7122f88e-d84d-4065-8574-ab3849c907ee" providerId="ADAL" clId="{5ADD27FB-8019-4B75-9B87-91266033B946}" dt="2025-05-26T11:46:15.314" v="381" actId="1076"/>
          <ac:cxnSpMkLst>
            <pc:docMk/>
            <pc:sldMk cId="3311894092" sldId="292"/>
            <ac:cxnSpMk id="25" creationId="{3CDD15E2-8B7A-1F95-5E18-84F524638DB9}"/>
          </ac:cxnSpMkLst>
        </pc:cxnChg>
        <pc:cxnChg chg="mod">
          <ac:chgData name="Lại Quan Thiên" userId="7122f88e-d84d-4065-8574-ab3849c907ee" providerId="ADAL" clId="{5ADD27FB-8019-4B75-9B87-91266033B946}" dt="2025-05-26T11:46:15.314" v="381" actId="1076"/>
          <ac:cxnSpMkLst>
            <pc:docMk/>
            <pc:sldMk cId="3311894092" sldId="292"/>
            <ac:cxnSpMk id="35" creationId="{16A1F761-07E9-8A99-B8C5-DF47C473EB4F}"/>
          </ac:cxnSpMkLst>
        </pc:cxnChg>
      </pc:sldChg>
      <pc:sldChg chg="addSp delSp modSp new mod modClrScheme chgLayout">
        <pc:chgData name="Lại Quan Thiên" userId="7122f88e-d84d-4065-8574-ab3849c907ee" providerId="ADAL" clId="{5ADD27FB-8019-4B75-9B87-91266033B946}" dt="2025-05-26T12:27:25.730" v="501" actId="1076"/>
        <pc:sldMkLst>
          <pc:docMk/>
          <pc:sldMk cId="2785673471" sldId="293"/>
        </pc:sldMkLst>
        <pc:spChg chg="mod ord">
          <ac:chgData name="Lại Quan Thiên" userId="7122f88e-d84d-4065-8574-ab3849c907ee" providerId="ADAL" clId="{5ADD27FB-8019-4B75-9B87-91266033B946}" dt="2025-05-26T12:26:18.394" v="456" actId="700"/>
          <ac:spMkLst>
            <pc:docMk/>
            <pc:sldMk cId="2785673471" sldId="293"/>
            <ac:spMk id="5" creationId="{A96A684C-0A17-E90D-0E37-12223776BB70}"/>
          </ac:spMkLst>
        </pc:spChg>
        <pc:spChg chg="add mod">
          <ac:chgData name="Lại Quan Thiên" userId="7122f88e-d84d-4065-8574-ab3849c907ee" providerId="ADAL" clId="{5ADD27FB-8019-4B75-9B87-91266033B946}" dt="2025-05-26T12:27:24.653" v="500" actId="14100"/>
          <ac:spMkLst>
            <pc:docMk/>
            <pc:sldMk cId="2785673471" sldId="293"/>
            <ac:spMk id="8" creationId="{E847BEC7-154A-13B0-5432-F9AF3911A057}"/>
          </ac:spMkLst>
        </pc:spChg>
        <pc:picChg chg="add mod">
          <ac:chgData name="Lại Quan Thiên" userId="7122f88e-d84d-4065-8574-ab3849c907ee" providerId="ADAL" clId="{5ADD27FB-8019-4B75-9B87-91266033B946}" dt="2025-05-26T12:27:25.730" v="501" actId="1076"/>
          <ac:picMkLst>
            <pc:docMk/>
            <pc:sldMk cId="2785673471" sldId="293"/>
            <ac:picMk id="7" creationId="{973FDA6A-A911-675F-A4AD-59BD9A78540C}"/>
          </ac:picMkLst>
        </pc:picChg>
      </pc:sldChg>
      <pc:sldChg chg="addSp delSp modSp new mod">
        <pc:chgData name="Lại Quan Thiên" userId="7122f88e-d84d-4065-8574-ab3849c907ee" providerId="ADAL" clId="{5ADD27FB-8019-4B75-9B87-91266033B946}" dt="2025-05-26T12:27:29.672" v="503"/>
        <pc:sldMkLst>
          <pc:docMk/>
          <pc:sldMk cId="172312138" sldId="294"/>
        </pc:sldMkLst>
        <pc:spChg chg="add mod">
          <ac:chgData name="Lại Quan Thiên" userId="7122f88e-d84d-4065-8574-ab3849c907ee" providerId="ADAL" clId="{5ADD27FB-8019-4B75-9B87-91266033B946}" dt="2025-05-26T12:27:29.672" v="503"/>
          <ac:spMkLst>
            <pc:docMk/>
            <pc:sldMk cId="172312138" sldId="294"/>
            <ac:spMk id="8" creationId="{5541F500-E86B-F202-FCD2-765D7D9E67FE}"/>
          </ac:spMkLst>
        </pc:spChg>
        <pc:picChg chg="add mod">
          <ac:chgData name="Lại Quan Thiên" userId="7122f88e-d84d-4065-8574-ab3849c907ee" providerId="ADAL" clId="{5ADD27FB-8019-4B75-9B87-91266033B946}" dt="2025-05-26T12:27:01.523" v="472" actId="208"/>
          <ac:picMkLst>
            <pc:docMk/>
            <pc:sldMk cId="172312138" sldId="294"/>
            <ac:picMk id="6" creationId="{97379D2D-296C-B1F7-6A4A-C1AD9FA9DD7A}"/>
          </ac:picMkLst>
        </pc:picChg>
      </pc:sldChg>
      <pc:sldChg chg="del">
        <pc:chgData name="Lại Quan Thiên" userId="7122f88e-d84d-4065-8574-ab3849c907ee" providerId="ADAL" clId="{5ADD27FB-8019-4B75-9B87-91266033B946}" dt="2025-05-26T11:45:15.662" v="359" actId="47"/>
        <pc:sldMkLst>
          <pc:docMk/>
          <pc:sldMk cId="2578659193" sldId="294"/>
        </pc:sldMkLst>
      </pc:sldChg>
      <pc:sldChg chg="addSp delSp modSp add mod ord modNotesTx">
        <pc:chgData name="Lại Quan Thiên" userId="7122f88e-d84d-4065-8574-ab3849c907ee" providerId="ADAL" clId="{5ADD27FB-8019-4B75-9B87-91266033B946}" dt="2025-05-28T01:41:30.115" v="1604" actId="1076"/>
        <pc:sldMkLst>
          <pc:docMk/>
          <pc:sldMk cId="599904387" sldId="295"/>
        </pc:sldMkLst>
        <pc:spChg chg="mod">
          <ac:chgData name="Lại Quan Thiên" userId="7122f88e-d84d-4065-8574-ab3849c907ee" providerId="ADAL" clId="{5ADD27FB-8019-4B75-9B87-91266033B946}" dt="2025-05-26T12:27:35.885" v="507" actId="20577"/>
          <ac:spMkLst>
            <pc:docMk/>
            <pc:sldMk cId="599904387" sldId="295"/>
            <ac:spMk id="8" creationId="{FFCF33D8-6668-A1E9-3EEA-1FF8B02DB26D}"/>
          </ac:spMkLst>
        </pc:spChg>
        <pc:picChg chg="add mod">
          <ac:chgData name="Lại Quan Thiên" userId="7122f88e-d84d-4065-8574-ab3849c907ee" providerId="ADAL" clId="{5ADD27FB-8019-4B75-9B87-91266033B946}" dt="2025-05-28T01:41:30.115" v="1604" actId="1076"/>
          <ac:picMkLst>
            <pc:docMk/>
            <pc:sldMk cId="599904387" sldId="295"/>
            <ac:picMk id="7" creationId="{0E537108-7886-06F4-DE70-B4E1A18D1B03}"/>
          </ac:picMkLst>
        </pc:picChg>
      </pc:sldChg>
      <pc:sldChg chg="delSp modSp add mod">
        <pc:chgData name="Lại Quan Thiên" userId="7122f88e-d84d-4065-8574-ab3849c907ee" providerId="ADAL" clId="{5ADD27FB-8019-4B75-9B87-91266033B946}" dt="2025-05-28T01:41:21.324" v="1601" actId="1076"/>
        <pc:sldMkLst>
          <pc:docMk/>
          <pc:sldMk cId="1445000345" sldId="296"/>
        </pc:sldMkLst>
        <pc:picChg chg="mod">
          <ac:chgData name="Lại Quan Thiên" userId="7122f88e-d84d-4065-8574-ab3849c907ee" providerId="ADAL" clId="{5ADD27FB-8019-4B75-9B87-91266033B946}" dt="2025-05-28T01:41:21.324" v="1601" actId="1076"/>
          <ac:picMkLst>
            <pc:docMk/>
            <pc:sldMk cId="1445000345" sldId="296"/>
            <ac:picMk id="3" creationId="{CB6A8416-E0AF-1127-2F96-1D2BC4A6353F}"/>
          </ac:picMkLst>
        </pc:picChg>
      </pc:sldChg>
      <pc:sldChg chg="modSp mod modShow">
        <pc:chgData name="Lại Quan Thiên" userId="7122f88e-d84d-4065-8574-ab3849c907ee" providerId="ADAL" clId="{5ADD27FB-8019-4B75-9B87-91266033B946}" dt="2025-05-28T02:42:50.020" v="1606" actId="729"/>
        <pc:sldMkLst>
          <pc:docMk/>
          <pc:sldMk cId="398529570" sldId="297"/>
        </pc:sldMkLst>
        <pc:spChg chg="mod">
          <ac:chgData name="Lại Quan Thiên" userId="7122f88e-d84d-4065-8574-ab3849c907ee" providerId="ADAL" clId="{5ADD27FB-8019-4B75-9B87-91266033B946}" dt="2025-05-26T19:09:54.317" v="1113" actId="20577"/>
          <ac:spMkLst>
            <pc:docMk/>
            <pc:sldMk cId="398529570" sldId="297"/>
            <ac:spMk id="7" creationId="{058E51AF-DDF7-20E3-A4EC-EBAF5B5E49B3}"/>
          </ac:spMkLst>
        </pc:spChg>
      </pc:sldChg>
      <pc:sldChg chg="del">
        <pc:chgData name="Lại Quan Thiên" userId="7122f88e-d84d-4065-8574-ab3849c907ee" providerId="ADAL" clId="{5ADD27FB-8019-4B75-9B87-91266033B946}" dt="2025-05-26T20:11:53.582" v="1506" actId="47"/>
        <pc:sldMkLst>
          <pc:docMk/>
          <pc:sldMk cId="3772127553" sldId="298"/>
        </pc:sldMkLst>
      </pc:sldChg>
      <pc:sldChg chg="modSp mod modNotesTx">
        <pc:chgData name="Lại Quan Thiên" userId="7122f88e-d84d-4065-8574-ab3849c907ee" providerId="ADAL" clId="{5ADD27FB-8019-4B75-9B87-91266033B946}" dt="2025-05-26T19:16:28.853" v="1179"/>
        <pc:sldMkLst>
          <pc:docMk/>
          <pc:sldMk cId="2911463579" sldId="299"/>
        </pc:sldMkLst>
        <pc:spChg chg="mod">
          <ac:chgData name="Lại Quan Thiên" userId="7122f88e-d84d-4065-8574-ab3849c907ee" providerId="ADAL" clId="{5ADD27FB-8019-4B75-9B87-91266033B946}" dt="2025-05-26T19:11:33.624" v="1162" actId="20577"/>
          <ac:spMkLst>
            <pc:docMk/>
            <pc:sldMk cId="2911463579" sldId="299"/>
            <ac:spMk id="7" creationId="{70FD9A88-C22C-BBE2-9AF1-1589B47A43FA}"/>
          </ac:spMkLst>
        </pc:spChg>
      </pc:sldChg>
      <pc:sldChg chg="modSp mod modNotesTx">
        <pc:chgData name="Lại Quan Thiên" userId="7122f88e-d84d-4065-8574-ab3849c907ee" providerId="ADAL" clId="{5ADD27FB-8019-4B75-9B87-91266033B946}" dt="2025-05-26T19:16:25.931" v="1177" actId="20577"/>
        <pc:sldMkLst>
          <pc:docMk/>
          <pc:sldMk cId="3446001047" sldId="300"/>
        </pc:sldMkLst>
        <pc:spChg chg="mod">
          <ac:chgData name="Lại Quan Thiên" userId="7122f88e-d84d-4065-8574-ab3849c907ee" providerId="ADAL" clId="{5ADD27FB-8019-4B75-9B87-91266033B946}" dt="2025-05-26T19:11:44.351" v="1174" actId="20577"/>
          <ac:spMkLst>
            <pc:docMk/>
            <pc:sldMk cId="3446001047" sldId="300"/>
            <ac:spMk id="7" creationId="{8F329E7E-A7B8-42FF-B517-6B602FB1D687}"/>
          </ac:spMkLst>
        </pc:spChg>
      </pc:sldChg>
      <pc:sldChg chg="modSp add mod ord modNotesTx">
        <pc:chgData name="Lại Quan Thiên" userId="7122f88e-d84d-4065-8574-ab3849c907ee" providerId="ADAL" clId="{5ADD27FB-8019-4B75-9B87-91266033B946}" dt="2025-05-27T17:56:30.851" v="1536" actId="20577"/>
        <pc:sldMkLst>
          <pc:docMk/>
          <pc:sldMk cId="3199028108" sldId="301"/>
        </pc:sldMkLst>
        <pc:spChg chg="mod">
          <ac:chgData name="Lại Quan Thiên" userId="7122f88e-d84d-4065-8574-ab3849c907ee" providerId="ADAL" clId="{5ADD27FB-8019-4B75-9B87-91266033B946}" dt="2025-05-27T17:56:27.341" v="1535" actId="20577"/>
          <ac:spMkLst>
            <pc:docMk/>
            <pc:sldMk cId="3199028108" sldId="301"/>
            <ac:spMk id="6" creationId="{6B5D1D52-ABB5-BF6B-CEE8-C7B12FE0D493}"/>
          </ac:spMkLst>
        </pc:spChg>
        <pc:spChg chg="mod">
          <ac:chgData name="Lại Quan Thiên" userId="7122f88e-d84d-4065-8574-ab3849c907ee" providerId="ADAL" clId="{5ADD27FB-8019-4B75-9B87-91266033B946}" dt="2025-05-27T17:56:30.851" v="1536" actId="20577"/>
          <ac:spMkLst>
            <pc:docMk/>
            <pc:sldMk cId="3199028108" sldId="301"/>
            <ac:spMk id="7" creationId="{202DB1C3-FFE4-DF2C-F5A5-907F1DF2F42A}"/>
          </ac:spMkLst>
        </pc:spChg>
      </pc:sldChg>
      <pc:sldChg chg="delSp modSp add mod modNotesTx">
        <pc:chgData name="Lại Quan Thiên" userId="7122f88e-d84d-4065-8574-ab3849c907ee" providerId="ADAL" clId="{5ADD27FB-8019-4B75-9B87-91266033B946}" dt="2025-05-27T17:56:34.822" v="1538" actId="20577"/>
        <pc:sldMkLst>
          <pc:docMk/>
          <pc:sldMk cId="4184443188" sldId="302"/>
        </pc:sldMkLst>
        <pc:spChg chg="mod">
          <ac:chgData name="Lại Quan Thiên" userId="7122f88e-d84d-4065-8574-ab3849c907ee" providerId="ADAL" clId="{5ADD27FB-8019-4B75-9B87-91266033B946}" dt="2025-05-27T17:56:34.822" v="1538" actId="20577"/>
          <ac:spMkLst>
            <pc:docMk/>
            <pc:sldMk cId="4184443188" sldId="302"/>
            <ac:spMk id="7" creationId="{98391CA1-043E-0728-3E1E-890F823499B0}"/>
          </ac:spMkLst>
        </pc:spChg>
      </pc:sldChg>
      <pc:sldChg chg="add">
        <pc:chgData name="Lại Quan Thiên" userId="7122f88e-d84d-4065-8574-ab3849c907ee" providerId="ADAL" clId="{5ADD27FB-8019-4B75-9B87-91266033B946}" dt="2025-05-26T20:11:51.470" v="1505"/>
        <pc:sldMkLst>
          <pc:docMk/>
          <pc:sldMk cId="1923365822" sldId="303"/>
        </pc:sldMkLst>
      </pc:sldChg>
      <pc:sldMasterChg chg="delSldLayout">
        <pc:chgData name="Lại Quan Thiên" userId="7122f88e-d84d-4065-8574-ab3849c907ee" providerId="ADAL" clId="{5ADD27FB-8019-4B75-9B87-91266033B946}" dt="2025-05-26T11:42:47.543" v="261" actId="47"/>
        <pc:sldMasterMkLst>
          <pc:docMk/>
          <pc:sldMasterMk cId="4008621844" sldId="2147483660"/>
        </pc:sldMasterMkLst>
        <pc:sldLayoutChg chg="del">
          <pc:chgData name="Lại Quan Thiên" userId="7122f88e-d84d-4065-8574-ab3849c907ee" providerId="ADAL" clId="{5ADD27FB-8019-4B75-9B87-91266033B946}" dt="2025-05-26T11:42:47.543" v="261" actId="47"/>
          <pc:sldLayoutMkLst>
            <pc:docMk/>
            <pc:sldMasterMk cId="4008621844" sldId="2147483660"/>
            <pc:sldLayoutMk cId="2637150368" sldId="2147483665"/>
          </pc:sldLayoutMkLst>
        </pc:sldLayoutChg>
      </pc:sldMasterChg>
    </pc:docChg>
  </pc:docChgLst>
  <pc:docChgLst>
    <pc:chgData name="Lại Quan Thiên" userId="7122f88e-d84d-4065-8574-ab3849c907ee" providerId="ADAL" clId="{50B6F0C1-FA18-43A9-A994-6AB0F41D9E5D}"/>
    <pc:docChg chg="undo custSel addSld delSld modSld sldOrd">
      <pc:chgData name="Lại Quan Thiên" userId="7122f88e-d84d-4065-8574-ab3849c907ee" providerId="ADAL" clId="{50B6F0C1-FA18-43A9-A994-6AB0F41D9E5D}" dt="2025-05-26T07:17:23.515" v="361" actId="20577"/>
      <pc:docMkLst>
        <pc:docMk/>
      </pc:docMkLst>
      <pc:sldChg chg="modSp mod">
        <pc:chgData name="Lại Quan Thiên" userId="7122f88e-d84d-4065-8574-ab3849c907ee" providerId="ADAL" clId="{50B6F0C1-FA18-43A9-A994-6AB0F41D9E5D}" dt="2025-05-26T06:16:22.054" v="0" actId="20577"/>
        <pc:sldMkLst>
          <pc:docMk/>
          <pc:sldMk cId="1078079958" sldId="260"/>
        </pc:sldMkLst>
        <pc:spChg chg="mod">
          <ac:chgData name="Lại Quan Thiên" userId="7122f88e-d84d-4065-8574-ab3849c907ee" providerId="ADAL" clId="{50B6F0C1-FA18-43A9-A994-6AB0F41D9E5D}" dt="2025-05-26T06:16:22.054" v="0" actId="20577"/>
          <ac:spMkLst>
            <pc:docMk/>
            <pc:sldMk cId="1078079958" sldId="260"/>
            <ac:spMk id="15" creationId="{16DA59FB-764E-9957-556F-1D2A80E782CB}"/>
          </ac:spMkLst>
        </pc:spChg>
      </pc:sldChg>
      <pc:sldChg chg="modSp mod">
        <pc:chgData name="Lại Quan Thiên" userId="7122f88e-d84d-4065-8574-ab3849c907ee" providerId="ADAL" clId="{50B6F0C1-FA18-43A9-A994-6AB0F41D9E5D}" dt="2025-05-26T07:17:23.515" v="361" actId="20577"/>
        <pc:sldMkLst>
          <pc:docMk/>
          <pc:sldMk cId="3545423720" sldId="280"/>
        </pc:sldMkLst>
        <pc:spChg chg="mod">
          <ac:chgData name="Lại Quan Thiên" userId="7122f88e-d84d-4065-8574-ab3849c907ee" providerId="ADAL" clId="{50B6F0C1-FA18-43A9-A994-6AB0F41D9E5D}" dt="2025-05-26T07:17:23.515" v="361" actId="20577"/>
          <ac:spMkLst>
            <pc:docMk/>
            <pc:sldMk cId="3545423720" sldId="280"/>
            <ac:spMk id="7" creationId="{CE0D0E36-9B07-05E0-FF1D-36FC2A980B85}"/>
          </ac:spMkLst>
        </pc:spChg>
      </pc:sldChg>
      <pc:sldChg chg="modSp mod">
        <pc:chgData name="Lại Quan Thiên" userId="7122f88e-d84d-4065-8574-ab3849c907ee" providerId="ADAL" clId="{50B6F0C1-FA18-43A9-A994-6AB0F41D9E5D}" dt="2025-05-26T06:17:15.188" v="3" actId="1076"/>
        <pc:sldMkLst>
          <pc:docMk/>
          <pc:sldMk cId="2485826050" sldId="286"/>
        </pc:sldMkLst>
      </pc:sldChg>
      <pc:sldChg chg="mod modShow">
        <pc:chgData name="Lại Quan Thiên" userId="7122f88e-d84d-4065-8574-ab3849c907ee" providerId="ADAL" clId="{50B6F0C1-FA18-43A9-A994-6AB0F41D9E5D}" dt="2025-05-26T06:20:34.501" v="5" actId="729"/>
        <pc:sldMkLst>
          <pc:docMk/>
          <pc:sldMk cId="2797275083" sldId="287"/>
        </pc:sldMkLst>
      </pc:sldChg>
      <pc:sldChg chg="addSp delSp modSp mod ord">
        <pc:chgData name="Lại Quan Thiên" userId="7122f88e-d84d-4065-8574-ab3849c907ee" providerId="ADAL" clId="{50B6F0C1-FA18-43A9-A994-6AB0F41D9E5D}" dt="2025-05-26T07:15:48.056" v="359"/>
        <pc:sldMkLst>
          <pc:docMk/>
          <pc:sldMk cId="3311894092" sldId="292"/>
        </pc:sldMkLst>
        <pc:spChg chg="add mod">
          <ac:chgData name="Lại Quan Thiên" userId="7122f88e-d84d-4065-8574-ab3849c907ee" providerId="ADAL" clId="{50B6F0C1-FA18-43A9-A994-6AB0F41D9E5D}" dt="2025-05-26T06:27:36.334" v="205" actId="255"/>
          <ac:spMkLst>
            <pc:docMk/>
            <pc:sldMk cId="3311894092" sldId="292"/>
            <ac:spMk id="2" creationId="{BC9EBBF6-A1BE-B1FA-4D9F-99FE33CF2425}"/>
          </ac:spMkLst>
        </pc:spChg>
        <pc:spChg chg="add mod">
          <ac:chgData name="Lại Quan Thiên" userId="7122f88e-d84d-4065-8574-ab3849c907ee" providerId="ADAL" clId="{50B6F0C1-FA18-43A9-A994-6AB0F41D9E5D}" dt="2025-05-26T06:27:36.334" v="205" actId="255"/>
          <ac:spMkLst>
            <pc:docMk/>
            <pc:sldMk cId="3311894092" sldId="292"/>
            <ac:spMk id="3" creationId="{3332ABE9-FF44-E2E0-0A9E-63816CA2A59E}"/>
          </ac:spMkLst>
        </pc:spChg>
        <pc:spChg chg="add mod">
          <ac:chgData name="Lại Quan Thiên" userId="7122f88e-d84d-4065-8574-ab3849c907ee" providerId="ADAL" clId="{50B6F0C1-FA18-43A9-A994-6AB0F41D9E5D}" dt="2025-05-26T06:27:40.554" v="206" actId="255"/>
          <ac:spMkLst>
            <pc:docMk/>
            <pc:sldMk cId="3311894092" sldId="292"/>
            <ac:spMk id="5" creationId="{8B6B2E87-D46F-EFE6-4174-327CA60B49B0}"/>
          </ac:spMkLst>
        </pc:spChg>
        <pc:spChg chg="add mod">
          <ac:chgData name="Lại Quan Thiên" userId="7122f88e-d84d-4065-8574-ab3849c907ee" providerId="ADAL" clId="{50B6F0C1-FA18-43A9-A994-6AB0F41D9E5D}" dt="2025-05-26T06:27:36.334" v="205" actId="255"/>
          <ac:spMkLst>
            <pc:docMk/>
            <pc:sldMk cId="3311894092" sldId="292"/>
            <ac:spMk id="7" creationId="{CC8B56C9-86B7-1466-1CCF-E17F8B70783B}"/>
          </ac:spMkLst>
        </pc:spChg>
        <pc:spChg chg="add mod">
          <ac:chgData name="Lại Quan Thiên" userId="7122f88e-d84d-4065-8574-ab3849c907ee" providerId="ADAL" clId="{50B6F0C1-FA18-43A9-A994-6AB0F41D9E5D}" dt="2025-05-26T06:27:47.863" v="209" actId="1076"/>
          <ac:spMkLst>
            <pc:docMk/>
            <pc:sldMk cId="3311894092" sldId="292"/>
            <ac:spMk id="17" creationId="{92AE805B-5027-22F2-9703-172B6B351A0D}"/>
          </ac:spMkLst>
        </pc:spChg>
        <pc:spChg chg="add mod">
          <ac:chgData name="Lại Quan Thiên" userId="7122f88e-d84d-4065-8574-ab3849c907ee" providerId="ADAL" clId="{50B6F0C1-FA18-43A9-A994-6AB0F41D9E5D}" dt="2025-05-26T06:27:20.131" v="203" actId="1076"/>
          <ac:spMkLst>
            <pc:docMk/>
            <pc:sldMk cId="3311894092" sldId="292"/>
            <ac:spMk id="18" creationId="{9FAC434D-5C5E-092E-EED6-0DC54A7298F2}"/>
          </ac:spMkLst>
        </pc:spChg>
        <pc:spChg chg="add mod">
          <ac:chgData name="Lại Quan Thiên" userId="7122f88e-d84d-4065-8574-ab3849c907ee" providerId="ADAL" clId="{50B6F0C1-FA18-43A9-A994-6AB0F41D9E5D}" dt="2025-05-26T06:27:18.607" v="202" actId="1076"/>
          <ac:spMkLst>
            <pc:docMk/>
            <pc:sldMk cId="3311894092" sldId="292"/>
            <ac:spMk id="19" creationId="{A78095A5-69E6-2800-B1A0-DC45983FA348}"/>
          </ac:spMkLst>
        </pc:spChg>
        <pc:spChg chg="add mod">
          <ac:chgData name="Lại Quan Thiên" userId="7122f88e-d84d-4065-8574-ab3849c907ee" providerId="ADAL" clId="{50B6F0C1-FA18-43A9-A994-6AB0F41D9E5D}" dt="2025-05-26T06:35:22.800" v="355" actId="20577"/>
          <ac:spMkLst>
            <pc:docMk/>
            <pc:sldMk cId="3311894092" sldId="292"/>
            <ac:spMk id="28" creationId="{85757289-B884-0CFC-5FE3-7233CB4670A0}"/>
          </ac:spMkLst>
        </pc:spChg>
        <pc:spChg chg="add mod">
          <ac:chgData name="Lại Quan Thiên" userId="7122f88e-d84d-4065-8574-ab3849c907ee" providerId="ADAL" clId="{50B6F0C1-FA18-43A9-A994-6AB0F41D9E5D}" dt="2025-05-26T06:27:45.873" v="208" actId="14100"/>
          <ac:spMkLst>
            <pc:docMk/>
            <pc:sldMk cId="3311894092" sldId="292"/>
            <ac:spMk id="34" creationId="{8D6B2169-6A3B-810F-8E0D-9B67323CBF76}"/>
          </ac:spMkLst>
        </pc:spChg>
        <pc:cxnChg chg="add mod">
          <ac:chgData name="Lại Quan Thiên" userId="7122f88e-d84d-4065-8574-ab3849c907ee" providerId="ADAL" clId="{50B6F0C1-FA18-43A9-A994-6AB0F41D9E5D}" dt="2025-05-26T06:22:34.519" v="73" actId="208"/>
          <ac:cxnSpMkLst>
            <pc:docMk/>
            <pc:sldMk cId="3311894092" sldId="292"/>
            <ac:cxnSpMk id="10" creationId="{825C5B6C-4D92-3799-09C8-2C39663D07C2}"/>
          </ac:cxnSpMkLst>
        </pc:cxnChg>
        <pc:cxnChg chg="add mod">
          <ac:chgData name="Lại Quan Thiên" userId="7122f88e-d84d-4065-8574-ab3849c907ee" providerId="ADAL" clId="{50B6F0C1-FA18-43A9-A994-6AB0F41D9E5D}" dt="2025-05-26T06:22:41.748" v="77" actId="14100"/>
          <ac:cxnSpMkLst>
            <pc:docMk/>
            <pc:sldMk cId="3311894092" sldId="292"/>
            <ac:cxnSpMk id="11" creationId="{A131A866-9479-65A2-A3B3-00FAD6D346CF}"/>
          </ac:cxnSpMkLst>
        </pc:cxnChg>
        <pc:cxnChg chg="add mod">
          <ac:chgData name="Lại Quan Thiên" userId="7122f88e-d84d-4065-8574-ab3849c907ee" providerId="ADAL" clId="{50B6F0C1-FA18-43A9-A994-6AB0F41D9E5D}" dt="2025-05-26T06:24:32.919" v="137" actId="1076"/>
          <ac:cxnSpMkLst>
            <pc:docMk/>
            <pc:sldMk cId="3311894092" sldId="292"/>
            <ac:cxnSpMk id="14" creationId="{901DE019-CD2E-AE02-A3D0-1DACC12EE6A5}"/>
          </ac:cxnSpMkLst>
        </pc:cxnChg>
        <pc:cxnChg chg="add mod">
          <ac:chgData name="Lại Quan Thiên" userId="7122f88e-d84d-4065-8574-ab3849c907ee" providerId="ADAL" clId="{50B6F0C1-FA18-43A9-A994-6AB0F41D9E5D}" dt="2025-05-26T06:27:47.863" v="209" actId="1076"/>
          <ac:cxnSpMkLst>
            <pc:docMk/>
            <pc:sldMk cId="3311894092" sldId="292"/>
            <ac:cxnSpMk id="21" creationId="{A9626DFF-E9D7-034C-40D8-678F46699A26}"/>
          </ac:cxnSpMkLst>
        </pc:cxnChg>
        <pc:cxnChg chg="add mod">
          <ac:chgData name="Lại Quan Thiên" userId="7122f88e-d84d-4065-8574-ab3849c907ee" providerId="ADAL" clId="{50B6F0C1-FA18-43A9-A994-6AB0F41D9E5D}" dt="2025-05-26T06:27:20.131" v="203" actId="1076"/>
          <ac:cxnSpMkLst>
            <pc:docMk/>
            <pc:sldMk cId="3311894092" sldId="292"/>
            <ac:cxnSpMk id="22" creationId="{0FF8FE56-BFF5-01E2-AE08-145D0A6C00BD}"/>
          </ac:cxnSpMkLst>
        </pc:cxnChg>
        <pc:cxnChg chg="add mod">
          <ac:chgData name="Lại Quan Thiên" userId="7122f88e-d84d-4065-8574-ab3849c907ee" providerId="ADAL" clId="{50B6F0C1-FA18-43A9-A994-6AB0F41D9E5D}" dt="2025-05-26T06:27:18.607" v="202" actId="1076"/>
          <ac:cxnSpMkLst>
            <pc:docMk/>
            <pc:sldMk cId="3311894092" sldId="292"/>
            <ac:cxnSpMk id="25" creationId="{3CDD15E2-8B7A-1F95-5E18-84F524638DB9}"/>
          </ac:cxnSpMkLst>
        </pc:cxnChg>
        <pc:cxnChg chg="add mod">
          <ac:chgData name="Lại Quan Thiên" userId="7122f88e-d84d-4065-8574-ab3849c907ee" providerId="ADAL" clId="{50B6F0C1-FA18-43A9-A994-6AB0F41D9E5D}" dt="2025-05-26T06:27:45.873" v="208" actId="14100"/>
          <ac:cxnSpMkLst>
            <pc:docMk/>
            <pc:sldMk cId="3311894092" sldId="292"/>
            <ac:cxnSpMk id="35" creationId="{16A1F761-07E9-8A99-B8C5-DF47C473EB4F}"/>
          </ac:cxnSpMkLst>
        </pc:cxnChg>
      </pc:sldChg>
      <pc:sldChg chg="del">
        <pc:chgData name="Lại Quan Thiên" userId="7122f88e-d84d-4065-8574-ab3849c907ee" providerId="ADAL" clId="{50B6F0C1-FA18-43A9-A994-6AB0F41D9E5D}" dt="2025-05-26T06:16:35.789" v="2" actId="47"/>
        <pc:sldMkLst>
          <pc:docMk/>
          <pc:sldMk cId="3654291725" sldId="293"/>
        </pc:sldMkLst>
      </pc:sldChg>
      <pc:sldChg chg="add">
        <pc:chgData name="Lại Quan Thiên" userId="7122f88e-d84d-4065-8574-ab3849c907ee" providerId="ADAL" clId="{50B6F0C1-FA18-43A9-A994-6AB0F41D9E5D}" dt="2025-05-26T06:16:34.612" v="1"/>
        <pc:sldMkLst>
          <pc:docMk/>
          <pc:sldMk cId="2578659193" sldId="294"/>
        </pc:sldMkLst>
      </pc:sldChg>
      <pc:sldChg chg="new del">
        <pc:chgData name="Lại Quan Thiên" userId="7122f88e-d84d-4065-8574-ab3849c907ee" providerId="ADAL" clId="{50B6F0C1-FA18-43A9-A994-6AB0F41D9E5D}" dt="2025-05-26T07:15:42.945" v="357" actId="47"/>
        <pc:sldMkLst>
          <pc:docMk/>
          <pc:sldMk cId="2812492564" sldId="295"/>
        </pc:sldMkLst>
      </pc:sldChg>
    </pc:docChg>
  </pc:docChgLst>
  <pc:docChgLst>
    <pc:chgData name="Hồ Diệp Huy" userId="S::22520541@ms.uit.edu.vn::6f76805e-86ae-4074-b37f-4b92e02656a4" providerId="AD" clId="Web-{F2F69A96-52B8-FD16-3170-13E8481B49C0}"/>
    <pc:docChg chg="modSld">
      <pc:chgData name="Hồ Diệp Huy" userId="S::22520541@ms.uit.edu.vn::6f76805e-86ae-4074-b37f-4b92e02656a4" providerId="AD" clId="Web-{F2F69A96-52B8-FD16-3170-13E8481B49C0}" dt="2025-04-17T02:56:32.436" v="0"/>
      <pc:docMkLst>
        <pc:docMk/>
      </pc:docMkLst>
      <pc:sldChg chg="addSp modSp">
        <pc:chgData name="Hồ Diệp Huy" userId="S::22520541@ms.uit.edu.vn::6f76805e-86ae-4074-b37f-4b92e02656a4" providerId="AD" clId="Web-{F2F69A96-52B8-FD16-3170-13E8481B49C0}" dt="2025-04-17T02:56:32.436" v="0"/>
        <pc:sldMkLst>
          <pc:docMk/>
          <pc:sldMk cId="3390826016" sldId="270"/>
        </pc:sldMkLst>
      </pc:sldChg>
    </pc:docChg>
  </pc:docChgLst>
  <pc:docChgLst>
    <pc:chgData name="Hồ Diệp Huy" userId="6f76805e-86ae-4074-b37f-4b92e02656a4" providerId="ADAL" clId="{0E196B4F-E061-4400-ADF5-C2362EFD107B}"/>
    <pc:docChg chg="undo custSel addSld modSld sldOrd">
      <pc:chgData name="Hồ Diệp Huy" userId="6f76805e-86ae-4074-b37f-4b92e02656a4" providerId="ADAL" clId="{0E196B4F-E061-4400-ADF5-C2362EFD107B}" dt="2025-05-26T15:46:13.729" v="256" actId="255"/>
      <pc:docMkLst>
        <pc:docMk/>
      </pc:docMkLst>
      <pc:sldChg chg="addSp modSp mod">
        <pc:chgData name="Hồ Diệp Huy" userId="6f76805e-86ae-4074-b37f-4b92e02656a4" providerId="ADAL" clId="{0E196B4F-E061-4400-ADF5-C2362EFD107B}" dt="2025-05-26T15:42:21.987" v="204" actId="1076"/>
        <pc:sldMkLst>
          <pc:docMk/>
          <pc:sldMk cId="1078079958" sldId="260"/>
        </pc:sldMkLst>
        <pc:picChg chg="add mod modCrop">
          <ac:chgData name="Hồ Diệp Huy" userId="6f76805e-86ae-4074-b37f-4b92e02656a4" providerId="ADAL" clId="{0E196B4F-E061-4400-ADF5-C2362EFD107B}" dt="2025-05-26T15:42:21.987" v="204" actId="1076"/>
          <ac:picMkLst>
            <pc:docMk/>
            <pc:sldMk cId="1078079958" sldId="260"/>
            <ac:picMk id="7" creationId="{FEABC3CA-4212-3DE6-A6AA-97246EB00645}"/>
          </ac:picMkLst>
        </pc:picChg>
      </pc:sldChg>
      <pc:sldChg chg="addSp modSp mod">
        <pc:chgData name="Hồ Diệp Huy" userId="6f76805e-86ae-4074-b37f-4b92e02656a4" providerId="ADAL" clId="{0E196B4F-E061-4400-ADF5-C2362EFD107B}" dt="2025-05-26T15:37:15.214" v="180" actId="14100"/>
        <pc:sldMkLst>
          <pc:docMk/>
          <pc:sldMk cId="0" sldId="263"/>
        </pc:sldMkLst>
        <pc:spChg chg="mod">
          <ac:chgData name="Hồ Diệp Huy" userId="6f76805e-86ae-4074-b37f-4b92e02656a4" providerId="ADAL" clId="{0E196B4F-E061-4400-ADF5-C2362EFD107B}" dt="2025-05-26T15:37:15.214" v="180" actId="14100"/>
          <ac:spMkLst>
            <pc:docMk/>
            <pc:sldMk cId="0" sldId="263"/>
            <ac:spMk id="7" creationId="{4F4C722D-5F92-2AD6-EE65-72CD22044158}"/>
          </ac:spMkLst>
        </pc:spChg>
      </pc:sldChg>
      <pc:sldChg chg="addSp modSp mod">
        <pc:chgData name="Hồ Diệp Huy" userId="6f76805e-86ae-4074-b37f-4b92e02656a4" providerId="ADAL" clId="{0E196B4F-E061-4400-ADF5-C2362EFD107B}" dt="2025-05-26T15:38:10.886" v="189" actId="207"/>
        <pc:sldMkLst>
          <pc:docMk/>
          <pc:sldMk cId="1775983142" sldId="266"/>
        </pc:sldMkLst>
        <pc:spChg chg="mod">
          <ac:chgData name="Hồ Diệp Huy" userId="6f76805e-86ae-4074-b37f-4b92e02656a4" providerId="ADAL" clId="{0E196B4F-E061-4400-ADF5-C2362EFD107B}" dt="2025-05-26T15:38:10.886" v="189" actId="207"/>
          <ac:spMkLst>
            <pc:docMk/>
            <pc:sldMk cId="1775983142" sldId="266"/>
            <ac:spMk id="7" creationId="{6AE8ACEF-AB47-E93B-77AF-4280DC7F9F50}"/>
          </ac:spMkLst>
        </pc:spChg>
      </pc:sldChg>
      <pc:sldChg chg="addSp modSp mod">
        <pc:chgData name="Hồ Diệp Huy" userId="6f76805e-86ae-4074-b37f-4b92e02656a4" providerId="ADAL" clId="{0E196B4F-E061-4400-ADF5-C2362EFD107B}" dt="2025-05-26T15:37:37.106" v="184" actId="113"/>
        <pc:sldMkLst>
          <pc:docMk/>
          <pc:sldMk cId="1216458712" sldId="276"/>
        </pc:sldMkLst>
        <pc:spChg chg="mod">
          <ac:chgData name="Hồ Diệp Huy" userId="6f76805e-86ae-4074-b37f-4b92e02656a4" providerId="ADAL" clId="{0E196B4F-E061-4400-ADF5-C2362EFD107B}" dt="2025-05-26T15:37:37.106" v="184" actId="113"/>
          <ac:spMkLst>
            <pc:docMk/>
            <pc:sldMk cId="1216458712" sldId="276"/>
            <ac:spMk id="7" creationId="{584980BF-1C0E-24FA-13B8-E2C772DAD7C3}"/>
          </ac:spMkLst>
        </pc:spChg>
      </pc:sldChg>
      <pc:sldChg chg="modSp mod">
        <pc:chgData name="Hồ Diệp Huy" userId="6f76805e-86ae-4074-b37f-4b92e02656a4" providerId="ADAL" clId="{0E196B4F-E061-4400-ADF5-C2362EFD107B}" dt="2025-05-26T15:37:50.307" v="186" actId="14100"/>
        <pc:sldMkLst>
          <pc:docMk/>
          <pc:sldMk cId="3583664716" sldId="277"/>
        </pc:sldMkLst>
        <pc:spChg chg="mod">
          <ac:chgData name="Hồ Diệp Huy" userId="6f76805e-86ae-4074-b37f-4b92e02656a4" providerId="ADAL" clId="{0E196B4F-E061-4400-ADF5-C2362EFD107B}" dt="2025-05-26T15:37:50.307" v="186" actId="14100"/>
          <ac:spMkLst>
            <pc:docMk/>
            <pc:sldMk cId="3583664716" sldId="277"/>
            <ac:spMk id="7" creationId="{2ADDF3E5-F90F-C39C-9FA8-38CD9375416E}"/>
          </ac:spMkLst>
        </pc:spChg>
      </pc:sldChg>
      <pc:sldChg chg="addSp modSp mod">
        <pc:chgData name="Hồ Diệp Huy" userId="6f76805e-86ae-4074-b37f-4b92e02656a4" providerId="ADAL" clId="{0E196B4F-E061-4400-ADF5-C2362EFD107B}" dt="2025-05-26T15:45:32.982" v="241" actId="207"/>
        <pc:sldMkLst>
          <pc:docMk/>
          <pc:sldMk cId="3545423720" sldId="280"/>
        </pc:sldMkLst>
        <pc:spChg chg="mod">
          <ac:chgData name="Hồ Diệp Huy" userId="6f76805e-86ae-4074-b37f-4b92e02656a4" providerId="ADAL" clId="{0E196B4F-E061-4400-ADF5-C2362EFD107B}" dt="2025-05-26T15:45:32.982" v="241" actId="207"/>
          <ac:spMkLst>
            <pc:docMk/>
            <pc:sldMk cId="3545423720" sldId="280"/>
            <ac:spMk id="7" creationId="{CE0D0E36-9B07-05E0-FF1D-36FC2A980B85}"/>
          </ac:spMkLst>
        </pc:spChg>
      </pc:sldChg>
      <pc:sldChg chg="modSp add mod">
        <pc:chgData name="Hồ Diệp Huy" userId="6f76805e-86ae-4074-b37f-4b92e02656a4" providerId="ADAL" clId="{0E196B4F-E061-4400-ADF5-C2362EFD107B}" dt="2025-05-26T15:38:36.971" v="196" actId="207"/>
        <pc:sldMkLst>
          <pc:docMk/>
          <pc:sldMk cId="398529570" sldId="297"/>
        </pc:sldMkLst>
        <pc:spChg chg="mod">
          <ac:chgData name="Hồ Diệp Huy" userId="6f76805e-86ae-4074-b37f-4b92e02656a4" providerId="ADAL" clId="{0E196B4F-E061-4400-ADF5-C2362EFD107B}" dt="2025-05-26T15:38:36.971" v="196" actId="207"/>
          <ac:spMkLst>
            <pc:docMk/>
            <pc:sldMk cId="398529570" sldId="297"/>
            <ac:spMk id="7" creationId="{058E51AF-DDF7-20E3-A4EC-EBAF5B5E49B3}"/>
          </ac:spMkLst>
        </pc:spChg>
      </pc:sldChg>
      <pc:sldChg chg="add ord">
        <pc:chgData name="Hồ Diệp Huy" userId="6f76805e-86ae-4074-b37f-4b92e02656a4" providerId="ADAL" clId="{0E196B4F-E061-4400-ADF5-C2362EFD107B}" dt="2025-05-26T15:42:32.891" v="207"/>
        <pc:sldMkLst>
          <pc:docMk/>
          <pc:sldMk cId="3772127553" sldId="298"/>
        </pc:sldMkLst>
      </pc:sldChg>
      <pc:sldChg chg="modSp add mod">
        <pc:chgData name="Hồ Diệp Huy" userId="6f76805e-86ae-4074-b37f-4b92e02656a4" providerId="ADAL" clId="{0E196B4F-E061-4400-ADF5-C2362EFD107B}" dt="2025-05-26T15:45:16.765" v="238" actId="21"/>
        <pc:sldMkLst>
          <pc:docMk/>
          <pc:sldMk cId="2911463579" sldId="299"/>
        </pc:sldMkLst>
        <pc:spChg chg="mod">
          <ac:chgData name="Hồ Diệp Huy" userId="6f76805e-86ae-4074-b37f-4b92e02656a4" providerId="ADAL" clId="{0E196B4F-E061-4400-ADF5-C2362EFD107B}" dt="2025-05-26T15:45:16.765" v="238" actId="21"/>
          <ac:spMkLst>
            <pc:docMk/>
            <pc:sldMk cId="2911463579" sldId="299"/>
            <ac:spMk id="7" creationId="{70FD9A88-C22C-BBE2-9AF1-1589B47A43FA}"/>
          </ac:spMkLst>
        </pc:spChg>
      </pc:sldChg>
      <pc:sldChg chg="modSp add mod">
        <pc:chgData name="Hồ Diệp Huy" userId="6f76805e-86ae-4074-b37f-4b92e02656a4" providerId="ADAL" clId="{0E196B4F-E061-4400-ADF5-C2362EFD107B}" dt="2025-05-26T15:46:13.729" v="256" actId="255"/>
        <pc:sldMkLst>
          <pc:docMk/>
          <pc:sldMk cId="3446001047" sldId="300"/>
        </pc:sldMkLst>
        <pc:spChg chg="mod">
          <ac:chgData name="Hồ Diệp Huy" userId="6f76805e-86ae-4074-b37f-4b92e02656a4" providerId="ADAL" clId="{0E196B4F-E061-4400-ADF5-C2362EFD107B}" dt="2025-05-26T15:46:13.729" v="256" actId="255"/>
          <ac:spMkLst>
            <pc:docMk/>
            <pc:sldMk cId="3446001047" sldId="300"/>
            <ac:spMk id="7" creationId="{8F329E7E-A7B8-42FF-B517-6B602FB1D687}"/>
          </ac:spMkLst>
        </pc:spChg>
      </pc:sldChg>
    </pc:docChg>
  </pc:docChgLst>
  <pc:docChgLst>
    <pc:chgData name="Mai Nguyễn Nam Phương" userId="S::22521164@ms.uit.edu.vn::b814e042-25ba-44a4-b3eb-bc02c05a8771" providerId="AD" clId="Web-{34F0AD9F-7271-ED01-50AB-094DCBD20C3E}"/>
    <pc:docChg chg="modSld">
      <pc:chgData name="Mai Nguyễn Nam Phương" userId="S::22521164@ms.uit.edu.vn::b814e042-25ba-44a4-b3eb-bc02c05a8771" providerId="AD" clId="Web-{34F0AD9F-7271-ED01-50AB-094DCBD20C3E}" dt="2025-05-24T09:32:00.191" v="4"/>
      <pc:docMkLst>
        <pc:docMk/>
      </pc:docMkLst>
      <pc:sldChg chg="delSp modSp">
        <pc:chgData name="Mai Nguyễn Nam Phương" userId="S::22521164@ms.uit.edu.vn::b814e042-25ba-44a4-b3eb-bc02c05a8771" providerId="AD" clId="Web-{34F0AD9F-7271-ED01-50AB-094DCBD20C3E}" dt="2025-05-24T09:32:00.191" v="4"/>
        <pc:sldMkLst>
          <pc:docMk/>
          <pc:sldMk cId="1078079958" sldId="260"/>
        </pc:sldMkLst>
        <pc:spChg chg="mod">
          <ac:chgData name="Mai Nguyễn Nam Phương" userId="S::22521164@ms.uit.edu.vn::b814e042-25ba-44a4-b3eb-bc02c05a8771" providerId="AD" clId="Web-{34F0AD9F-7271-ED01-50AB-094DCBD20C3E}" dt="2025-05-24T09:31:51.859" v="2" actId="20577"/>
          <ac:spMkLst>
            <pc:docMk/>
            <pc:sldMk cId="1078079958" sldId="260"/>
            <ac:spMk id="8" creationId="{096DBA6B-D276-35EC-DEA2-CEBA4AAD8C27}"/>
          </ac:spMkLst>
        </pc:spChg>
      </pc:sldChg>
    </pc:docChg>
  </pc:docChgLst>
  <pc:docChgLst>
    <pc:chgData name="Hồ Diệp Huy" userId="S::22520541@ms.uit.edu.vn::6f76805e-86ae-4074-b37f-4b92e02656a4" providerId="AD" clId="Web-{A3B27789-E057-B060-72BD-E4CC6DB34AF5}"/>
    <pc:docChg chg="addSld delSld modSld sldOrd">
      <pc:chgData name="Hồ Diệp Huy" userId="S::22520541@ms.uit.edu.vn::6f76805e-86ae-4074-b37f-4b92e02656a4" providerId="AD" clId="Web-{A3B27789-E057-B060-72BD-E4CC6DB34AF5}" dt="2025-05-26T06:34:46.949" v="42"/>
      <pc:docMkLst>
        <pc:docMk/>
      </pc:docMkLst>
      <pc:sldChg chg="modSp">
        <pc:chgData name="Hồ Diệp Huy" userId="S::22520541@ms.uit.edu.vn::6f76805e-86ae-4074-b37f-4b92e02656a4" providerId="AD" clId="Web-{A3B27789-E057-B060-72BD-E4CC6DB34AF5}" dt="2025-05-26T06:06:33.648" v="35" actId="20577"/>
        <pc:sldMkLst>
          <pc:docMk/>
          <pc:sldMk cId="3545423720" sldId="280"/>
        </pc:sldMkLst>
        <pc:spChg chg="mod">
          <ac:chgData name="Hồ Diệp Huy" userId="S::22520541@ms.uit.edu.vn::6f76805e-86ae-4074-b37f-4b92e02656a4" providerId="AD" clId="Web-{A3B27789-E057-B060-72BD-E4CC6DB34AF5}" dt="2025-05-26T06:06:33.648" v="35" actId="20577"/>
          <ac:spMkLst>
            <pc:docMk/>
            <pc:sldMk cId="3545423720" sldId="280"/>
            <ac:spMk id="7" creationId="{CE0D0E36-9B07-05E0-FF1D-36FC2A980B85}"/>
          </ac:spMkLst>
        </pc:spChg>
      </pc:sldChg>
      <pc:sldChg chg="modSp modNotes">
        <pc:chgData name="Hồ Diệp Huy" userId="S::22520541@ms.uit.edu.vn::6f76805e-86ae-4074-b37f-4b92e02656a4" providerId="AD" clId="Web-{A3B27789-E057-B060-72BD-E4CC6DB34AF5}" dt="2025-05-26T06:34:46.949" v="42"/>
        <pc:sldMkLst>
          <pc:docMk/>
          <pc:sldMk cId="2485826050" sldId="286"/>
        </pc:sldMkLst>
      </pc:sldChg>
      <pc:sldChg chg="mod modShow">
        <pc:chgData name="Hồ Diệp Huy" userId="S::22520541@ms.uit.edu.vn::6f76805e-86ae-4074-b37f-4b92e02656a4" providerId="AD" clId="Web-{A3B27789-E057-B060-72BD-E4CC6DB34AF5}" dt="2025-05-26T06:17:45.450" v="39"/>
        <pc:sldMkLst>
          <pc:docMk/>
          <pc:sldMk cId="2797275083" sldId="287"/>
        </pc:sldMkLst>
      </pc:sldChg>
      <pc:sldChg chg="modSp del">
        <pc:chgData name="Hồ Diệp Huy" userId="S::22520541@ms.uit.edu.vn::6f76805e-86ae-4074-b37f-4b92e02656a4" providerId="AD" clId="Web-{A3B27789-E057-B060-72BD-E4CC6DB34AF5}" dt="2025-05-26T05:23:55.415" v="3"/>
        <pc:sldMkLst>
          <pc:docMk/>
          <pc:sldMk cId="2263812163" sldId="291"/>
        </pc:sldMkLst>
      </pc:sldChg>
      <pc:sldChg chg="add ord replId">
        <pc:chgData name="Hồ Diệp Huy" userId="S::22520541@ms.uit.edu.vn::6f76805e-86ae-4074-b37f-4b92e02656a4" providerId="AD" clId="Web-{A3B27789-E057-B060-72BD-E4CC6DB34AF5}" dt="2025-05-26T05:24:20.823" v="4"/>
        <pc:sldMkLst>
          <pc:docMk/>
          <pc:sldMk cId="3654291725"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D723A-4BFA-4CED-9286-B9A821961B48}" type="datetimeFigureOut">
              <a:rPr lang="en-US" smtClean="0"/>
              <a:t>28/05/2025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F7D3E-3C43-441A-9E73-9F6D504F7607}" type="slidenum">
              <a:rPr lang="en-US" smtClean="0"/>
              <a:t>‹#›</a:t>
            </a:fld>
            <a:endParaRPr lang="en-US"/>
          </a:p>
        </p:txBody>
      </p:sp>
    </p:spTree>
    <p:extLst>
      <p:ext uri="{BB962C8B-B14F-4D97-AF65-F5344CB8AC3E}">
        <p14:creationId xmlns:p14="http://schemas.microsoft.com/office/powerpoint/2010/main" val="309675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vi-VN" b="1"/>
              <a:t>Ngẫu nhiên chọn một số node để che mặt (mask)</a:t>
            </a:r>
            <a:r>
              <a:rPr lang="vi-VN"/>
              <a:t> → thay embedding ban đầu của node đó bằng một mã đặc biệt xmask.</a:t>
            </a:r>
          </a:p>
          <a:p>
            <a:pPr>
              <a:buNone/>
            </a:pPr>
            <a:r>
              <a:rPr lang="vi-VN" b="1"/>
              <a:t>Huấn luyện mô hình để dự đoán lại đặc trưng ban đầu của node bị che</a:t>
            </a:r>
            <a:br>
              <a:rPr lang="vi-VN"/>
            </a:br>
            <a:r>
              <a:rPr lang="vi-VN"/>
              <a:t>→ nếu mô hình có thể đoán chính xác giá trị gốc dựa vào hàng xóm, thì nó </a:t>
            </a:r>
            <a:r>
              <a:rPr lang="vi-VN" b="1"/>
              <a:t>đã học được ngữ cảnh và mối quan hệ giữa các node</a:t>
            </a:r>
            <a:r>
              <a:rPr lang="vi-VN"/>
              <a:t>.</a:t>
            </a:r>
          </a:p>
          <a:p>
            <a:r>
              <a:rPr lang="vi-VN" b="1"/>
              <a:t>Kết quả:</a:t>
            </a:r>
            <a:r>
              <a:rPr lang="vi-VN"/>
              <a:t> mô hình học được cách biểu diễn thông tin của node và đồ thị </a:t>
            </a:r>
            <a:r>
              <a:rPr lang="vi-VN" i="1"/>
              <a:t>mà không cần nhãn</a:t>
            </a:r>
            <a:r>
              <a:rPr lang="vi-VN"/>
              <a:t>. Đây chính là </a:t>
            </a:r>
            <a:r>
              <a:rPr lang="vi-VN" b="1"/>
              <a:t>cách học tự giám sát</a:t>
            </a:r>
            <a:r>
              <a:rPr lang="vi-VN"/>
              <a:t>.</a:t>
            </a:r>
          </a:p>
          <a:p>
            <a:endParaRPr lang="en-US"/>
          </a:p>
        </p:txBody>
      </p:sp>
      <p:sp>
        <p:nvSpPr>
          <p:cNvPr id="4" name="Slide Number Placeholder 3"/>
          <p:cNvSpPr>
            <a:spLocks noGrp="1"/>
          </p:cNvSpPr>
          <p:nvPr>
            <p:ph type="sldNum" sz="quarter" idx="5"/>
          </p:nvPr>
        </p:nvSpPr>
        <p:spPr/>
        <p:txBody>
          <a:bodyPr/>
          <a:lstStyle/>
          <a:p>
            <a:fld id="{19AF7D3E-3C43-441A-9E73-9F6D504F7607}" type="slidenum">
              <a:rPr lang="en-US" smtClean="0"/>
              <a:t>1</a:t>
            </a:fld>
            <a:endParaRPr lang="en-US"/>
          </a:p>
        </p:txBody>
      </p:sp>
    </p:spTree>
    <p:extLst>
      <p:ext uri="{BB962C8B-B14F-4D97-AF65-F5344CB8AC3E}">
        <p14:creationId xmlns:p14="http://schemas.microsoft.com/office/powerpoint/2010/main" val="22094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4FC35AC0-1A20-10F0-A79F-34F6DB0E3D08}"/>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361C3ECA-89CA-7AD0-66E7-4A2197B9D1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04B0569E-B047-2112-184F-21B80764BC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482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5DE3D67A-BA30-9C44-C635-05D459461766}"/>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70B03A78-20A5-7B02-A822-EC55693FF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8404BC25-00DF-8F98-A88A-CE897CB9C9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645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AF7D3E-3C43-441A-9E73-9F6D504F7607}" type="slidenum">
              <a:rPr lang="en-US" smtClean="0"/>
              <a:t>14</a:t>
            </a:fld>
            <a:endParaRPr lang="en-US"/>
          </a:p>
        </p:txBody>
      </p:sp>
    </p:spTree>
    <p:extLst>
      <p:ext uri="{BB962C8B-B14F-4D97-AF65-F5344CB8AC3E}">
        <p14:creationId xmlns:p14="http://schemas.microsoft.com/office/powerpoint/2010/main" val="1186154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Ư</a:t>
            </a:r>
            <a:r>
              <a:rPr lang="en-US"/>
              <a:t> ư </a:t>
            </a:r>
            <a:r>
              <a:rPr lang="en-US" err="1"/>
              <a:t>ư</a:t>
            </a:r>
            <a:r>
              <a:rPr lang="en-US"/>
              <a:t> </a:t>
            </a:r>
            <a:r>
              <a:rPr lang="en-US" err="1"/>
              <a:t>ư</a:t>
            </a:r>
            <a:r>
              <a:rPr lang="en-US"/>
              <a:t> </a:t>
            </a:r>
            <a:r>
              <a:rPr lang="en-US" err="1"/>
              <a:t>ư</a:t>
            </a:r>
            <a:r>
              <a:rPr lang="en-US"/>
              <a:t> </a:t>
            </a:r>
          </a:p>
        </p:txBody>
      </p:sp>
      <p:sp>
        <p:nvSpPr>
          <p:cNvPr id="4" name="Slide Number Placeholder 3"/>
          <p:cNvSpPr>
            <a:spLocks noGrp="1"/>
          </p:cNvSpPr>
          <p:nvPr>
            <p:ph type="sldNum" sz="quarter" idx="5"/>
          </p:nvPr>
        </p:nvSpPr>
        <p:spPr/>
        <p:txBody>
          <a:bodyPr/>
          <a:lstStyle/>
          <a:p>
            <a:fld id="{19AF7D3E-3C43-441A-9E73-9F6D504F7607}" type="slidenum">
              <a:rPr lang="en-US" smtClean="0"/>
              <a:t>15</a:t>
            </a:fld>
            <a:endParaRPr lang="en-US"/>
          </a:p>
        </p:txBody>
      </p:sp>
    </p:spTree>
    <p:extLst>
      <p:ext uri="{BB962C8B-B14F-4D97-AF65-F5344CB8AC3E}">
        <p14:creationId xmlns:p14="http://schemas.microsoft.com/office/powerpoint/2010/main" val="2460514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0C5FE663-3CCC-34BC-D728-96E193B82552}"/>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6B156DA9-CDEA-F3D5-EC70-F79902A403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9AC8352A-082A-02DA-056D-9CE213E8A1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319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F9CA9E4F-3D22-5595-491A-1058D65510B7}"/>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B42E0C2F-D0A5-657F-96E9-90F73106F2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006376FF-5617-C123-59D4-9110CE9AE8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vi-VN" b="1"/>
              <a:t>Siêu tham số (Hyperparameter)</a:t>
            </a:r>
            <a:r>
              <a:rPr lang="vi-VN"/>
              <a:t> là những tham số </a:t>
            </a:r>
            <a:r>
              <a:rPr lang="vi-VN" b="1"/>
              <a:t>người thiết kế</a:t>
            </a:r>
            <a:r>
              <a:rPr lang="vi-VN"/>
              <a:t> mô hình đặt trước khi huấn luyện, chứ không phải do mô hình tự học được từ dữ liệu. Chúng điều khiển cách thức và tốc độ học, cũng như độ phức tạp của mô hình.</a:t>
            </a:r>
          </a:p>
          <a:p>
            <a:pPr>
              <a:buNone/>
            </a:pPr>
            <a:r>
              <a:rPr lang="vi-VN"/>
              <a:t>Ví dụ trong MAGIC:</a:t>
            </a:r>
          </a:p>
          <a:p>
            <a:pPr>
              <a:buFont typeface="Arial" panose="020B0604020202020204" pitchFamily="34" charset="0"/>
              <a:buChar char="•"/>
            </a:pPr>
            <a:r>
              <a:rPr lang="vi-VN" b="1"/>
              <a:t>Tỷ lệ che mask</a:t>
            </a:r>
            <a:r>
              <a:rPr lang="vi-VN"/>
              <a:t> (masking ratio): phần trăm node bị ẩn đi lúc huấn luyện.</a:t>
            </a:r>
          </a:p>
          <a:p>
            <a:pPr>
              <a:buFont typeface="Arial" panose="020B0604020202020204" pitchFamily="34" charset="0"/>
              <a:buChar char="•"/>
            </a:pPr>
            <a:r>
              <a:rPr lang="vi-VN" b="1"/>
              <a:t>Ngưỡng phát hiện </a:t>
            </a:r>
            <a:r>
              <a:rPr lang="el-GR" b="1"/>
              <a:t>θ</a:t>
            </a:r>
            <a:r>
              <a:rPr lang="el-GR"/>
              <a:t>: </a:t>
            </a:r>
            <a:r>
              <a:rPr lang="vi-VN"/>
              <a:t>giá trị khoảng cách Euclid phân biệt “bình thường” và “bất thường”.</a:t>
            </a:r>
          </a:p>
          <a:p>
            <a:pPr>
              <a:buFont typeface="Arial" panose="020B0604020202020204" pitchFamily="34" charset="0"/>
              <a:buChar char="•"/>
            </a:pPr>
            <a:r>
              <a:rPr lang="vi-VN" b="1"/>
              <a:t>Số lớp GAT</a:t>
            </a:r>
            <a:r>
              <a:rPr lang="vi-VN"/>
              <a:t> hay </a:t>
            </a:r>
            <a:r>
              <a:rPr lang="vi-VN" b="1"/>
              <a:t>kích thước embedding</a:t>
            </a:r>
            <a:r>
              <a:rPr lang="vi-VN"/>
              <a:t>: xác định độ sâu và độ rộng của mạng chú ý đồ thị.</a:t>
            </a:r>
          </a:p>
          <a:p>
            <a:r>
              <a:rPr lang="vi-VN"/>
              <a:t>Việc </a:t>
            </a:r>
            <a:r>
              <a:rPr lang="vi-VN" b="1"/>
              <a:t>tinh chỉnh siêu tham số</a:t>
            </a:r>
            <a:r>
              <a:rPr lang="vi-VN"/>
              <a:t> (hyperparameter tuning) là </a:t>
            </a:r>
            <a:r>
              <a:rPr lang="vi-VN" b="1"/>
              <a:t>thử nghiệm</a:t>
            </a:r>
            <a:r>
              <a:rPr lang="vi-VN"/>
              <a:t> các giá trị khác nhau cho những tham số đó, rồi so sánh hiệu suất (AUC, F1, Recall…) để chọn bộ siêu tham số tốt nhất cho dữ liệu và môi trường cụ thể.</a:t>
            </a:r>
          </a:p>
          <a:p>
            <a:pPr marL="0" lvl="0" indent="0" algn="l" rtl="0">
              <a:spcBef>
                <a:spcPts val="0"/>
              </a:spcBef>
              <a:spcAft>
                <a:spcPts val="0"/>
              </a:spcAft>
              <a:buNone/>
            </a:pPr>
            <a:endParaRPr/>
          </a:p>
        </p:txBody>
      </p:sp>
    </p:spTree>
    <p:extLst>
      <p:ext uri="{BB962C8B-B14F-4D97-AF65-F5344CB8AC3E}">
        <p14:creationId xmlns:p14="http://schemas.microsoft.com/office/powerpoint/2010/main" val="208907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75E48D79-9724-3043-0364-C885A0CBDFA5}"/>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6C2F89DD-CA18-272F-4714-602DBBA8AB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23FFB755-A799-DBF3-AE95-15F86BE7D2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781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D98A8-349A-5552-A3EE-E5810F92FE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602BC-FC2D-1AA4-310D-2C3A1C08DD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6FC29-54AD-E333-E916-E05229DF7810}"/>
              </a:ext>
            </a:extLst>
          </p:cNvPr>
          <p:cNvSpPr>
            <a:spLocks noGrp="1"/>
          </p:cNvSpPr>
          <p:nvPr>
            <p:ph type="body" idx="1"/>
          </p:nvPr>
        </p:nvSpPr>
        <p:spPr/>
        <p:txBody>
          <a:bodyPr/>
          <a:lstStyle/>
          <a:p>
            <a:pPr>
              <a:buNone/>
            </a:pPr>
            <a:r>
              <a:rPr lang="vi-VN" b="1"/>
              <a:t>Ngẫu nhiên chọn một số node để che mặt (mask)</a:t>
            </a:r>
            <a:r>
              <a:rPr lang="vi-VN"/>
              <a:t> → thay embedding ban đầu của node đó bằng một mã đặc biệt xmask.</a:t>
            </a:r>
          </a:p>
          <a:p>
            <a:pPr>
              <a:buNone/>
            </a:pPr>
            <a:r>
              <a:rPr lang="vi-VN" b="1"/>
              <a:t>Huấn luyện mô hình để dự đoán lại đặc trưng ban đầu của node bị che</a:t>
            </a:r>
            <a:br>
              <a:rPr lang="vi-VN"/>
            </a:br>
            <a:r>
              <a:rPr lang="vi-VN"/>
              <a:t>→ nếu mô hình có thể đoán chính xác giá trị gốc dựa vào hàng xóm, thì nó </a:t>
            </a:r>
            <a:r>
              <a:rPr lang="vi-VN" b="1"/>
              <a:t>đã học được ngữ cảnh và mối quan hệ giữa các node</a:t>
            </a:r>
            <a:r>
              <a:rPr lang="vi-VN"/>
              <a:t>.</a:t>
            </a:r>
          </a:p>
          <a:p>
            <a:r>
              <a:rPr lang="vi-VN" b="1"/>
              <a:t>Kết quả:</a:t>
            </a:r>
            <a:r>
              <a:rPr lang="vi-VN"/>
              <a:t> mô hình học được cách biểu diễn thông tin của node và đồ thị </a:t>
            </a:r>
            <a:r>
              <a:rPr lang="vi-VN" i="1"/>
              <a:t>mà không cần nhãn</a:t>
            </a:r>
            <a:r>
              <a:rPr lang="vi-VN"/>
              <a:t>. Đây chính là </a:t>
            </a:r>
            <a:r>
              <a:rPr lang="vi-VN" b="1"/>
              <a:t>cách học tự giám sát</a:t>
            </a:r>
            <a:r>
              <a:rPr lang="vi-VN"/>
              <a:t>.</a:t>
            </a:r>
          </a:p>
          <a:p>
            <a:endParaRPr lang="en-US"/>
          </a:p>
        </p:txBody>
      </p:sp>
      <p:sp>
        <p:nvSpPr>
          <p:cNvPr id="4" name="Slide Number Placeholder 3">
            <a:extLst>
              <a:ext uri="{FF2B5EF4-FFF2-40B4-BE49-F238E27FC236}">
                <a16:creationId xmlns:a16="http://schemas.microsoft.com/office/drawing/2014/main" id="{79D8D774-B7FE-841D-7DB4-A2F5E15D9A55}"/>
              </a:ext>
            </a:extLst>
          </p:cNvPr>
          <p:cNvSpPr>
            <a:spLocks noGrp="1"/>
          </p:cNvSpPr>
          <p:nvPr>
            <p:ph type="sldNum" sz="quarter" idx="5"/>
          </p:nvPr>
        </p:nvSpPr>
        <p:spPr/>
        <p:txBody>
          <a:bodyPr/>
          <a:lstStyle/>
          <a:p>
            <a:fld id="{19AF7D3E-3C43-441A-9E73-9F6D504F7607}" type="slidenum">
              <a:rPr lang="en-US" smtClean="0"/>
              <a:t>19</a:t>
            </a:fld>
            <a:endParaRPr lang="en-US"/>
          </a:p>
        </p:txBody>
      </p:sp>
    </p:spTree>
    <p:extLst>
      <p:ext uri="{BB962C8B-B14F-4D97-AF65-F5344CB8AC3E}">
        <p14:creationId xmlns:p14="http://schemas.microsoft.com/office/powerpoint/2010/main" val="50080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EC603BB2-0CAA-4F96-6298-7051929CA1FD}"/>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B872903B-4C06-9492-8984-1DE3EFB6A6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1C1AD37E-6A32-D67B-884F-6C7E4C36F6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41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770AD20F-C638-3BDF-0577-1441455A54EC}"/>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867AB48D-0E0D-B6FF-1B6F-C4E22C1AC0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6A05DEA0-0331-18B7-02BD-C0FDCE7150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extLst>
      <p:ext uri="{BB962C8B-B14F-4D97-AF65-F5344CB8AC3E}">
        <p14:creationId xmlns:p14="http://schemas.microsoft.com/office/powerpoint/2010/main" val="232471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0D48E0F0-4655-8140-974C-D967664DE673}"/>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542CA71D-E1B9-E141-B6D5-0993465B3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219B2278-F6C7-0051-E5EC-FBFC984C1E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457200" algn="just">
              <a:lnSpc>
                <a:spcPct val="115000"/>
              </a:lnSpc>
              <a:spcBef>
                <a:spcPts val="300"/>
              </a:spcBef>
              <a:spcAft>
                <a:spcPts val="300"/>
              </a:spcAft>
              <a:buNone/>
            </a:pP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MAGIC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phát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hiện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APT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bằng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học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biểu</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diễn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đồ</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thị</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bị</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che</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mặt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phát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hiện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ngoại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lệ</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gồm</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ba</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thành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phần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chính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một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cơ</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chế</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tùy</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chọn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p>
          <a:p>
            <a:pPr indent="457200" algn="just">
              <a:lnSpc>
                <a:spcPct val="115000"/>
              </a:lnSpc>
              <a:spcBef>
                <a:spcPts val="300"/>
              </a:spcBef>
              <a:spcAft>
                <a:spcPts val="300"/>
              </a:spcAft>
              <a:buNone/>
            </a:pP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Xây</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dựng</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đồ</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thị</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nguồn</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gốc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Nhật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ký</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kiểm</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phân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tích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tạo</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đồ</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thị</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có</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hướng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thực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thể</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hệ</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thống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tiến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trình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tệp</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là</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nút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tương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tác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thực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kết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nối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là</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cạnh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Nhúng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ban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đầu</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gán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giảm</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nhiễu</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bằng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gộp</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cạnh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trùng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p>
          <a:p>
            <a:pPr indent="457200" algn="just">
              <a:lnSpc>
                <a:spcPct val="115000"/>
              </a:lnSpc>
              <a:spcBef>
                <a:spcPts val="300"/>
              </a:spcBef>
              <a:spcAft>
                <a:spcPts val="300"/>
              </a:spcAft>
              <a:buNone/>
            </a:pP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Mô-đun</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biểu</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diễn</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đồ</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thị</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Che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ngẫu</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nhiên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đặc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trưng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nút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dùng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Graph Attention Network (GAT)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tạo</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nhúng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từ</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nút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lân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cận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Bộ</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giải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mã</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tái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cấu</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trúc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đặc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trưng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đồ</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thị</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hỗ</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trợ</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học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tự</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giám</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sát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p>
          <a:p>
            <a:pPr indent="457200" algn="just">
              <a:lnSpc>
                <a:spcPct val="115000"/>
              </a:lnSpc>
              <a:spcBef>
                <a:spcPts val="300"/>
              </a:spcBef>
              <a:spcAft>
                <a:spcPts val="300"/>
              </a:spcAft>
              <a:buNone/>
            </a:pP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Mô-đun</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phát</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hiện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Phát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hiện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ngoại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lệ</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trên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nhúng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tìm</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APT ở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cấp</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lô</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nhật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ký</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hoặc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thực</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thể</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Nhúng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lành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lưu</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trong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Cây</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K-D,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điểm</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bất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thường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từ</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khoảng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cách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nhúng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p>
          <a:p>
            <a:pPr indent="457200" algn="just">
              <a:lnSpc>
                <a:spcPct val="115000"/>
              </a:lnSpc>
              <a:spcBef>
                <a:spcPts val="300"/>
              </a:spcBef>
              <a:spcAft>
                <a:spcPts val="300"/>
              </a:spcAft>
            </a:pP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Cơ</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chế</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thích</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ứng</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tùy</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chọn</a:t>
            </a:r>
            <a:r>
              <a:rPr lang="en-US" sz="1800" b="1"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Huấn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luyện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mô</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hình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với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phản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hồi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nhà</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phân</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tích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giảm</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dương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giả</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thích</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ứng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hệ</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thống</a:t>
            </a:r>
            <a:r>
              <a:rPr lang="en-US" sz="1800" kern="10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3671245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AE18E0C4-2622-DE4C-0FC1-A7C18512CE6E}"/>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911B47A9-8625-903A-2FF8-3E256E1868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9E172D86-90B2-E058-913F-0278DD6538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①</a:t>
            </a:r>
            <a:r>
              <a:rPr lang="vi-VN" b="1" dirty="0"/>
              <a:t>Graph Construction</a:t>
            </a:r>
          </a:p>
          <a:p>
            <a:pPr>
              <a:buFont typeface="+mj-lt"/>
              <a:buAutoNum type="arabicPeriod"/>
            </a:pPr>
            <a:r>
              <a:rPr lang="vi-VN" b="1" dirty="0"/>
              <a:t>Extraction</a:t>
            </a:r>
            <a:r>
              <a:rPr lang="vi-VN" dirty="0"/>
              <a:t>: từ audit‐log (system call, file I/O, network…), MAGIC dựng các </a:t>
            </a:r>
            <a:r>
              <a:rPr lang="vi-VN" b="1" dirty="0"/>
              <a:t>Raw Graphs</a:t>
            </a:r>
            <a:r>
              <a:rPr lang="vi-VN" dirty="0"/>
              <a:t>—mỗi graph biểu diễn provenance (nguồn gốc) của một batch log hoặc một thực thể hệ thống.</a:t>
            </a:r>
          </a:p>
          <a:p>
            <a:pPr>
              <a:buFont typeface="+mj-lt"/>
              <a:buAutoNum type="arabicPeriod"/>
            </a:pPr>
            <a:r>
              <a:rPr lang="vi-VN" b="1" dirty="0"/>
              <a:t>Noise Reduction</a:t>
            </a:r>
            <a:r>
              <a:rPr lang="vi-VN" dirty="0"/>
              <a:t>: loại bỏ các cạnh/nút gây nhiễu (ví dụ: sự kiện hệ thống “thường xuyên” không đặc trưng) để thu được các </a:t>
            </a:r>
            <a:r>
              <a:rPr lang="vi-VN" b="1" dirty="0"/>
              <a:t>Provenance Graphs</a:t>
            </a:r>
            <a:r>
              <a:rPr lang="vi-VN" dirty="0"/>
              <a:t> gọn, chỉ giữ lại các mối quan hệ nhân quả thực sự quan trọng.</a:t>
            </a:r>
          </a:p>
          <a:p>
            <a:pPr>
              <a:buNone/>
            </a:pPr>
            <a:r>
              <a:rPr lang="vi-VN" b="1" dirty="0"/>
              <a:t>② Graph Representation</a:t>
            </a:r>
          </a:p>
          <a:p>
            <a:pPr>
              <a:buFont typeface="+mj-lt"/>
              <a:buAutoNum type="arabicPeriod"/>
            </a:pPr>
            <a:r>
              <a:rPr lang="vi-VN" b="1" dirty="0"/>
              <a:t>Masking</a:t>
            </a:r>
            <a:r>
              <a:rPr lang="vi-VN" dirty="0"/>
              <a:t>: ngẫu nhiên ẩn đi một số node</a:t>
            </a:r>
          </a:p>
          <a:p>
            <a:pPr>
              <a:buFont typeface="+mj-lt"/>
              <a:buAutoNum type="arabicPeriod"/>
            </a:pPr>
            <a:r>
              <a:rPr lang="vi-VN" b="1" dirty="0"/>
              <a:t>Graph Encoder</a:t>
            </a:r>
            <a:r>
              <a:rPr lang="vi-VN" dirty="0"/>
              <a:t>: dùng một auto-encoder dựa trên GNN (Graph Neural Network) để học </a:t>
            </a:r>
            <a:r>
              <a:rPr lang="vi-VN" b="1" dirty="0"/>
              <a:t>đại diện (embeddings)</a:t>
            </a:r>
            <a:r>
              <a:rPr lang="vi-VN" dirty="0"/>
              <a:t> cho toàn bộ graph (trong batch-level mode) hoặc cho từng node/entity (entity-level mode), buộc mô hình phải dự đoán lại phần bị che dựa trên ngữ cảnh còn lại.</a:t>
            </a:r>
          </a:p>
          <a:p>
            <a:pPr>
              <a:buFont typeface="+mj-lt"/>
              <a:buAutoNum type="arabicPeriod"/>
            </a:pPr>
            <a:r>
              <a:rPr lang="vi-VN" dirty="0"/>
              <a:t>Kết quả là một </a:t>
            </a:r>
            <a:r>
              <a:rPr lang="vi-VN" b="1" dirty="0"/>
              <a:t>latent space</a:t>
            </a:r>
            <a:r>
              <a:rPr lang="vi-VN" dirty="0"/>
              <a:t> (không gian ẩn) nơi các graph (hoặc node) “bình thường” sẽ tập trung gần nhau, trong khi các outlier (ví dụ graph chứa APT hoặc node độc hại) sẽ nằm xa.</a:t>
            </a:r>
          </a:p>
          <a:p>
            <a:pPr>
              <a:buNone/>
            </a:pPr>
            <a:r>
              <a:rPr lang="vi-VN" b="1" dirty="0"/>
              <a:t>③ Detection</a:t>
            </a:r>
          </a:p>
          <a:p>
            <a:pPr>
              <a:buNone/>
            </a:pPr>
            <a:r>
              <a:rPr lang="vi-VN" dirty="0"/>
              <a:t>MAGIC hỗ trợ hai chế độ:</a:t>
            </a:r>
          </a:p>
          <a:p>
            <a:pPr>
              <a:buFont typeface="Arial" panose="020B0604020202020204" pitchFamily="34" charset="0"/>
              <a:buChar char="•"/>
            </a:pPr>
            <a:r>
              <a:rPr lang="vi-VN" b="1" dirty="0"/>
              <a:t>Batched Log Level</a:t>
            </a:r>
            <a:r>
              <a:rPr lang="vi-VN" dirty="0"/>
              <a:t>:</a:t>
            </a:r>
          </a:p>
          <a:p>
            <a:pPr marL="742950" lvl="1" indent="-285750">
              <a:buFont typeface="Arial" panose="020B0604020202020204" pitchFamily="34" charset="0"/>
              <a:buChar char="•"/>
            </a:pPr>
            <a:r>
              <a:rPr lang="vi-VN" dirty="0"/>
              <a:t>Áp dụng </a:t>
            </a:r>
            <a:r>
              <a:rPr lang="vi-VN" b="1" dirty="0"/>
              <a:t>graph pooling</a:t>
            </a:r>
            <a:r>
              <a:rPr lang="vi-VN" dirty="0"/>
              <a:t> để gom toàn bộ graph batch thành một vector.</a:t>
            </a:r>
          </a:p>
          <a:p>
            <a:pPr marL="742950" lvl="1" indent="-285750">
              <a:buFont typeface="Arial" panose="020B0604020202020204" pitchFamily="34" charset="0"/>
              <a:buChar char="•"/>
            </a:pPr>
            <a:r>
              <a:rPr lang="vi-VN" dirty="0"/>
              <a:t>Chạy </a:t>
            </a:r>
            <a:r>
              <a:rPr lang="vi-VN" b="1" dirty="0"/>
              <a:t>anomaly/outlier detector</a:t>
            </a:r>
            <a:r>
              <a:rPr lang="vi-VN" dirty="0"/>
              <a:t> (ví dụ: One-Class SVM, Isolation Forest) trên không gian ẩn, xác định graph bất thường (có APT).</a:t>
            </a:r>
          </a:p>
          <a:p>
            <a:pPr>
              <a:buFont typeface="Arial" panose="020B0604020202020204" pitchFamily="34" charset="0"/>
              <a:buChar char="•"/>
            </a:pPr>
            <a:r>
              <a:rPr lang="vi-VN" b="1" dirty="0"/>
              <a:t>System Entity Level</a:t>
            </a:r>
            <a:r>
              <a:rPr lang="vi-VN" dirty="0"/>
              <a:t>:</a:t>
            </a:r>
          </a:p>
          <a:p>
            <a:pPr marL="742950" lvl="1" indent="-285750">
              <a:buFont typeface="Arial" panose="020B0604020202020204" pitchFamily="34" charset="0"/>
              <a:buChar char="•"/>
            </a:pPr>
            <a:r>
              <a:rPr lang="vi-VN" dirty="0"/>
              <a:t>Lấy embeddings của từng node (thực thể hệ thống).</a:t>
            </a:r>
          </a:p>
          <a:p>
            <a:pPr marL="742950" lvl="1" indent="-285750">
              <a:buFont typeface="Arial" panose="020B0604020202020204" pitchFamily="34" charset="0"/>
              <a:buChar char="•"/>
            </a:pPr>
            <a:r>
              <a:rPr lang="vi-VN" dirty="0"/>
              <a:t>Dùng anomaly detector để gán nhãn “malicious” cho những node nào nằm tách biệt (outlier) so với các node bình thường.</a:t>
            </a:r>
          </a:p>
          <a:p>
            <a:pPr marL="0" lvl="0" indent="0" algn="l" rtl="0">
              <a:spcBef>
                <a:spcPts val="0"/>
              </a:spcBef>
              <a:spcAft>
                <a:spcPts val="0"/>
              </a:spcAft>
              <a:buNone/>
            </a:pPr>
            <a:r>
              <a:rPr lang="en-US" dirty="0"/>
              <a:t>===============================</a:t>
            </a:r>
          </a:p>
          <a:p>
            <a:pPr>
              <a:buNone/>
            </a:pPr>
            <a:r>
              <a:rPr lang="vi-VN" b="1" dirty="0"/>
              <a:t>Latent Space là gì?</a:t>
            </a:r>
          </a:p>
          <a:p>
            <a:pPr>
              <a:buNone/>
            </a:pPr>
            <a:r>
              <a:rPr lang="vi-VN" dirty="0">
                <a:effectLst/>
              </a:rPr>
              <a:t>Latent Space trong học máy là một không gian có chiều thấp hơn, nơi dữ liệu phức tạp (như đồ thị, hình ảnh, văn bản, v.v.) được biến đổi để giữ lại các đặc trưng quan trọng nhất. Thay vì làm việc với dữ liệu thô phức tạp, Latent Space giúp biểu diễn nó dưới dạng đơn giản hơn, thường là các điểm hoặc vectơ, để dễ dàng phân tích, so sánh hoặc xử lý.</a:t>
            </a:r>
          </a:p>
          <a:p>
            <a:r>
              <a:rPr lang="vi-VN" dirty="0">
                <a:effectLst/>
              </a:rPr>
              <a:t>Trong ngữ cảnh của </a:t>
            </a:r>
            <a:r>
              <a:rPr lang="vi-VN" b="1" dirty="0">
                <a:effectLst/>
              </a:rPr>
              <a:t>Batched Log Level</a:t>
            </a:r>
            <a:r>
              <a:rPr lang="vi-VN" dirty="0">
                <a:effectLst/>
              </a:rPr>
              <a:t>, Latent Space có thể được dùng để biểu diễn nhiều đồ thị (graphs), ví dụ như các nhật ký (logs) hoặc dữ liệu từ các khoảng thời gian khác nhau, dưới dạng các biểu diễn đơn giản trong không gian này.</a:t>
            </a:r>
          </a:p>
          <a:p>
            <a:pPr marL="0" lvl="0" indent="0" algn="l" rtl="0">
              <a:spcBef>
                <a:spcPts val="0"/>
              </a:spcBef>
              <a:spcAft>
                <a:spcPts val="0"/>
              </a:spcAft>
              <a:buNone/>
            </a:pPr>
            <a:r>
              <a:rPr lang="en-US" dirty="0"/>
              <a:t>=============================</a:t>
            </a:r>
          </a:p>
          <a:p>
            <a:pPr marL="0" lvl="0" indent="0" algn="l" rtl="0">
              <a:spcBef>
                <a:spcPts val="0"/>
              </a:spcBef>
              <a:spcAft>
                <a:spcPts val="0"/>
              </a:spcAft>
              <a:buNone/>
            </a:pPr>
            <a:endParaRPr lang="en-US" dirty="0"/>
          </a:p>
          <a:p>
            <a:pPr indent="457200" algn="just">
              <a:lnSpc>
                <a:spcPct val="115000"/>
              </a:lnSpc>
              <a:buNone/>
            </a:pPr>
            <a:r>
              <a:rPr lang="en-US" sz="1800" b="1" dirty="0">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Xây</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dựng</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đồ</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thị</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nguồn</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gốc</a:t>
            </a:r>
            <a:r>
              <a:rPr lang="en-US" sz="1800" dirty="0">
                <a:effectLst/>
                <a:latin typeface="Times New Roman" panose="02020603050405020304" pitchFamily="18" charset="0"/>
                <a:ea typeface="Times New Roman" panose="02020603050405020304" pitchFamily="18" charset="0"/>
              </a:rPr>
              <a:t>: MAGIC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gốc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chu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tệp</a:t>
            </a:r>
            <a:r>
              <a:rPr lang="en-US" sz="1800" dirty="0">
                <a:effectLst/>
                <a:latin typeface="Times New Roman" panose="02020603050405020304" pitchFamily="18" charset="0"/>
                <a:ea typeface="Times New Roman" panose="02020603050405020304" pitchFamily="18" charset="0"/>
              </a:rPr>
              <a:t>, socket)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gắn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Quy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a:t>
            </a:r>
          </a:p>
          <a:p>
            <a:pPr indent="457200" algn="just">
              <a:lnSpc>
                <a:spcPct val="115000"/>
              </a:lnSpc>
              <a:buNone/>
            </a:pPr>
            <a:r>
              <a:rPr lang="en-US" sz="1800" dirty="0">
                <a:effectLst/>
                <a:latin typeface="Times New Roman" panose="02020603050405020304" pitchFamily="18" charset="0"/>
                <a:ea typeface="Times New Roman" panose="02020603050405020304" pitchFamily="18" charset="0"/>
              </a:rPr>
              <a:t>1. </a:t>
            </a:r>
            <a:r>
              <a:rPr lang="en-US" sz="1800" b="1" dirty="0" err="1">
                <a:effectLst/>
                <a:latin typeface="Times New Roman" panose="02020603050405020304" pitchFamily="18" charset="0"/>
                <a:ea typeface="Times New Roman" panose="02020603050405020304" pitchFamily="18" charset="0"/>
              </a:rPr>
              <a:t>Phân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tích</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cú</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pháp</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nhật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nguyên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a:t>
            </a:r>
          </a:p>
          <a:p>
            <a:pPr indent="457200" algn="just">
              <a:lnSpc>
                <a:spcPct val="115000"/>
              </a:lnSpc>
              <a:buNone/>
            </a:pPr>
            <a:r>
              <a:rPr lang="en-US" sz="1800" dirty="0">
                <a:effectLst/>
                <a:latin typeface="Times New Roman" panose="02020603050405020304" pitchFamily="18" charset="0"/>
                <a:ea typeface="Times New Roman" panose="02020603050405020304" pitchFamily="18" charset="0"/>
              </a:rPr>
              <a:t>2. </a:t>
            </a:r>
            <a:r>
              <a:rPr lang="en-US" sz="1800" b="1" dirty="0" err="1">
                <a:effectLst/>
                <a:latin typeface="Times New Roman" panose="02020603050405020304" pitchFamily="18" charset="0"/>
                <a:ea typeface="Times New Roman" panose="02020603050405020304" pitchFamily="18" charset="0"/>
              </a:rPr>
              <a:t>Nhúng</a:t>
            </a:r>
            <a:r>
              <a:rPr lang="en-US" sz="1800" b="1" dirty="0">
                <a:effectLst/>
                <a:latin typeface="Times New Roman" panose="02020603050405020304" pitchFamily="18" charset="0"/>
                <a:ea typeface="Times New Roman" panose="02020603050405020304" pitchFamily="18" charset="0"/>
              </a:rPr>
              <a:t> ban </a:t>
            </a:r>
            <a:r>
              <a:rPr lang="en-US" sz="1800" b="1"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vectơ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ban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(lookup embedding).</a:t>
            </a:r>
          </a:p>
          <a:p>
            <a:pPr indent="457200" algn="just">
              <a:lnSpc>
                <a:spcPct val="115000"/>
              </a:lnSpc>
              <a:buNone/>
            </a:pPr>
            <a:r>
              <a:rPr lang="en-US" sz="1800" dirty="0">
                <a:effectLst/>
                <a:latin typeface="Times New Roman" panose="02020603050405020304" pitchFamily="18" charset="0"/>
                <a:ea typeface="Times New Roman" panose="02020603050405020304" pitchFamily="18" charset="0"/>
              </a:rPr>
              <a:t>3. </a:t>
            </a:r>
            <a:r>
              <a:rPr lang="en-US" sz="1800" b="1" dirty="0" err="1">
                <a:effectLst/>
                <a:latin typeface="Times New Roman" panose="02020603050405020304" pitchFamily="18" charset="0"/>
                <a:ea typeface="Times New Roman" panose="02020603050405020304" pitchFamily="18" charset="0"/>
              </a:rPr>
              <a:t>Giảm</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nhiễu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cặp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cặp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ban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lấy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ban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a:t>
            </a:r>
            <a:r>
              <a:rPr lang="en-US" sz="1800" dirty="0">
                <a:effectLst/>
                <a:latin typeface="Times New Roman" panose="02020603050405020304" pitchFamily="18" charset="0"/>
                <a:ea typeface="Times New Roman" panose="02020603050405020304" pitchFamily="18" charset="0"/>
              </a:rPr>
              <a:t>: 79.60%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DARPA E3 Trace).</a:t>
            </a:r>
          </a:p>
          <a:p>
            <a:pPr indent="457200" algn="just">
              <a:lnSpc>
                <a:spcPct val="115000"/>
              </a:lnSpc>
              <a:buNone/>
            </a:pPr>
            <a:r>
              <a:rPr lang="en-US" sz="1800" dirty="0">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Mô-đun</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biểu</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diễn</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đồ</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Thu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gốc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đoạn</a:t>
            </a:r>
            <a:r>
              <a:rPr lang="en-US" sz="1800" dirty="0">
                <a:effectLst/>
                <a:latin typeface="Times New Roman" panose="02020603050405020304" pitchFamily="18" charset="0"/>
                <a:ea typeface="Times New Roman" panose="02020603050405020304" pitchFamily="18" charset="0"/>
              </a:rPr>
              <a:t>:</a:t>
            </a:r>
          </a:p>
          <a:p>
            <a:pPr indent="457200" algn="just">
              <a:lnSpc>
                <a:spcPct val="115000"/>
              </a:lnSpc>
              <a:buNone/>
            </a:pPr>
            <a:r>
              <a:rPr lang="en-US" sz="1800" dirty="0">
                <a:effectLst/>
                <a:latin typeface="Times New Roman" panose="02020603050405020304" pitchFamily="18" charset="0"/>
                <a:ea typeface="Times New Roman" panose="02020603050405020304" pitchFamily="18" charset="0"/>
              </a:rPr>
              <a:t>1. </a:t>
            </a:r>
            <a:r>
              <a:rPr lang="en-US" sz="1800" b="1" dirty="0">
                <a:effectLst/>
                <a:latin typeface="Times New Roman" panose="02020603050405020304" pitchFamily="18" charset="0"/>
                <a:ea typeface="Times New Roman" panose="02020603050405020304" pitchFamily="18" charset="0"/>
              </a:rPr>
              <a:t>Che </a:t>
            </a:r>
            <a:r>
              <a:rPr lang="en-US" sz="1800" b="1" dirty="0" err="1">
                <a:effectLst/>
                <a:latin typeface="Times New Roman" panose="02020603050405020304" pitchFamily="18" charset="0"/>
                <a:ea typeface="Times New Roman" panose="02020603050405020304" pitchFamily="18" charset="0"/>
              </a:rPr>
              <a:t>đặc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Ngẫu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tỷ</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ban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xmask</a:t>
            </a:r>
            <a:r>
              <a:rPr lang="en-US" sz="1800" dirty="0">
                <a:effectLst/>
                <a:latin typeface="Times New Roman" panose="02020603050405020304" pitchFamily="18" charset="0"/>
                <a:ea typeface="Times New Roman" panose="02020603050405020304" pitchFamily="18" charset="0"/>
              </a:rPr>
              <a:t>. Các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a:t>
            </a:r>
          </a:p>
          <a:p>
            <a:pPr indent="457200" algn="just">
              <a:lnSpc>
                <a:spcPct val="115000"/>
              </a:lnSpc>
              <a:buNone/>
            </a:pPr>
            <a:r>
              <a:rPr lang="en-US" sz="1800" dirty="0">
                <a:effectLst/>
                <a:latin typeface="Times New Roman" panose="02020603050405020304" pitchFamily="18" charset="0"/>
                <a:ea typeface="Times New Roman" panose="02020603050405020304" pitchFamily="18" charset="0"/>
              </a:rPr>
              <a:t>2. </a:t>
            </a:r>
            <a:r>
              <a:rPr lang="en-US" sz="1800" b="1" dirty="0" err="1">
                <a:effectLst/>
                <a:latin typeface="Times New Roman" panose="02020603050405020304" pitchFamily="18" charset="0"/>
                <a:ea typeface="Times New Roman" panose="02020603050405020304" pitchFamily="18" charset="0"/>
              </a:rPr>
              <a:t>Bộ</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mã</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hóa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(GAT) </a:t>
            </a:r>
            <a:r>
              <a:rPr lang="en-US" sz="1800" dirty="0" err="1">
                <a:effectLst/>
                <a:latin typeface="Times New Roman" panose="02020603050405020304" pitchFamily="18" charset="0"/>
                <a:ea typeface="Times New Roman" panose="02020603050405020304" pitchFamily="18" charset="0"/>
              </a:rPr>
              <a:t>xếp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GAT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a:t>
            </a:r>
            <a:r>
              <a:rPr lang="en-US" sz="1800" dirty="0">
                <a:effectLst/>
                <a:latin typeface="Times New Roman" panose="02020603050405020304" pitchFamily="18" charset="0"/>
                <a:ea typeface="Times New Roman" panose="02020603050405020304" pitchFamily="18" charset="0"/>
              </a:rPr>
              <a:t> ý). Các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GAT </a:t>
            </a:r>
            <a:r>
              <a:rPr lang="en-US" sz="1800" dirty="0" err="1">
                <a:effectLst/>
                <a:latin typeface="Times New Roman" panose="02020603050405020304" pitchFamily="18" charset="0"/>
                <a:ea typeface="Times New Roman" panose="02020603050405020304" pitchFamily="18" charset="0"/>
              </a:rPr>
              <a:t>xếp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vi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lấy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a:t>
            </a:r>
          </a:p>
          <a:p>
            <a:pPr indent="457200" algn="just">
              <a:lnSpc>
                <a:spcPct val="115000"/>
              </a:lnSpc>
              <a:buNone/>
            </a:pPr>
            <a:r>
              <a:rPr lang="en-US" sz="1800" dirty="0">
                <a:effectLst/>
                <a:latin typeface="Times New Roman" panose="02020603050405020304" pitchFamily="18" charset="0"/>
                <a:ea typeface="Times New Roman" panose="02020603050405020304" pitchFamily="18" charset="0"/>
              </a:rPr>
              <a:t>3. </a:t>
            </a:r>
            <a:r>
              <a:rPr lang="en-US" sz="1800" b="1" dirty="0" err="1">
                <a:effectLst/>
                <a:latin typeface="Times New Roman" panose="02020603050405020304" pitchFamily="18" charset="0"/>
                <a:ea typeface="Times New Roman" panose="02020603050405020304" pitchFamily="18" charset="0"/>
              </a:rPr>
              <a:t>Bộ</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giải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mã</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Cung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mô-đun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GAT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ban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(Tái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Lfr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cặp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MLP (Tái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mẫu</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Lsr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tổn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(L = </a:t>
            </a:r>
            <a:r>
              <a:rPr lang="en-US" sz="1800" dirty="0" err="1">
                <a:effectLst/>
                <a:latin typeface="Times New Roman" panose="02020603050405020304" pitchFamily="18" charset="0"/>
                <a:ea typeface="Times New Roman" panose="02020603050405020304" pitchFamily="18" charset="0"/>
              </a:rPr>
              <a:t>Lfr</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Lsr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a:t>
            </a:r>
          </a:p>
          <a:p>
            <a:pPr indent="457200" algn="just">
              <a:lnSpc>
                <a:spcPct val="115000"/>
              </a:lnSpc>
              <a:buNone/>
            </a:pPr>
            <a:r>
              <a:rPr lang="en-US" sz="1800" b="1" dirty="0">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Mô-đun</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phát</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APT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sát</a:t>
            </a:r>
            <a:r>
              <a:rPr lang="en-US" sz="1800" dirty="0">
                <a:effectLst/>
                <a:latin typeface="Times New Roman" panose="02020603050405020304" pitchFamily="18" charset="0"/>
                <a:ea typeface="Times New Roman" panose="02020603050405020304" pitchFamily="18" charset="0"/>
              </a:rPr>
              <a:t>. MAGIC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KNN</a:t>
            </a:r>
            <a:r>
              <a:rPr lang="en-US" sz="1800" dirty="0">
                <a:effectLst/>
                <a:latin typeface="Times New Roman" panose="02020603050405020304" pitchFamily="18" charset="0"/>
                <a:ea typeface="Times New Roman" panose="02020603050405020304" pitchFamily="18" charset="0"/>
              </a:rPr>
              <a:t>. Trong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nhớ</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Cây</a:t>
            </a:r>
            <a:r>
              <a:rPr lang="en-US" sz="1800" dirty="0">
                <a:effectLst/>
                <a:latin typeface="Times New Roman" panose="02020603050405020304" pitchFamily="18" charset="0"/>
                <a:ea typeface="Times New Roman" panose="02020603050405020304" pitchFamily="18" charset="0"/>
              </a:rPr>
              <a:t> K-D. Trong </a:t>
            </a:r>
            <a:r>
              <a:rPr lang="en-US" sz="1800" dirty="0" err="1">
                <a:effectLst/>
                <a:latin typeface="Times New Roman" panose="02020603050405020304" pitchFamily="18" charset="0"/>
                <a:ea typeface="Times New Roman" panose="02020603050405020304" pitchFamily="18" charset="0"/>
              </a:rPr>
              <a:t>suy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k-</a:t>
            </a:r>
            <a:r>
              <a:rPr lang="en-US" sz="1800" dirty="0" err="1">
                <a:effectLst/>
                <a:latin typeface="Times New Roman" panose="02020603050405020304" pitchFamily="18" charset="0"/>
                <a:ea typeface="Times New Roman" panose="02020603050405020304" pitchFamily="18" charset="0"/>
              </a:rPr>
              <a:t>láng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giềng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gũi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Euclid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vượt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ngưỡng</a:t>
            </a:r>
            <a:r>
              <a:rPr lang="en-US" sz="1800" dirty="0">
                <a:effectLst/>
                <a:latin typeface="Times New Roman" panose="02020603050405020304" pitchFamily="18" charset="0"/>
                <a:ea typeface="Times New Roman" panose="02020603050405020304" pitchFamily="18" charset="0"/>
              </a:rPr>
              <a:t> θ.</a:t>
            </a:r>
          </a:p>
          <a:p>
            <a:pPr indent="457200" algn="just">
              <a:lnSpc>
                <a:spcPct val="115000"/>
              </a:lnSpc>
              <a:buNone/>
            </a:pPr>
            <a:r>
              <a:rPr lang="en-US" sz="18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Phát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hiện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mức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độ</a:t>
            </a:r>
            <a:r>
              <a:rPr lang="en-US" sz="1800" b="1" dirty="0">
                <a:effectLst/>
                <a:latin typeface="Times New Roman" panose="02020603050405020304" pitchFamily="18" charset="0"/>
                <a:ea typeface="Times New Roman" panose="02020603050405020304" pitchFamily="18" charset="0"/>
              </a:rPr>
              <a:t> chi </a:t>
            </a:r>
            <a:r>
              <a:rPr lang="en-US" sz="1800" b="1"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MAGIC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chi </a:t>
            </a:r>
            <a:r>
              <a:rPr lang="en-US" sz="1800"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a:t>
            </a:r>
          </a:p>
          <a:p>
            <a:pPr marL="342900" lvl="0" indent="-342900" algn="just">
              <a:lnSpc>
                <a:spcPct val="115000"/>
              </a:lnSpc>
              <a:buFont typeface="Symbol" panose="05050102010706020507" pitchFamily="18" charset="2"/>
              <a:buChar char=""/>
            </a:pPr>
            <a:r>
              <a:rPr lang="en-US" sz="1800" b="1" dirty="0" err="1">
                <a:effectLst/>
                <a:latin typeface="Times New Roman" panose="02020603050405020304" pitchFamily="18" charset="0"/>
                <a:ea typeface="Times New Roman" panose="02020603050405020304" pitchFamily="18" charset="0"/>
              </a:rPr>
              <a:t>Cấp</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độ</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nhật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ký</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theo</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APT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a:t>
            </a:r>
          </a:p>
          <a:p>
            <a:pPr marL="342900" lvl="0" indent="-342900" algn="just">
              <a:lnSpc>
                <a:spcPct val="115000"/>
              </a:lnSpc>
              <a:buFont typeface="Symbol" panose="05050102010706020507" pitchFamily="18" charset="2"/>
              <a:buChar char=""/>
            </a:pPr>
            <a:r>
              <a:rPr lang="en-US" sz="1800" b="1" dirty="0" err="1">
                <a:effectLst/>
                <a:latin typeface="Times New Roman" panose="02020603050405020304" pitchFamily="18" charset="0"/>
                <a:ea typeface="Times New Roman" panose="02020603050405020304" pitchFamily="18" charset="0"/>
              </a:rPr>
              <a:t>Cấp</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độ</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thực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thể</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hệ</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Định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a:t>
            </a:r>
          </a:p>
          <a:p>
            <a:pPr indent="457200" algn="just">
              <a:lnSpc>
                <a:spcPct val="115000"/>
              </a:lnSpc>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đoạn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chi </a:t>
            </a:r>
            <a:r>
              <a:rPr lang="en-US" sz="1800"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a:t>
            </a:r>
          </a:p>
          <a:p>
            <a:pPr indent="457200" algn="just">
              <a:lnSpc>
                <a:spcPct val="115000"/>
              </a:lnSpc>
            </a:pPr>
            <a:r>
              <a:rPr lang="en-US" sz="1800" b="1" dirty="0">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Cơ</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chế</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thích</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ứng</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mô</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hình</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Tùy</a:t>
            </a:r>
            <a:r>
              <a:rPr lang="en-US" sz="1800" b="1" dirty="0">
                <a:solidFill>
                  <a:srgbClr val="FF0000"/>
                </a:solidFill>
                <a:effectLst/>
                <a:latin typeface="Times New Roman" panose="02020603050405020304" pitchFamily="18" charset="0"/>
                <a:ea typeface="Times New Roman" panose="02020603050405020304" pitchFamily="18" charset="0"/>
              </a:rPr>
              <a:t> </a:t>
            </a:r>
            <a:r>
              <a:rPr lang="en-US" sz="1800" b="1" dirty="0" err="1">
                <a:solidFill>
                  <a:srgbClr val="FF0000"/>
                </a:solidFill>
                <a:effectLst/>
                <a:latin typeface="Times New Roman" panose="02020603050405020304" pitchFamily="18" charset="0"/>
                <a:ea typeface="Times New Roman" panose="02020603050405020304" pitchFamily="18" charset="0"/>
              </a:rPr>
              <a:t>chọn</a:t>
            </a:r>
            <a:r>
              <a:rPr lang="en-US" sz="1800" b="1" dirty="0">
                <a:solidFill>
                  <a:srgbClr val="FF0000"/>
                </a:solidFill>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hỏi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hồi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âm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Mô-đun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hồi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kịp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rPr>
              <a: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3020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81553C39-90DB-32E7-9CBA-A8F5FC05A0C1}"/>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244AECF8-AFC3-5525-8153-94AA518B10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4B9D0C70-A2FA-FE08-C826-62BB879527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779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457D89B4-7B77-CA38-2BAC-D498B999F942}"/>
            </a:ext>
          </a:extLst>
        </p:cNvPr>
        <p:cNvGrpSpPr/>
        <p:nvPr/>
      </p:nvGrpSpPr>
      <p:grpSpPr>
        <a:xfrm>
          <a:off x="0" y="0"/>
          <a:ext cx="0" cy="0"/>
          <a:chOff x="0" y="0"/>
          <a:chExt cx="0" cy="0"/>
        </a:xfrm>
      </p:grpSpPr>
      <p:sp>
        <p:nvSpPr>
          <p:cNvPr id="239" name="Google Shape;239;gdb0f9523dd_0_68:notes">
            <a:extLst>
              <a:ext uri="{FF2B5EF4-FFF2-40B4-BE49-F238E27FC236}">
                <a16:creationId xmlns:a16="http://schemas.microsoft.com/office/drawing/2014/main" id="{16122117-774D-3EC4-8186-C0D9A3E1B7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a:extLst>
              <a:ext uri="{FF2B5EF4-FFF2-40B4-BE49-F238E27FC236}">
                <a16:creationId xmlns:a16="http://schemas.microsoft.com/office/drawing/2014/main" id="{D7475BFD-2E75-8CB8-795B-AC1FA83213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74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B924-5FCA-E24B-31DF-6AD1A02A9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9444A9-EDAC-D5C7-DBE1-F3F99EF93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BE6FC4-8DF1-53F5-4A21-CEF428D5F4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87885EF-A056-6DA1-772E-8B384259C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85517-057F-DC95-BB60-2DF48150975A}"/>
              </a:ext>
            </a:extLst>
          </p:cNvPr>
          <p:cNvSpPr>
            <a:spLocks noGrp="1"/>
          </p:cNvSpPr>
          <p:nvPr>
            <p:ph type="sldNum" sz="quarter" idx="12"/>
          </p:nvPr>
        </p:nvSpPr>
        <p:spPr/>
        <p:txBody>
          <a:bodyPr/>
          <a:lstStyle/>
          <a:p>
            <a:fld id="{26CD1BBE-499F-4F75-B187-D06EA77B0F77}" type="slidenum">
              <a:rPr lang="en-US" smtClean="0"/>
              <a:t>‹#›</a:t>
            </a:fld>
            <a:endParaRPr lang="en-US"/>
          </a:p>
        </p:txBody>
      </p:sp>
    </p:spTree>
    <p:extLst>
      <p:ext uri="{BB962C8B-B14F-4D97-AF65-F5344CB8AC3E}">
        <p14:creationId xmlns:p14="http://schemas.microsoft.com/office/powerpoint/2010/main" val="114868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54A9-7368-9A8E-4FE9-F0E04AAED2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839384-0643-2F62-0557-418D4260D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CA1B2-4AB8-C1F9-3B34-A9CC90D9587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D30461-F093-AC9A-EA24-99A89557D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DF268-1ED8-5DB8-2B89-B33B899F54C5}"/>
              </a:ext>
            </a:extLst>
          </p:cNvPr>
          <p:cNvSpPr>
            <a:spLocks noGrp="1"/>
          </p:cNvSpPr>
          <p:nvPr>
            <p:ph type="sldNum" sz="quarter" idx="12"/>
          </p:nvPr>
        </p:nvSpPr>
        <p:spPr/>
        <p:txBody>
          <a:bodyPr/>
          <a:lstStyle/>
          <a:p>
            <a:fld id="{26CD1BBE-499F-4F75-B187-D06EA77B0F77}" type="slidenum">
              <a:rPr lang="en-US" smtClean="0"/>
              <a:t>‹#›</a:t>
            </a:fld>
            <a:endParaRPr lang="en-US"/>
          </a:p>
        </p:txBody>
      </p:sp>
    </p:spTree>
    <p:extLst>
      <p:ext uri="{BB962C8B-B14F-4D97-AF65-F5344CB8AC3E}">
        <p14:creationId xmlns:p14="http://schemas.microsoft.com/office/powerpoint/2010/main" val="314715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698B5C-2F98-BBFA-76E7-16FB2655B2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87FF3A-2ED3-E594-3FE3-D145A1B632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E61CD-EC9F-A4E3-B67A-75B4849142B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2423291-5F10-172E-5412-9880CFB42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13388-C6D4-B217-F763-96F6FBC4CE4B}"/>
              </a:ext>
            </a:extLst>
          </p:cNvPr>
          <p:cNvSpPr>
            <a:spLocks noGrp="1"/>
          </p:cNvSpPr>
          <p:nvPr>
            <p:ph type="sldNum" sz="quarter" idx="12"/>
          </p:nvPr>
        </p:nvSpPr>
        <p:spPr/>
        <p:txBody>
          <a:bodyPr/>
          <a:lstStyle/>
          <a:p>
            <a:fld id="{26CD1BBE-499F-4F75-B187-D06EA77B0F77}" type="slidenum">
              <a:rPr lang="en-US" smtClean="0"/>
              <a:t>‹#›</a:t>
            </a:fld>
            <a:endParaRPr lang="en-US"/>
          </a:p>
        </p:txBody>
      </p:sp>
    </p:spTree>
    <p:extLst>
      <p:ext uri="{BB962C8B-B14F-4D97-AF65-F5344CB8AC3E}">
        <p14:creationId xmlns:p14="http://schemas.microsoft.com/office/powerpoint/2010/main" val="1089863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96400" y="1849151"/>
            <a:ext cx="5390000" cy="2887200"/>
          </a:xfrm>
          <a:prstGeom prst="rect">
            <a:avLst/>
          </a:prstGeom>
        </p:spPr>
        <p:txBody>
          <a:bodyPr spcFirstLastPara="1" wrap="square" lIns="91425" tIns="91425" rIns="91425" bIns="91425" anchor="t" anchorCtr="0">
            <a:noAutofit/>
          </a:bodyPr>
          <a:lstStyle>
            <a:lvl1pPr lvl="0" rtl="0">
              <a:spcBef>
                <a:spcPts val="0"/>
              </a:spcBef>
              <a:spcAft>
                <a:spcPts val="0"/>
              </a:spcAft>
              <a:buSzPts val="8500"/>
              <a:buNone/>
              <a:defRPr sz="5733"/>
            </a:lvl1pPr>
            <a:lvl2pPr lvl="1" algn="ctr" rtl="0">
              <a:spcBef>
                <a:spcPts val="0"/>
              </a:spcBef>
              <a:spcAft>
                <a:spcPts val="0"/>
              </a:spcAft>
              <a:buSzPts val="8500"/>
              <a:buNone/>
              <a:defRPr sz="11333"/>
            </a:lvl2pPr>
            <a:lvl3pPr lvl="2" algn="ctr" rtl="0">
              <a:spcBef>
                <a:spcPts val="0"/>
              </a:spcBef>
              <a:spcAft>
                <a:spcPts val="0"/>
              </a:spcAft>
              <a:buSzPts val="8500"/>
              <a:buNone/>
              <a:defRPr sz="11333"/>
            </a:lvl3pPr>
            <a:lvl4pPr lvl="3" algn="ctr" rtl="0">
              <a:spcBef>
                <a:spcPts val="0"/>
              </a:spcBef>
              <a:spcAft>
                <a:spcPts val="0"/>
              </a:spcAft>
              <a:buSzPts val="8500"/>
              <a:buNone/>
              <a:defRPr sz="11333"/>
            </a:lvl4pPr>
            <a:lvl5pPr lvl="4" algn="ctr" rtl="0">
              <a:spcBef>
                <a:spcPts val="0"/>
              </a:spcBef>
              <a:spcAft>
                <a:spcPts val="0"/>
              </a:spcAft>
              <a:buSzPts val="8500"/>
              <a:buNone/>
              <a:defRPr sz="11333"/>
            </a:lvl5pPr>
            <a:lvl6pPr lvl="5" algn="ctr" rtl="0">
              <a:spcBef>
                <a:spcPts val="0"/>
              </a:spcBef>
              <a:spcAft>
                <a:spcPts val="0"/>
              </a:spcAft>
              <a:buSzPts val="8500"/>
              <a:buNone/>
              <a:defRPr sz="11333"/>
            </a:lvl6pPr>
            <a:lvl7pPr lvl="6" algn="ctr" rtl="0">
              <a:spcBef>
                <a:spcPts val="0"/>
              </a:spcBef>
              <a:spcAft>
                <a:spcPts val="0"/>
              </a:spcAft>
              <a:buSzPts val="8500"/>
              <a:buNone/>
              <a:defRPr sz="11333"/>
            </a:lvl7pPr>
            <a:lvl8pPr lvl="7" algn="ctr" rtl="0">
              <a:spcBef>
                <a:spcPts val="0"/>
              </a:spcBef>
              <a:spcAft>
                <a:spcPts val="0"/>
              </a:spcAft>
              <a:buSzPts val="8500"/>
              <a:buNone/>
              <a:defRPr sz="11333"/>
            </a:lvl8pPr>
            <a:lvl9pPr lvl="8" algn="ctr" rtl="0">
              <a:spcBef>
                <a:spcPts val="0"/>
              </a:spcBef>
              <a:spcAft>
                <a:spcPts val="0"/>
              </a:spcAft>
              <a:buSzPts val="8500"/>
              <a:buNone/>
              <a:defRPr sz="11333"/>
            </a:lvl9pPr>
          </a:lstStyle>
          <a:p>
            <a:endParaRPr/>
          </a:p>
        </p:txBody>
      </p:sp>
      <p:sp>
        <p:nvSpPr>
          <p:cNvPr id="10" name="Google Shape;10;p2"/>
          <p:cNvSpPr txBox="1">
            <a:spLocks noGrp="1"/>
          </p:cNvSpPr>
          <p:nvPr>
            <p:ph type="subTitle" idx="1"/>
          </p:nvPr>
        </p:nvSpPr>
        <p:spPr>
          <a:xfrm>
            <a:off x="1196400" y="4672251"/>
            <a:ext cx="5390000" cy="6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1" name="Google Shape;11;p2"/>
          <p:cNvSpPr>
            <a:spLocks noGrp="1"/>
          </p:cNvSpPr>
          <p:nvPr>
            <p:ph type="pic" idx="2"/>
          </p:nvPr>
        </p:nvSpPr>
        <p:spPr>
          <a:xfrm>
            <a:off x="7290201" y="939701"/>
            <a:ext cx="4978400" cy="4978400"/>
          </a:xfrm>
          <a:prstGeom prst="roundRect">
            <a:avLst>
              <a:gd name="adj" fmla="val 16667"/>
            </a:avLst>
          </a:prstGeom>
          <a:noFill/>
          <a:ln>
            <a:noFill/>
          </a:ln>
        </p:spPr>
      </p:sp>
      <p:pic>
        <p:nvPicPr>
          <p:cNvPr id="12" name="Google Shape;12;p2"/>
          <p:cNvPicPr preferRelativeResize="0"/>
          <p:nvPr/>
        </p:nvPicPr>
        <p:blipFill rotWithShape="1">
          <a:blip r:embed="rId2">
            <a:alphaModFix/>
          </a:blip>
          <a:srcRect t="22755" b="17953"/>
          <a:stretch/>
        </p:blipFill>
        <p:spPr>
          <a:xfrm>
            <a:off x="-1521300" y="6055001"/>
            <a:ext cx="8817432" cy="895167"/>
          </a:xfrm>
          <a:prstGeom prst="rect">
            <a:avLst/>
          </a:prstGeom>
          <a:noFill/>
          <a:ln>
            <a:noFill/>
          </a:ln>
        </p:spPr>
      </p:pic>
      <p:sp>
        <p:nvSpPr>
          <p:cNvPr id="2" name="Slide Number Placeholder 8">
            <a:extLst>
              <a:ext uri="{FF2B5EF4-FFF2-40B4-BE49-F238E27FC236}">
                <a16:creationId xmlns:a16="http://schemas.microsoft.com/office/drawing/2014/main" id="{78D5863F-BE74-5C27-C159-CC66E6C814FD}"/>
              </a:ext>
            </a:extLst>
          </p:cNvPr>
          <p:cNvSpPr>
            <a:spLocks noGrp="1"/>
          </p:cNvSpPr>
          <p:nvPr>
            <p:ph type="sldNum" sz="quarter" idx="12"/>
          </p:nvPr>
        </p:nvSpPr>
        <p:spPr>
          <a:xfrm>
            <a:off x="8610600" y="6356350"/>
            <a:ext cx="2743200" cy="365125"/>
          </a:xfrm>
          <a:prstGeom prst="rect">
            <a:avLst/>
          </a:prstGeom>
        </p:spPr>
        <p:txBody>
          <a:bodyPr/>
          <a:lstStyle>
            <a:lvl1pPr algn="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757931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279900" y="1785833"/>
            <a:ext cx="5487600" cy="1458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7" name="Google Shape;47;p7"/>
          <p:cNvSpPr txBox="1">
            <a:spLocks noGrp="1"/>
          </p:cNvSpPr>
          <p:nvPr>
            <p:ph type="subTitle" idx="1"/>
          </p:nvPr>
        </p:nvSpPr>
        <p:spPr>
          <a:xfrm>
            <a:off x="1279900" y="3244533"/>
            <a:ext cx="5487600" cy="18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8" name="Google Shape;48;p7"/>
          <p:cNvSpPr>
            <a:spLocks noGrp="1"/>
          </p:cNvSpPr>
          <p:nvPr>
            <p:ph type="pic" idx="2"/>
          </p:nvPr>
        </p:nvSpPr>
        <p:spPr>
          <a:xfrm>
            <a:off x="7290201" y="939701"/>
            <a:ext cx="4978400" cy="4978400"/>
          </a:xfrm>
          <a:prstGeom prst="roundRect">
            <a:avLst>
              <a:gd name="adj" fmla="val 16667"/>
            </a:avLst>
          </a:prstGeom>
          <a:noFill/>
          <a:ln>
            <a:noFill/>
          </a:ln>
        </p:spPr>
      </p:sp>
      <p:pic>
        <p:nvPicPr>
          <p:cNvPr id="49" name="Google Shape;49;p7"/>
          <p:cNvPicPr preferRelativeResize="0"/>
          <p:nvPr/>
        </p:nvPicPr>
        <p:blipFill rotWithShape="1">
          <a:blip r:embed="rId2">
            <a:alphaModFix/>
          </a:blip>
          <a:srcRect t="22755" b="17953"/>
          <a:stretch/>
        </p:blipFill>
        <p:spPr>
          <a:xfrm>
            <a:off x="-1521300" y="6055001"/>
            <a:ext cx="8817432" cy="895167"/>
          </a:xfrm>
          <a:prstGeom prst="rect">
            <a:avLst/>
          </a:prstGeom>
          <a:noFill/>
          <a:ln>
            <a:noFill/>
          </a:ln>
        </p:spPr>
      </p:pic>
      <p:grpSp>
        <p:nvGrpSpPr>
          <p:cNvPr id="50" name="Google Shape;50;p7"/>
          <p:cNvGrpSpPr/>
          <p:nvPr/>
        </p:nvGrpSpPr>
        <p:grpSpPr>
          <a:xfrm>
            <a:off x="-2673035" y="-2673035"/>
            <a:ext cx="4533200" cy="5367203"/>
            <a:chOff x="-2004776" y="-2004776"/>
            <a:chExt cx="3399900" cy="4025402"/>
          </a:xfrm>
        </p:grpSpPr>
        <p:sp>
          <p:nvSpPr>
            <p:cNvPr id="51" name="Google Shape;51;p7"/>
            <p:cNvSpPr/>
            <p:nvPr/>
          </p:nvSpPr>
          <p:spPr>
            <a:xfrm>
              <a:off x="-2004776" y="-2004776"/>
              <a:ext cx="3399900" cy="337635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7"/>
            <p:cNvSpPr/>
            <p:nvPr/>
          </p:nvSpPr>
          <p:spPr>
            <a:xfrm>
              <a:off x="-1405774" y="2"/>
              <a:ext cx="2034725" cy="2020624"/>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 name="Slide Number Placeholder 8">
            <a:extLst>
              <a:ext uri="{FF2B5EF4-FFF2-40B4-BE49-F238E27FC236}">
                <a16:creationId xmlns:a16="http://schemas.microsoft.com/office/drawing/2014/main" id="{C71F957C-2B6C-DF5B-298E-DCF2F313233E}"/>
              </a:ext>
            </a:extLst>
          </p:cNvPr>
          <p:cNvSpPr>
            <a:spLocks noGrp="1"/>
          </p:cNvSpPr>
          <p:nvPr>
            <p:ph type="sldNum" sz="quarter" idx="12"/>
          </p:nvPr>
        </p:nvSpPr>
        <p:spPr>
          <a:xfrm>
            <a:off x="8610600" y="6356350"/>
            <a:ext cx="2743200" cy="365125"/>
          </a:xfrm>
          <a:prstGeom prst="rect">
            <a:avLst/>
          </a:prstGeom>
        </p:spPr>
        <p:txBody>
          <a:bodyPr/>
          <a:lstStyle>
            <a:lvl1pPr algn="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2563602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960000" y="2094100"/>
            <a:ext cx="5396000" cy="2914800"/>
          </a:xfrm>
          <a:prstGeom prst="rect">
            <a:avLst/>
          </a:prstGeom>
        </p:spPr>
        <p:txBody>
          <a:bodyPr spcFirstLastPara="1" wrap="square" lIns="91425" tIns="91425" rIns="91425" bIns="91425" anchor="t" anchorCtr="0">
            <a:noAutofit/>
          </a:bodyPr>
          <a:lstStyle>
            <a:lvl1pPr marL="609585" lvl="0" indent="-372524">
              <a:spcBef>
                <a:spcPts val="0"/>
              </a:spcBef>
              <a:spcAft>
                <a:spcPts val="0"/>
              </a:spcAft>
              <a:buClr>
                <a:srgbClr val="999999"/>
              </a:buClr>
              <a:buSzPts val="800"/>
              <a:buFont typeface="Open Sans"/>
              <a:buChar char="-"/>
              <a:defRPr/>
            </a:lvl1pPr>
            <a:lvl2pPr marL="1219170" lvl="1" indent="-372524">
              <a:spcBef>
                <a:spcPts val="0"/>
              </a:spcBef>
              <a:spcAft>
                <a:spcPts val="0"/>
              </a:spcAft>
              <a:buClr>
                <a:srgbClr val="999999"/>
              </a:buClr>
              <a:buSzPts val="800"/>
              <a:buFont typeface="Open Sans"/>
              <a:buChar char="○"/>
              <a:defRPr/>
            </a:lvl2pPr>
            <a:lvl3pPr marL="1828754" lvl="2" indent="-372524">
              <a:spcBef>
                <a:spcPts val="0"/>
              </a:spcBef>
              <a:spcAft>
                <a:spcPts val="0"/>
              </a:spcAft>
              <a:buClr>
                <a:srgbClr val="999999"/>
              </a:buClr>
              <a:buSzPts val="800"/>
              <a:buFont typeface="Open Sans"/>
              <a:buChar char="■"/>
              <a:defRPr/>
            </a:lvl3pPr>
            <a:lvl4pPr marL="2438339" lvl="3" indent="-372524">
              <a:spcBef>
                <a:spcPts val="0"/>
              </a:spcBef>
              <a:spcAft>
                <a:spcPts val="0"/>
              </a:spcAft>
              <a:buClr>
                <a:srgbClr val="999999"/>
              </a:buClr>
              <a:buSzPts val="800"/>
              <a:buFont typeface="Open Sans"/>
              <a:buChar char="●"/>
              <a:defRPr/>
            </a:lvl4pPr>
            <a:lvl5pPr marL="3047924" lvl="4" indent="-406390">
              <a:spcBef>
                <a:spcPts val="0"/>
              </a:spcBef>
              <a:spcAft>
                <a:spcPts val="0"/>
              </a:spcAft>
              <a:buClr>
                <a:srgbClr val="999999"/>
              </a:buClr>
              <a:buSzPts val="1200"/>
              <a:buFont typeface="Open Sans"/>
              <a:buChar char="○"/>
              <a:defRPr/>
            </a:lvl5pPr>
            <a:lvl6pPr marL="3657509" lvl="5" indent="-406390">
              <a:spcBef>
                <a:spcPts val="0"/>
              </a:spcBef>
              <a:spcAft>
                <a:spcPts val="0"/>
              </a:spcAft>
              <a:buClr>
                <a:srgbClr val="999999"/>
              </a:buClr>
              <a:buSzPts val="1200"/>
              <a:buFont typeface="Open Sans"/>
              <a:buChar char="■"/>
              <a:defRPr/>
            </a:lvl6pPr>
            <a:lvl7pPr marL="4267093" lvl="6" indent="-364058">
              <a:spcBef>
                <a:spcPts val="0"/>
              </a:spcBef>
              <a:spcAft>
                <a:spcPts val="0"/>
              </a:spcAft>
              <a:buClr>
                <a:srgbClr val="999999"/>
              </a:buClr>
              <a:buSzPts val="700"/>
              <a:buFont typeface="Open Sans"/>
              <a:buChar char="●"/>
              <a:defRPr/>
            </a:lvl7pPr>
            <a:lvl8pPr marL="4876678" lvl="7" indent="-364058">
              <a:spcBef>
                <a:spcPts val="0"/>
              </a:spcBef>
              <a:spcAft>
                <a:spcPts val="0"/>
              </a:spcAft>
              <a:buClr>
                <a:srgbClr val="999999"/>
              </a:buClr>
              <a:buSzPts val="700"/>
              <a:buFont typeface="Open Sans"/>
              <a:buChar char="○"/>
              <a:defRPr/>
            </a:lvl8pPr>
            <a:lvl9pPr marL="5486263" lvl="8" indent="-355591">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a:off x="-1015898" y="-1069600"/>
            <a:ext cx="15748257" cy="8077335"/>
            <a:chOff x="-761924" y="-802200"/>
            <a:chExt cx="11811193" cy="6058001"/>
          </a:xfrm>
        </p:grpSpPr>
        <p:sp>
          <p:nvSpPr>
            <p:cNvPr id="61" name="Google Shape;61;p9"/>
            <p:cNvSpPr/>
            <p:nvPr/>
          </p:nvSpPr>
          <p:spPr>
            <a:xfrm>
              <a:off x="8488550" y="2453338"/>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9"/>
            <p:cNvSpPr/>
            <p:nvPr/>
          </p:nvSpPr>
          <p:spPr>
            <a:xfrm>
              <a:off x="8580412" y="3733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 name="Google Shape;63;p9"/>
            <p:cNvSpPr/>
            <p:nvPr/>
          </p:nvSpPr>
          <p:spPr>
            <a:xfrm>
              <a:off x="-761924"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9"/>
            <p:cNvSpPr/>
            <p:nvPr/>
          </p:nvSpPr>
          <p:spPr>
            <a:xfrm>
              <a:off x="-509471" y="445028"/>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 name="Slide Number Placeholder 8">
            <a:extLst>
              <a:ext uri="{FF2B5EF4-FFF2-40B4-BE49-F238E27FC236}">
                <a16:creationId xmlns:a16="http://schemas.microsoft.com/office/drawing/2014/main" id="{40C7C304-A5E6-BE88-9D4B-51D0ACFA644F}"/>
              </a:ext>
            </a:extLst>
          </p:cNvPr>
          <p:cNvSpPr>
            <a:spLocks noGrp="1"/>
          </p:cNvSpPr>
          <p:nvPr>
            <p:ph type="sldNum" sz="quarter" idx="12"/>
          </p:nvPr>
        </p:nvSpPr>
        <p:spPr>
          <a:xfrm>
            <a:off x="8610600" y="6356350"/>
            <a:ext cx="2743200" cy="365125"/>
          </a:xfrm>
          <a:prstGeom prst="rect">
            <a:avLst/>
          </a:prstGeom>
        </p:spPr>
        <p:txBody>
          <a:bodyPr/>
          <a:lstStyle>
            <a:lvl1pPr algn="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2345272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10"/>
          <p:cNvSpPr>
            <a:spLocks noGrp="1"/>
          </p:cNvSpPr>
          <p:nvPr>
            <p:ph type="pic" idx="2"/>
          </p:nvPr>
        </p:nvSpPr>
        <p:spPr>
          <a:xfrm>
            <a:off x="0" y="0"/>
            <a:ext cx="12192000" cy="6858000"/>
          </a:xfrm>
          <a:prstGeom prst="rect">
            <a:avLst/>
          </a:prstGeom>
          <a:noFill/>
          <a:ln>
            <a:noFill/>
          </a:ln>
        </p:spPr>
      </p:sp>
      <p:sp>
        <p:nvSpPr>
          <p:cNvPr id="67" name="Google Shape;67;p10"/>
          <p:cNvSpPr txBox="1">
            <a:spLocks noGrp="1"/>
          </p:cNvSpPr>
          <p:nvPr>
            <p:ph type="body" idx="1"/>
          </p:nvPr>
        </p:nvSpPr>
        <p:spPr>
          <a:xfrm>
            <a:off x="960000" y="5329833"/>
            <a:ext cx="10272000" cy="806800"/>
          </a:xfrm>
          <a:prstGeom prst="rect">
            <a:avLst/>
          </a:prstGeom>
          <a:solidFill>
            <a:schemeClr val="lt1"/>
          </a:solidFill>
          <a:ln>
            <a:noFill/>
          </a:ln>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200"/>
              <a:buFont typeface="Montserrat"/>
              <a:buNone/>
              <a:defRPr sz="4000" b="1">
                <a:solidFill>
                  <a:schemeClr val="dk1"/>
                </a:solidFill>
                <a:latin typeface="Montserrat"/>
                <a:ea typeface="Montserrat"/>
                <a:cs typeface="Montserrat"/>
                <a:sym typeface="Montserrat"/>
              </a:defRPr>
            </a:lvl1pPr>
          </a:lstStyle>
          <a:p>
            <a:endParaRPr/>
          </a:p>
        </p:txBody>
      </p:sp>
      <p:sp>
        <p:nvSpPr>
          <p:cNvPr id="2" name="Slide Number Placeholder 8">
            <a:extLst>
              <a:ext uri="{FF2B5EF4-FFF2-40B4-BE49-F238E27FC236}">
                <a16:creationId xmlns:a16="http://schemas.microsoft.com/office/drawing/2014/main" id="{FFF726F3-4134-5F05-6779-973DA0B5297B}"/>
              </a:ext>
            </a:extLst>
          </p:cNvPr>
          <p:cNvSpPr>
            <a:spLocks noGrp="1"/>
          </p:cNvSpPr>
          <p:nvPr>
            <p:ph type="sldNum" sz="quarter" idx="12"/>
          </p:nvPr>
        </p:nvSpPr>
        <p:spPr>
          <a:xfrm>
            <a:off x="8610600" y="6356350"/>
            <a:ext cx="2743200" cy="365125"/>
          </a:xfrm>
          <a:prstGeom prst="rect">
            <a:avLst/>
          </a:prstGeom>
        </p:spPr>
        <p:txBody>
          <a:bodyPr/>
          <a:lstStyle>
            <a:lvl1pPr algn="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1041196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3"/>
          <p:cNvSpPr txBox="1">
            <a:spLocks noGrp="1"/>
          </p:cNvSpPr>
          <p:nvPr>
            <p:ph type="title" idx="2"/>
          </p:nvPr>
        </p:nvSpPr>
        <p:spPr>
          <a:xfrm>
            <a:off x="2293235" y="1754733"/>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13"/>
          <p:cNvSpPr txBox="1">
            <a:spLocks noGrp="1"/>
          </p:cNvSpPr>
          <p:nvPr>
            <p:ph type="title" idx="3"/>
          </p:nvPr>
        </p:nvSpPr>
        <p:spPr>
          <a:xfrm>
            <a:off x="7284867" y="1754733"/>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8" name="Google Shape;78;p13"/>
          <p:cNvSpPr txBox="1">
            <a:spLocks noGrp="1"/>
          </p:cNvSpPr>
          <p:nvPr>
            <p:ph type="subTitle" idx="1"/>
          </p:nvPr>
        </p:nvSpPr>
        <p:spPr>
          <a:xfrm>
            <a:off x="2293236" y="2789133"/>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 name="Google Shape;79;p13"/>
          <p:cNvSpPr txBox="1">
            <a:spLocks noGrp="1"/>
          </p:cNvSpPr>
          <p:nvPr>
            <p:ph type="subTitle" idx="4"/>
          </p:nvPr>
        </p:nvSpPr>
        <p:spPr>
          <a:xfrm>
            <a:off x="7284869" y="2789133"/>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0" name="Google Shape;80;p13"/>
          <p:cNvSpPr txBox="1">
            <a:spLocks noGrp="1"/>
          </p:cNvSpPr>
          <p:nvPr>
            <p:ph type="title" idx="5"/>
          </p:nvPr>
        </p:nvSpPr>
        <p:spPr>
          <a:xfrm>
            <a:off x="2293235" y="3787400"/>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1" name="Google Shape;81;p13"/>
          <p:cNvSpPr txBox="1">
            <a:spLocks noGrp="1"/>
          </p:cNvSpPr>
          <p:nvPr>
            <p:ph type="title" idx="6"/>
          </p:nvPr>
        </p:nvSpPr>
        <p:spPr>
          <a:xfrm>
            <a:off x="7284867" y="3787400"/>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2" name="Google Shape;82;p13"/>
          <p:cNvSpPr txBox="1">
            <a:spLocks noGrp="1"/>
          </p:cNvSpPr>
          <p:nvPr>
            <p:ph type="subTitle" idx="7"/>
          </p:nvPr>
        </p:nvSpPr>
        <p:spPr>
          <a:xfrm>
            <a:off x="2293272" y="4821800"/>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3" name="Google Shape;83;p13"/>
          <p:cNvSpPr txBox="1">
            <a:spLocks noGrp="1"/>
          </p:cNvSpPr>
          <p:nvPr>
            <p:ph type="subTitle" idx="8"/>
          </p:nvPr>
        </p:nvSpPr>
        <p:spPr>
          <a:xfrm>
            <a:off x="7284875" y="4821800"/>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 name="Google Shape;84;p13"/>
          <p:cNvSpPr txBox="1">
            <a:spLocks noGrp="1"/>
          </p:cNvSpPr>
          <p:nvPr>
            <p:ph type="title" idx="9" hasCustomPrompt="1"/>
          </p:nvPr>
        </p:nvSpPr>
        <p:spPr>
          <a:xfrm>
            <a:off x="1002800" y="1850133"/>
            <a:ext cx="1034400" cy="84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5" name="Google Shape;85;p13"/>
          <p:cNvSpPr txBox="1">
            <a:spLocks noGrp="1"/>
          </p:cNvSpPr>
          <p:nvPr>
            <p:ph type="title" idx="13" hasCustomPrompt="1"/>
          </p:nvPr>
        </p:nvSpPr>
        <p:spPr>
          <a:xfrm>
            <a:off x="1002813" y="3884000"/>
            <a:ext cx="1034400" cy="84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6" name="Google Shape;86;p13"/>
          <p:cNvSpPr txBox="1">
            <a:spLocks noGrp="1"/>
          </p:cNvSpPr>
          <p:nvPr>
            <p:ph type="title" idx="14" hasCustomPrompt="1"/>
          </p:nvPr>
        </p:nvSpPr>
        <p:spPr>
          <a:xfrm>
            <a:off x="5994613" y="1851333"/>
            <a:ext cx="1034400" cy="84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7" name="Google Shape;87;p13"/>
          <p:cNvSpPr txBox="1">
            <a:spLocks noGrp="1"/>
          </p:cNvSpPr>
          <p:nvPr>
            <p:ph type="title" idx="15" hasCustomPrompt="1"/>
          </p:nvPr>
        </p:nvSpPr>
        <p:spPr>
          <a:xfrm>
            <a:off x="5994613" y="3884000"/>
            <a:ext cx="1034400" cy="84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grpSp>
        <p:nvGrpSpPr>
          <p:cNvPr id="88" name="Google Shape;88;p13"/>
          <p:cNvGrpSpPr/>
          <p:nvPr/>
        </p:nvGrpSpPr>
        <p:grpSpPr>
          <a:xfrm>
            <a:off x="-1656351" y="-1069600"/>
            <a:ext cx="14998733" cy="10045640"/>
            <a:chOff x="-1242263" y="-802200"/>
            <a:chExt cx="11249050" cy="7534230"/>
          </a:xfrm>
        </p:grpSpPr>
        <p:sp>
          <p:nvSpPr>
            <p:cNvPr id="89" name="Google Shape;89;p13"/>
            <p:cNvSpPr/>
            <p:nvPr/>
          </p:nvSpPr>
          <p:spPr>
            <a:xfrm>
              <a:off x="-1032825" y="418905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 name="Google Shape;90;p13"/>
            <p:cNvSpPr/>
            <p:nvPr/>
          </p:nvSpPr>
          <p:spPr>
            <a:xfrm>
              <a:off x="-1242263" y="35524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13"/>
            <p:cNvSpPr/>
            <p:nvPr/>
          </p:nvSpPr>
          <p:spPr>
            <a:xfrm>
              <a:off x="8174151"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13"/>
            <p:cNvSpPr/>
            <p:nvPr/>
          </p:nvSpPr>
          <p:spPr>
            <a:xfrm>
              <a:off x="7706079" y="-64414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 name="Slide Number Placeholder 8">
            <a:extLst>
              <a:ext uri="{FF2B5EF4-FFF2-40B4-BE49-F238E27FC236}">
                <a16:creationId xmlns:a16="http://schemas.microsoft.com/office/drawing/2014/main" id="{FD7389FA-7981-7D1B-2F96-492A85326C21}"/>
              </a:ext>
            </a:extLst>
          </p:cNvPr>
          <p:cNvSpPr>
            <a:spLocks noGrp="1"/>
          </p:cNvSpPr>
          <p:nvPr>
            <p:ph type="sldNum" sz="quarter" idx="12"/>
          </p:nvPr>
        </p:nvSpPr>
        <p:spPr>
          <a:xfrm>
            <a:off x="8610600" y="6356350"/>
            <a:ext cx="2743200" cy="365125"/>
          </a:xfrm>
          <a:prstGeom prst="rect">
            <a:avLst/>
          </a:prstGeom>
        </p:spPr>
        <p:txBody>
          <a:bodyPr/>
          <a:lstStyle>
            <a:lvl1pPr algn="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1516132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47"/>
        <p:cNvGrpSpPr/>
        <p:nvPr/>
      </p:nvGrpSpPr>
      <p:grpSpPr>
        <a:xfrm>
          <a:off x="0" y="0"/>
          <a:ext cx="0" cy="0"/>
          <a:chOff x="0" y="0"/>
          <a:chExt cx="0" cy="0"/>
        </a:xfrm>
      </p:grpSpPr>
      <p:sp>
        <p:nvSpPr>
          <p:cNvPr id="148" name="Google Shape;148;p19"/>
          <p:cNvSpPr txBox="1">
            <a:spLocks noGrp="1"/>
          </p:cNvSpPr>
          <p:nvPr>
            <p:ph type="subTitle" idx="1"/>
          </p:nvPr>
        </p:nvSpPr>
        <p:spPr>
          <a:xfrm>
            <a:off x="1642451" y="3773733"/>
            <a:ext cx="3214000" cy="12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9" name="Google Shape;149;p19"/>
          <p:cNvSpPr txBox="1">
            <a:spLocks noGrp="1"/>
          </p:cNvSpPr>
          <p:nvPr>
            <p:ph type="title"/>
          </p:nvPr>
        </p:nvSpPr>
        <p:spPr>
          <a:xfrm>
            <a:off x="1642451" y="1795467"/>
            <a:ext cx="3214000" cy="205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0" name="Google Shape;150;p19"/>
          <p:cNvGrpSpPr/>
          <p:nvPr/>
        </p:nvGrpSpPr>
        <p:grpSpPr>
          <a:xfrm>
            <a:off x="-1710767" y="-1450600"/>
            <a:ext cx="14686165" cy="10276973"/>
            <a:chOff x="-1283075" y="-1087950"/>
            <a:chExt cx="11014624" cy="7707730"/>
          </a:xfrm>
        </p:grpSpPr>
        <p:sp>
          <p:nvSpPr>
            <p:cNvPr id="151" name="Google Shape;151;p19"/>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 name="Google Shape;152;p19"/>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9"/>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19"/>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 name="Slide Number Placeholder 8">
            <a:extLst>
              <a:ext uri="{FF2B5EF4-FFF2-40B4-BE49-F238E27FC236}">
                <a16:creationId xmlns:a16="http://schemas.microsoft.com/office/drawing/2014/main" id="{BC8DB2B6-40E3-B148-8527-21102AD477FA}"/>
              </a:ext>
            </a:extLst>
          </p:cNvPr>
          <p:cNvSpPr>
            <a:spLocks noGrp="1"/>
          </p:cNvSpPr>
          <p:nvPr>
            <p:ph type="sldNum" sz="quarter" idx="12"/>
          </p:nvPr>
        </p:nvSpPr>
        <p:spPr>
          <a:xfrm>
            <a:off x="8610600" y="6356350"/>
            <a:ext cx="2743200" cy="365125"/>
          </a:xfrm>
          <a:prstGeom prst="rect">
            <a:avLst/>
          </a:prstGeom>
        </p:spPr>
        <p:txBody>
          <a:bodyPr/>
          <a:lstStyle>
            <a:lvl1pPr algn="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3998436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3"/>
        <p:cNvGrpSpPr/>
        <p:nvPr/>
      </p:nvGrpSpPr>
      <p:grpSpPr>
        <a:xfrm>
          <a:off x="0" y="0"/>
          <a:ext cx="0" cy="0"/>
          <a:chOff x="0" y="0"/>
          <a:chExt cx="0" cy="0"/>
        </a:xfrm>
      </p:grpSpPr>
      <p:grpSp>
        <p:nvGrpSpPr>
          <p:cNvPr id="174" name="Google Shape;174;p22"/>
          <p:cNvGrpSpPr/>
          <p:nvPr/>
        </p:nvGrpSpPr>
        <p:grpSpPr>
          <a:xfrm>
            <a:off x="-1710767" y="-1450600"/>
            <a:ext cx="14686165" cy="10276973"/>
            <a:chOff x="-1283075" y="-1087950"/>
            <a:chExt cx="11014624" cy="7707730"/>
          </a:xfrm>
        </p:grpSpPr>
        <p:sp>
          <p:nvSpPr>
            <p:cNvPr id="175" name="Google Shape;175;p22"/>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 name="Google Shape;176;p22"/>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7" name="Google Shape;177;p22"/>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8" name="Google Shape;178;p22"/>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 name="Slide Number Placeholder 8">
            <a:extLst>
              <a:ext uri="{FF2B5EF4-FFF2-40B4-BE49-F238E27FC236}">
                <a16:creationId xmlns:a16="http://schemas.microsoft.com/office/drawing/2014/main" id="{1823A7A8-60B6-0979-826B-216B880E5491}"/>
              </a:ext>
            </a:extLst>
          </p:cNvPr>
          <p:cNvSpPr>
            <a:spLocks noGrp="1"/>
          </p:cNvSpPr>
          <p:nvPr>
            <p:ph type="sldNum" sz="quarter" idx="12"/>
          </p:nvPr>
        </p:nvSpPr>
        <p:spPr>
          <a:xfrm>
            <a:off x="8610600" y="6356350"/>
            <a:ext cx="2743200" cy="365125"/>
          </a:xfrm>
          <a:prstGeom prst="rect">
            <a:avLst/>
          </a:prstGeom>
        </p:spPr>
        <p:txBody>
          <a:bodyPr/>
          <a:lstStyle>
            <a:lvl1pPr algn="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294330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9"/>
        <p:cNvGrpSpPr/>
        <p:nvPr/>
      </p:nvGrpSpPr>
      <p:grpSpPr>
        <a:xfrm>
          <a:off x="0" y="0"/>
          <a:ext cx="0" cy="0"/>
          <a:chOff x="0" y="0"/>
          <a:chExt cx="0" cy="0"/>
        </a:xfrm>
      </p:grpSpPr>
      <p:grpSp>
        <p:nvGrpSpPr>
          <p:cNvPr id="180" name="Google Shape;180;p23"/>
          <p:cNvGrpSpPr/>
          <p:nvPr/>
        </p:nvGrpSpPr>
        <p:grpSpPr>
          <a:xfrm>
            <a:off x="-1629665" y="-437329"/>
            <a:ext cx="15993624" cy="8864636"/>
            <a:chOff x="-1222249" y="-327997"/>
            <a:chExt cx="11995218" cy="6648477"/>
          </a:xfrm>
        </p:grpSpPr>
        <p:sp>
          <p:nvSpPr>
            <p:cNvPr id="181" name="Google Shape;181;p23"/>
            <p:cNvSpPr/>
            <p:nvPr/>
          </p:nvSpPr>
          <p:spPr>
            <a:xfrm>
              <a:off x="8212250" y="37775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 name="Google Shape;182;p23"/>
            <p:cNvSpPr/>
            <p:nvPr/>
          </p:nvSpPr>
          <p:spPr>
            <a:xfrm>
              <a:off x="7569112" y="4668293"/>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 name="Google Shape;183;p23"/>
            <p:cNvSpPr/>
            <p:nvPr/>
          </p:nvSpPr>
          <p:spPr>
            <a:xfrm>
              <a:off x="-1222249" y="-285875"/>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 name="Google Shape;184;p23"/>
            <p:cNvSpPr/>
            <p:nvPr/>
          </p:nvSpPr>
          <p:spPr>
            <a:xfrm>
              <a:off x="-376771" y="-3279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 name="Slide Number Placeholder 8">
            <a:extLst>
              <a:ext uri="{FF2B5EF4-FFF2-40B4-BE49-F238E27FC236}">
                <a16:creationId xmlns:a16="http://schemas.microsoft.com/office/drawing/2014/main" id="{795213A0-3069-5452-F88B-0B708B7953E7}"/>
              </a:ext>
            </a:extLst>
          </p:cNvPr>
          <p:cNvSpPr>
            <a:spLocks noGrp="1"/>
          </p:cNvSpPr>
          <p:nvPr>
            <p:ph type="sldNum" sz="quarter" idx="12"/>
          </p:nvPr>
        </p:nvSpPr>
        <p:spPr>
          <a:xfrm>
            <a:off x="8610600" y="6356350"/>
            <a:ext cx="2743200" cy="365125"/>
          </a:xfrm>
          <a:prstGeom prst="rect">
            <a:avLst/>
          </a:prstGeom>
        </p:spPr>
        <p:txBody>
          <a:bodyPr/>
          <a:lstStyle>
            <a:lvl1pPr algn="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23183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3929-5822-031A-6F68-5D1190DD2AB4}"/>
              </a:ext>
            </a:extLst>
          </p:cNvPr>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7C05E2-198E-1057-468A-AB669E46634F}"/>
              </a:ext>
            </a:extLst>
          </p:cNvPr>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6E95D-2B12-4D2A-557C-784648D3EA68}"/>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5" name="Footer Placeholder 4">
            <a:extLst>
              <a:ext uri="{FF2B5EF4-FFF2-40B4-BE49-F238E27FC236}">
                <a16:creationId xmlns:a16="http://schemas.microsoft.com/office/drawing/2014/main" id="{54C2D998-778E-DEF0-0F43-CC01B688D495}"/>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7CABDAAA-BED6-82CE-FDBC-769996E5B040}"/>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965901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3929-5822-031A-6F68-5D1190DD2AB4}"/>
              </a:ext>
            </a:extLst>
          </p:cNvPr>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7C05E2-198E-1057-468A-AB669E46634F}"/>
              </a:ext>
            </a:extLst>
          </p:cNvPr>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6E95D-2B12-4D2A-557C-784648D3EA68}"/>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5" name="Footer Placeholder 4">
            <a:extLst>
              <a:ext uri="{FF2B5EF4-FFF2-40B4-BE49-F238E27FC236}">
                <a16:creationId xmlns:a16="http://schemas.microsoft.com/office/drawing/2014/main" id="{54C2D998-778E-DEF0-0F43-CC01B688D495}"/>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7CABDAAA-BED6-82CE-FDBC-769996E5B040}"/>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9033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D642-E094-58D6-B8C5-7CD47CAA12AE}"/>
              </a:ext>
            </a:extLst>
          </p:cNvPr>
          <p:cNvSpPr>
            <a:spLocks noGrp="1"/>
          </p:cNvSpPr>
          <p:nvPr>
            <p:ph type="title"/>
          </p:nvPr>
        </p:nvSpPr>
        <p:spPr>
          <a:xfrm>
            <a:off x="831850" y="1709738"/>
            <a:ext cx="10515600" cy="2852737"/>
          </a:xfrm>
        </p:spPr>
        <p:txBody>
          <a:bodyPr anchor="b"/>
          <a:lstStyle>
            <a:lvl1pPr>
              <a:defRPr sz="6000">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C7C1E1F4-F31E-E597-7716-F11777AE35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Segoe UI" panose="020B0502040204020203" pitchFamily="34" charset="0"/>
                <a:cs typeface="Segoe UI" panose="020B0502040204020203"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EB2DF-95BA-8DE2-3BBA-75A7301DBF79}"/>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5" name="Footer Placeholder 4">
            <a:extLst>
              <a:ext uri="{FF2B5EF4-FFF2-40B4-BE49-F238E27FC236}">
                <a16:creationId xmlns:a16="http://schemas.microsoft.com/office/drawing/2014/main" id="{12BF8BFA-1F4A-E9DF-0697-3D2B5445BDFB}"/>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DC38FD58-D3E7-897B-002B-2A62F9F498CE}"/>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386559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C29E-1E24-D3D9-E56D-6BC64844F750}"/>
              </a:ext>
            </a:extLst>
          </p:cNvPr>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6AD5899-0BA0-A1AB-3BA3-D9611BD12501}"/>
              </a:ext>
            </a:extLst>
          </p:cNvPr>
          <p:cNvSpPr>
            <a:spLocks noGrp="1"/>
          </p:cNvSpPr>
          <p:nvPr>
            <p:ph sz="half" idx="1"/>
          </p:nvPr>
        </p:nvSpPr>
        <p:spPr>
          <a:xfrm>
            <a:off x="838200" y="1825625"/>
            <a:ext cx="5181600" cy="4351338"/>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C4922-BA73-D346-B556-639DC6657015}"/>
              </a:ext>
            </a:extLst>
          </p:cNvPr>
          <p:cNvSpPr>
            <a:spLocks noGrp="1"/>
          </p:cNvSpPr>
          <p:nvPr>
            <p:ph sz="half" idx="2"/>
          </p:nvPr>
        </p:nvSpPr>
        <p:spPr>
          <a:xfrm>
            <a:off x="6172200" y="1825625"/>
            <a:ext cx="5181600" cy="4351338"/>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C89235-2C9B-377E-C01E-0666DA586DEF}"/>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6" name="Footer Placeholder 5">
            <a:extLst>
              <a:ext uri="{FF2B5EF4-FFF2-40B4-BE49-F238E27FC236}">
                <a16:creationId xmlns:a16="http://schemas.microsoft.com/office/drawing/2014/main" id="{70BF5CD4-3ACF-4E5E-1CB4-D50F58C33803}"/>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a:p>
        </p:txBody>
      </p:sp>
      <p:sp>
        <p:nvSpPr>
          <p:cNvPr id="7" name="Slide Number Placeholder 6">
            <a:extLst>
              <a:ext uri="{FF2B5EF4-FFF2-40B4-BE49-F238E27FC236}">
                <a16:creationId xmlns:a16="http://schemas.microsoft.com/office/drawing/2014/main" id="{ED8232AE-30A4-B8B4-067C-A5BD96CD2A67}"/>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26CD1BBE-499F-4F75-B187-D06EA77B0F77}" type="slidenum">
              <a:rPr lang="en-US" smtClean="0"/>
              <a:pPr/>
              <a:t>‹#›</a:t>
            </a:fld>
            <a:endParaRPr lang="en-US"/>
          </a:p>
        </p:txBody>
      </p:sp>
    </p:spTree>
    <p:extLst>
      <p:ext uri="{BB962C8B-B14F-4D97-AF65-F5344CB8AC3E}">
        <p14:creationId xmlns:p14="http://schemas.microsoft.com/office/powerpoint/2010/main" val="245371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50B3-D0F4-ABE2-169C-7888A7E71A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B7DF9B-4401-252A-8DF7-5BAD4449B1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6A5AE-3488-878C-9553-425C92748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29F784-E4FF-1543-DA95-5B2318F1F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728D6-CCDF-419F-AF8A-0E9ED5BE18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98CCA6-1C96-7022-D566-0FA567C1047D}"/>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7A78496-7DD7-A85C-761A-3F6164350A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6468D5-6EEE-C47C-DE08-484EB88B8EB2}"/>
              </a:ext>
            </a:extLst>
          </p:cNvPr>
          <p:cNvSpPr>
            <a:spLocks noGrp="1"/>
          </p:cNvSpPr>
          <p:nvPr>
            <p:ph type="sldNum" sz="quarter" idx="12"/>
          </p:nvPr>
        </p:nvSpPr>
        <p:spPr/>
        <p:txBody>
          <a:bodyPr/>
          <a:lstStyle/>
          <a:p>
            <a:fld id="{26CD1BBE-499F-4F75-B187-D06EA77B0F77}" type="slidenum">
              <a:rPr lang="en-US" smtClean="0"/>
              <a:t>‹#›</a:t>
            </a:fld>
            <a:endParaRPr lang="en-US"/>
          </a:p>
        </p:txBody>
      </p:sp>
    </p:spTree>
    <p:extLst>
      <p:ext uri="{BB962C8B-B14F-4D97-AF65-F5344CB8AC3E}">
        <p14:creationId xmlns:p14="http://schemas.microsoft.com/office/powerpoint/2010/main" val="66850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81F1-EC01-CB40-3C9D-576206683E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8A8048-8882-F686-E3A8-2EE72D59C91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2450C30-E8CA-CD0B-DB1F-FA95F50F2F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4519F8-8F4D-3D9A-B011-B27CB3C31E5D}"/>
              </a:ext>
            </a:extLst>
          </p:cNvPr>
          <p:cNvSpPr>
            <a:spLocks noGrp="1"/>
          </p:cNvSpPr>
          <p:nvPr>
            <p:ph type="sldNum" sz="quarter" idx="12"/>
          </p:nvPr>
        </p:nvSpPr>
        <p:spPr/>
        <p:txBody>
          <a:bodyPr/>
          <a:lstStyle/>
          <a:p>
            <a:fld id="{26CD1BBE-499F-4F75-B187-D06EA77B0F77}" type="slidenum">
              <a:rPr lang="en-US" smtClean="0"/>
              <a:t>‹#›</a:t>
            </a:fld>
            <a:endParaRPr lang="en-US"/>
          </a:p>
        </p:txBody>
      </p:sp>
    </p:spTree>
    <p:extLst>
      <p:ext uri="{BB962C8B-B14F-4D97-AF65-F5344CB8AC3E}">
        <p14:creationId xmlns:p14="http://schemas.microsoft.com/office/powerpoint/2010/main" val="357898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0FF30-1A4B-2EB1-6341-746A5FEB742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6C32BB9-8D93-EB8E-BBFA-B2E56146CA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6866EF-1883-155C-E692-101BE4D0DBEE}"/>
              </a:ext>
            </a:extLst>
          </p:cNvPr>
          <p:cNvSpPr>
            <a:spLocks noGrp="1"/>
          </p:cNvSpPr>
          <p:nvPr>
            <p:ph type="sldNum" sz="quarter" idx="12"/>
          </p:nvPr>
        </p:nvSpPr>
        <p:spPr/>
        <p:txBody>
          <a:bodyPr/>
          <a:lstStyle/>
          <a:p>
            <a:fld id="{26CD1BBE-499F-4F75-B187-D06EA77B0F77}" type="slidenum">
              <a:rPr lang="en-US" smtClean="0"/>
              <a:t>‹#›</a:t>
            </a:fld>
            <a:endParaRPr lang="en-US"/>
          </a:p>
        </p:txBody>
      </p:sp>
    </p:spTree>
    <p:extLst>
      <p:ext uri="{BB962C8B-B14F-4D97-AF65-F5344CB8AC3E}">
        <p14:creationId xmlns:p14="http://schemas.microsoft.com/office/powerpoint/2010/main" val="387119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2FFD-9455-B6B3-0BEC-72632B7D1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37407-06D9-9D1F-4634-494BE8FBF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9FE9C9-F6DE-195F-633C-05C53140A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1C68E-62BB-88C5-F609-3F6A2519572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E2ED651-10CF-6807-C204-3CDE8A0DE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20E41-6D0F-9BE4-B812-098ED58E8011}"/>
              </a:ext>
            </a:extLst>
          </p:cNvPr>
          <p:cNvSpPr>
            <a:spLocks noGrp="1"/>
          </p:cNvSpPr>
          <p:nvPr>
            <p:ph type="sldNum" sz="quarter" idx="12"/>
          </p:nvPr>
        </p:nvSpPr>
        <p:spPr/>
        <p:txBody>
          <a:bodyPr/>
          <a:lstStyle/>
          <a:p>
            <a:fld id="{26CD1BBE-499F-4F75-B187-D06EA77B0F77}" type="slidenum">
              <a:rPr lang="en-US" smtClean="0"/>
              <a:t>‹#›</a:t>
            </a:fld>
            <a:endParaRPr lang="en-US"/>
          </a:p>
        </p:txBody>
      </p:sp>
    </p:spTree>
    <p:extLst>
      <p:ext uri="{BB962C8B-B14F-4D97-AF65-F5344CB8AC3E}">
        <p14:creationId xmlns:p14="http://schemas.microsoft.com/office/powerpoint/2010/main" val="159165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44C4-002D-250D-C278-7D84D3108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19E926-0DC7-5AC5-FAE4-4349A484A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740706-C7D2-B96D-EDCF-7A55BD6E2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AC178-7782-CD01-9AE9-649284646FC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AFFBC14-CB15-8914-C025-418424FFF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B3F99-B4FE-7E90-9CFE-7DD6B2054A07}"/>
              </a:ext>
            </a:extLst>
          </p:cNvPr>
          <p:cNvSpPr>
            <a:spLocks noGrp="1"/>
          </p:cNvSpPr>
          <p:nvPr>
            <p:ph type="sldNum" sz="quarter" idx="12"/>
          </p:nvPr>
        </p:nvSpPr>
        <p:spPr/>
        <p:txBody>
          <a:bodyPr/>
          <a:lstStyle/>
          <a:p>
            <a:fld id="{26CD1BBE-499F-4F75-B187-D06EA77B0F77}" type="slidenum">
              <a:rPr lang="en-US" smtClean="0"/>
              <a:t>‹#›</a:t>
            </a:fld>
            <a:endParaRPr lang="en-US"/>
          </a:p>
        </p:txBody>
      </p:sp>
    </p:spTree>
    <p:extLst>
      <p:ext uri="{BB962C8B-B14F-4D97-AF65-F5344CB8AC3E}">
        <p14:creationId xmlns:p14="http://schemas.microsoft.com/office/powerpoint/2010/main" val="190426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2A6D9-3564-010D-27E7-5081AF4D5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35C2C6-C1D5-F87B-4603-D920B4B32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F8F1F-5302-9F91-A8EA-D759625AAB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BD28A93F-588C-4DB8-D11B-019E80517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B628D7-DD48-E75D-C882-83F8A57F2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CD1BBE-499F-4F75-B187-D06EA77B0F77}" type="slidenum">
              <a:rPr lang="en-US" smtClean="0"/>
              <a:t>‹#›</a:t>
            </a:fld>
            <a:endParaRPr lang="en-US"/>
          </a:p>
        </p:txBody>
      </p:sp>
    </p:spTree>
    <p:extLst>
      <p:ext uri="{BB962C8B-B14F-4D97-AF65-F5344CB8AC3E}">
        <p14:creationId xmlns:p14="http://schemas.microsoft.com/office/powerpoint/2010/main" val="13350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000" y="5933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000"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1pPr>
            <a:lvl2pPr marL="914400" lvl="1"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2pPr>
            <a:lvl3pPr marL="1371600" lvl="2"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3pPr>
            <a:lvl4pPr marL="1828800" lvl="3"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4pPr>
            <a:lvl5pPr marL="2286000" lvl="4"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5pPr>
            <a:lvl6pPr marL="2743200" lvl="5"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6pPr>
            <a:lvl7pPr marL="3200400" lvl="6"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7pPr>
            <a:lvl8pPr marL="3657600" lvl="7"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8pPr>
            <a:lvl9pPr marL="4114800" lvl="8"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9pPr>
          </a:lstStyle>
          <a:p>
            <a:endParaRPr/>
          </a:p>
        </p:txBody>
      </p:sp>
    </p:spTree>
    <p:extLst>
      <p:ext uri="{BB962C8B-B14F-4D97-AF65-F5344CB8AC3E}">
        <p14:creationId xmlns:p14="http://schemas.microsoft.com/office/powerpoint/2010/main" val="400862184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9A4B3B-B5E9-F91E-328E-DF19936A133B}"/>
              </a:ext>
            </a:extLst>
          </p:cNvPr>
          <p:cNvSpPr>
            <a:spLocks noGrp="1"/>
          </p:cNvSpPr>
          <p:nvPr>
            <p:ph type="sldNum" sz="quarter" idx="12"/>
          </p:nvPr>
        </p:nvSpPr>
        <p:spPr/>
        <p:txBody>
          <a:bodyPr/>
          <a:lstStyle/>
          <a:p>
            <a:fld id="{26CD1BBE-499F-4F75-B187-D06EA77B0F77}" type="slidenum">
              <a:rPr lang="en-US" b="1" smtClean="0"/>
              <a:t>1</a:t>
            </a:fld>
            <a:endParaRPr lang="en-US" b="1"/>
          </a:p>
        </p:txBody>
      </p:sp>
      <p:sp>
        <p:nvSpPr>
          <p:cNvPr id="10" name="Google Shape;199;p27">
            <a:extLst>
              <a:ext uri="{FF2B5EF4-FFF2-40B4-BE49-F238E27FC236}">
                <a16:creationId xmlns:a16="http://schemas.microsoft.com/office/drawing/2014/main" id="{6938E201-7C11-A895-62FE-A51F69E001B4}"/>
              </a:ext>
            </a:extLst>
          </p:cNvPr>
          <p:cNvSpPr txBox="1">
            <a:spLocks/>
          </p:cNvSpPr>
          <p:nvPr/>
        </p:nvSpPr>
        <p:spPr>
          <a:xfrm>
            <a:off x="424147" y="3887788"/>
            <a:ext cx="1615440" cy="63541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a:buChar char="•"/>
            </a:pPr>
            <a:endParaRPr lang="vi-VN"/>
          </a:p>
          <a:p>
            <a:pPr marL="0" indent="0" algn="just">
              <a:spcBef>
                <a:spcPts val="0"/>
              </a:spcBef>
              <a:buNone/>
            </a:pPr>
            <a:endParaRPr lang="en-US" sz="2000" b="1">
              <a:solidFill>
                <a:schemeClr val="bg2">
                  <a:lumMod val="10000"/>
                </a:schemeClr>
              </a:solidFill>
            </a:endParaRPr>
          </a:p>
        </p:txBody>
      </p:sp>
      <p:sp>
        <p:nvSpPr>
          <p:cNvPr id="11" name="Google Shape;199;p27">
            <a:extLst>
              <a:ext uri="{FF2B5EF4-FFF2-40B4-BE49-F238E27FC236}">
                <a16:creationId xmlns:a16="http://schemas.microsoft.com/office/drawing/2014/main" id="{F57B933E-601B-B224-0D84-0190F1331EFE}"/>
              </a:ext>
            </a:extLst>
          </p:cNvPr>
          <p:cNvSpPr txBox="1">
            <a:spLocks/>
          </p:cNvSpPr>
          <p:nvPr/>
        </p:nvSpPr>
        <p:spPr>
          <a:xfrm>
            <a:off x="233216" y="409539"/>
            <a:ext cx="6332631" cy="954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800"/>
              <a:buFont typeface="Onest"/>
              <a:buNone/>
              <a:defRPr sz="1500" b="0" i="0" u="none" strike="noStrike" cap="none">
                <a:solidFill>
                  <a:schemeClr val="dk1"/>
                </a:solidFill>
                <a:latin typeface="Onest"/>
                <a:ea typeface="Onest"/>
                <a:cs typeface="Onest"/>
                <a:sym typeface="Onest"/>
              </a:defRPr>
            </a:lvl1pPr>
            <a:lvl2pPr marL="914400" marR="0" lvl="1"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2pPr>
            <a:lvl3pPr marL="1371600" marR="0" lvl="2"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3pPr>
            <a:lvl4pPr marL="1828800" marR="0" lvl="3"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4pPr>
            <a:lvl5pPr marL="2286000" marR="0" lvl="4"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5pPr>
            <a:lvl6pPr marL="2743200" marR="0" lvl="5"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6pPr>
            <a:lvl7pPr marL="3200400" marR="0" lvl="6"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7pPr>
            <a:lvl8pPr marL="3657600" marR="0" lvl="7"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8pPr>
            <a:lvl9pPr marL="4114800" marR="0" lvl="8"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9pPr>
          </a:lstStyle>
          <a:p>
            <a:pPr marL="0" indent="0" algn="ctr"/>
            <a:r>
              <a:rPr lang="en-US" sz="1800" b="1">
                <a:solidFill>
                  <a:schemeClr val="tx1"/>
                </a:solidFill>
                <a:latin typeface="Segoe UI" panose="020B0502040204020203" pitchFamily="34" charset="0"/>
                <a:cs typeface="Segoe UI" panose="020B0502040204020203" pitchFamily="34" charset="0"/>
              </a:rPr>
              <a:t>ĐẠI HỌC QUỐC GIA TP.HCM</a:t>
            </a:r>
          </a:p>
          <a:p>
            <a:pPr marL="0" indent="0" algn="ctr"/>
            <a:r>
              <a:rPr lang="en-US" sz="1800" b="1">
                <a:solidFill>
                  <a:schemeClr val="tx1"/>
                </a:solidFill>
                <a:latin typeface="Segoe UI" panose="020B0502040204020203" pitchFamily="34" charset="0"/>
                <a:cs typeface="Segoe UI" panose="020B0502040204020203" pitchFamily="34" charset="0"/>
              </a:rPr>
              <a:t>TRƯỜNG ĐẠI HỌC CÔNG NGHỆ THÔNG TIN</a:t>
            </a:r>
          </a:p>
          <a:p>
            <a:pPr marL="0" indent="0" algn="ctr"/>
            <a:r>
              <a:rPr lang="en-US" sz="1800" b="1">
                <a:solidFill>
                  <a:schemeClr val="tx1"/>
                </a:solidFill>
                <a:latin typeface="Segoe UI" panose="020B0502040204020203" pitchFamily="34" charset="0"/>
                <a:cs typeface="Segoe UI" panose="020B0502040204020203" pitchFamily="34" charset="0"/>
              </a:rPr>
              <a:t>-----</a:t>
            </a:r>
            <a:endParaRPr lang="vi-VN" sz="1800" b="1">
              <a:solidFill>
                <a:schemeClr val="tx1"/>
              </a:solidFill>
              <a:latin typeface="Segoe UI" panose="020B0502040204020203" pitchFamily="34" charset="0"/>
              <a:cs typeface="Segoe UI" panose="020B0502040204020203" pitchFamily="34" charset="0"/>
            </a:endParaRPr>
          </a:p>
          <a:p>
            <a:pPr marL="0" indent="0" algn="ctr"/>
            <a:endParaRPr lang="vi-VN" sz="1800" b="1">
              <a:solidFill>
                <a:schemeClr val="tx1"/>
              </a:solidFill>
              <a:latin typeface="Segoe UI" panose="020B0502040204020203" pitchFamily="34" charset="0"/>
              <a:cs typeface="Segoe UI" panose="020B0502040204020203" pitchFamily="34" charset="0"/>
            </a:endParaRPr>
          </a:p>
        </p:txBody>
      </p:sp>
      <p:pic>
        <p:nvPicPr>
          <p:cNvPr id="2" name="Google Shape;196;p27">
            <a:extLst>
              <a:ext uri="{FF2B5EF4-FFF2-40B4-BE49-F238E27FC236}">
                <a16:creationId xmlns:a16="http://schemas.microsoft.com/office/drawing/2014/main" id="{A8C7B835-5747-11D0-2899-FBA3A55B5A41}"/>
              </a:ext>
            </a:extLst>
          </p:cNvPr>
          <p:cNvPicPr preferRelativeResize="0"/>
          <p:nvPr/>
        </p:nvPicPr>
        <p:blipFill>
          <a:blip r:embed="rId3">
            <a:alphaModFix/>
          </a:blip>
          <a:stretch>
            <a:fillRect/>
          </a:stretch>
        </p:blipFill>
        <p:spPr>
          <a:xfrm>
            <a:off x="-1858824" y="-862060"/>
            <a:ext cx="3587600" cy="2515475"/>
          </a:xfrm>
          <a:prstGeom prst="rect">
            <a:avLst/>
          </a:prstGeom>
          <a:noFill/>
          <a:ln>
            <a:noFill/>
          </a:ln>
        </p:spPr>
      </p:pic>
      <p:pic>
        <p:nvPicPr>
          <p:cNvPr id="3" name="Google Shape;12;p2">
            <a:extLst>
              <a:ext uri="{FF2B5EF4-FFF2-40B4-BE49-F238E27FC236}">
                <a16:creationId xmlns:a16="http://schemas.microsoft.com/office/drawing/2014/main" id="{A12CEEDA-4B92-7247-8289-F0D1CF07E950}"/>
              </a:ext>
            </a:extLst>
          </p:cNvPr>
          <p:cNvPicPr preferRelativeResize="0"/>
          <p:nvPr/>
        </p:nvPicPr>
        <p:blipFill rotWithShape="1">
          <a:blip r:embed="rId4">
            <a:alphaModFix/>
          </a:blip>
          <a:srcRect t="22755" b="17953"/>
          <a:stretch/>
        </p:blipFill>
        <p:spPr>
          <a:xfrm>
            <a:off x="-1858824" y="6356350"/>
            <a:ext cx="6613074" cy="671375"/>
          </a:xfrm>
          <a:prstGeom prst="rect">
            <a:avLst/>
          </a:prstGeom>
          <a:noFill/>
          <a:ln>
            <a:noFill/>
          </a:ln>
        </p:spPr>
      </p:pic>
      <p:sp>
        <p:nvSpPr>
          <p:cNvPr id="5" name="Hộp Văn bản 4">
            <a:extLst>
              <a:ext uri="{FF2B5EF4-FFF2-40B4-BE49-F238E27FC236}">
                <a16:creationId xmlns:a16="http://schemas.microsoft.com/office/drawing/2014/main" id="{BB89984E-B074-F258-6669-505597B1F8A7}"/>
              </a:ext>
            </a:extLst>
          </p:cNvPr>
          <p:cNvSpPr txBox="1"/>
          <p:nvPr/>
        </p:nvSpPr>
        <p:spPr>
          <a:xfrm>
            <a:off x="446764" y="2524811"/>
            <a:ext cx="582425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b="1">
                <a:solidFill>
                  <a:schemeClr val="tx2">
                    <a:lumMod val="75000"/>
                    <a:lumOff val="25000"/>
                  </a:schemeClr>
                </a:solidFill>
                <a:latin typeface="Segoe UI Black" panose="020B0A02040204020203" pitchFamily="34" charset="0"/>
                <a:ea typeface="Segoe UI Black" panose="020B0A02040204020203" pitchFamily="34" charset="0"/>
                <a:cs typeface="Segoe UI" panose="020B0502040204020203" pitchFamily="34" charset="0"/>
              </a:rPr>
              <a:t>ADVANCED PERSISTENT THREAT ATTACK DETECTION</a:t>
            </a:r>
          </a:p>
        </p:txBody>
      </p:sp>
      <p:sp>
        <p:nvSpPr>
          <p:cNvPr id="15" name="TextBox 14">
            <a:extLst>
              <a:ext uri="{FF2B5EF4-FFF2-40B4-BE49-F238E27FC236}">
                <a16:creationId xmlns:a16="http://schemas.microsoft.com/office/drawing/2014/main" id="{16DA59FB-764E-9957-556F-1D2A80E782CB}"/>
              </a:ext>
            </a:extLst>
          </p:cNvPr>
          <p:cNvSpPr txBox="1"/>
          <p:nvPr/>
        </p:nvSpPr>
        <p:spPr>
          <a:xfrm>
            <a:off x="424147" y="3615208"/>
            <a:ext cx="5161367" cy="1077218"/>
          </a:xfrm>
          <a:prstGeom prst="rect">
            <a:avLst/>
          </a:prstGeom>
          <a:noFill/>
        </p:spPr>
        <p:txBody>
          <a:bodyPr wrap="square">
            <a:spAutoFit/>
          </a:bodyPr>
          <a:lstStyle/>
          <a:p>
            <a:pPr algn="just"/>
            <a:r>
              <a:rPr kumimoji="0" lang="en-US" sz="1600" i="0" u="none" strike="noStrike" kern="1200" cap="none" spc="0" normalizeH="0" baseline="0" noProof="0" err="1">
                <a:ln>
                  <a:noFill/>
                </a:ln>
                <a:effectLst/>
                <a:uLnTx/>
                <a:uFillTx/>
                <a:latin typeface="Segoe UI" panose="020B0502040204020203" pitchFamily="34" charset="0"/>
                <a:ea typeface="Segoe UI Black" panose="020B0A02040204020203" pitchFamily="34" charset="0"/>
                <a:cs typeface="Segoe UI" panose="020B0502040204020203" pitchFamily="34" charset="0"/>
              </a:rPr>
              <a:t>Giới</a:t>
            </a:r>
            <a:r>
              <a:rPr kumimoji="0" lang="en-US" sz="1600" i="0" u="none" strike="noStrike" kern="1200" cap="none" spc="0" normalizeH="0" baseline="0" noProof="0">
                <a:ln>
                  <a:noFill/>
                </a:ln>
                <a:effectLst/>
                <a:uLnTx/>
                <a:uFillTx/>
                <a:latin typeface="Segoe UI" panose="020B0502040204020203" pitchFamily="34" charset="0"/>
                <a:ea typeface="Segoe UI Black" panose="020B0A02040204020203" pitchFamily="34" charset="0"/>
                <a:cs typeface="Segoe UI" panose="020B0502040204020203" pitchFamily="34" charset="0"/>
              </a:rPr>
              <a:t> </a:t>
            </a:r>
            <a:r>
              <a:rPr lang="vi-VN" sz="1600" i="0" u="none" strike="noStrike" baseline="0">
                <a:latin typeface="Segoe UI" panose="020B0502040204020203" pitchFamily="34" charset="0"/>
                <a:cs typeface="Segoe UI" panose="020B0502040204020203" pitchFamily="34" charset="0"/>
              </a:rPr>
              <a:t>thiệu </a:t>
            </a:r>
            <a:r>
              <a:rPr lang="vi-VN"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MAGIC</a:t>
            </a:r>
            <a:r>
              <a:rPr lang="en-US" sz="1600" b="1">
                <a:solidFill>
                  <a:schemeClr val="tx2">
                    <a:lumMod val="75000"/>
                    <a:lumOff val="25000"/>
                  </a:schemeClr>
                </a:solidFill>
                <a:latin typeface="Segoe UI" panose="020B0502040204020203" pitchFamily="34" charset="0"/>
                <a:cs typeface="Segoe UI" panose="020B0502040204020203" pitchFamily="34" charset="0"/>
              </a:rPr>
              <a:t> - </a:t>
            </a:r>
            <a:r>
              <a:rPr lang="vi-VN" sz="1600" i="0" u="none" strike="noStrike" baseline="0">
                <a:latin typeface="Segoe UI" panose="020B0502040204020203" pitchFamily="34" charset="0"/>
                <a:cs typeface="Segoe UI" panose="020B0502040204020203" pitchFamily="34" charset="0"/>
              </a:rPr>
              <a:t>mô hình</a:t>
            </a:r>
            <a:r>
              <a:rPr lang="en-US" sz="1600" i="0" u="none" strike="noStrike" baseline="0">
                <a:latin typeface="Segoe UI" panose="020B0502040204020203" pitchFamily="34" charset="0"/>
                <a:cs typeface="Segoe UI" panose="020B0502040204020203" pitchFamily="34" charset="0"/>
              </a:rPr>
              <a:t> </a:t>
            </a:r>
            <a:r>
              <a:rPr lang="en-US" sz="1600" b="1" i="0" u="none" strike="noStrike" baseline="0" err="1">
                <a:solidFill>
                  <a:schemeClr val="tx2">
                    <a:lumMod val="75000"/>
                    <a:lumOff val="25000"/>
                  </a:schemeClr>
                </a:solidFill>
                <a:latin typeface="Segoe UI" panose="020B0502040204020203" pitchFamily="34" charset="0"/>
                <a:cs typeface="Segoe UI" panose="020B0502040204020203" pitchFamily="34" charset="0"/>
              </a:rPr>
              <a:t>học</a:t>
            </a:r>
            <a:r>
              <a:rPr lang="en-US"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 </a:t>
            </a:r>
            <a:r>
              <a:rPr lang="en-US" sz="1600" b="1" i="0" u="none" strike="noStrike" baseline="0" err="1">
                <a:solidFill>
                  <a:schemeClr val="tx2">
                    <a:lumMod val="75000"/>
                    <a:lumOff val="25000"/>
                  </a:schemeClr>
                </a:solidFill>
                <a:latin typeface="Segoe UI" panose="020B0502040204020203" pitchFamily="34" charset="0"/>
                <a:cs typeface="Segoe UI" panose="020B0502040204020203" pitchFamily="34" charset="0"/>
              </a:rPr>
              <a:t>máy</a:t>
            </a:r>
            <a:r>
              <a:rPr lang="en-US"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 </a:t>
            </a:r>
            <a:r>
              <a:rPr lang="vi-VN"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tự giám sát </a:t>
            </a:r>
            <a:r>
              <a:rPr lang="vi-VN" sz="1600" i="0" u="none" strike="noStrike" baseline="0">
                <a:latin typeface="Segoe UI" panose="020B0502040204020203" pitchFamily="34" charset="0"/>
                <a:cs typeface="Segoe UI" panose="020B0502040204020203" pitchFamily="34" charset="0"/>
              </a:rPr>
              <a:t>phát hiện APT</a:t>
            </a:r>
            <a:r>
              <a:rPr lang="vi-VN"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 </a:t>
            </a:r>
            <a:r>
              <a:rPr lang="vi-VN" sz="1600" i="0" u="none" strike="noStrike" baseline="0">
                <a:latin typeface="Segoe UI" panose="020B0502040204020203" pitchFamily="34" charset="0"/>
                <a:cs typeface="Segoe UI" panose="020B0502040204020203" pitchFamily="34" charset="0"/>
              </a:rPr>
              <a:t>ở nhiều mức độ. Nó học hành vi bình thường bằng cách </a:t>
            </a:r>
            <a:r>
              <a:rPr lang="vi-VN"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ẩn bớt thông tin </a:t>
            </a:r>
            <a:r>
              <a:rPr lang="vi-VN" sz="1600" i="0" u="none" strike="noStrike" baseline="0">
                <a:latin typeface="Segoe UI" panose="020B0502040204020203" pitchFamily="34" charset="0"/>
                <a:cs typeface="Segoe UI" panose="020B0502040204020203" pitchFamily="34" charset="0"/>
              </a:rPr>
              <a:t>trong đồ thị, giúp trích xuất đặc trưng sâu và hiểu rõ cấu trúc hệ thống.</a:t>
            </a:r>
            <a:endParaRPr lang="en-US" sz="1600">
              <a:latin typeface="Segoe UI" panose="020B0502040204020203" pitchFamily="34"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id="{21A68B70-7070-5E41-16DC-776AEA776257}"/>
              </a:ext>
            </a:extLst>
          </p:cNvPr>
          <p:cNvCxnSpPr>
            <a:cxnSpLocks/>
          </p:cNvCxnSpPr>
          <p:nvPr/>
        </p:nvCxnSpPr>
        <p:spPr>
          <a:xfrm>
            <a:off x="515587" y="3514885"/>
            <a:ext cx="4859053"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7C4A07BD-52F4-FB87-8E45-E13231FED794}"/>
              </a:ext>
            </a:extLst>
          </p:cNvPr>
          <p:cNvGrpSpPr/>
          <p:nvPr/>
        </p:nvGrpSpPr>
        <p:grpSpPr>
          <a:xfrm>
            <a:off x="306746" y="2235041"/>
            <a:ext cx="3587601" cy="434405"/>
            <a:chOff x="245786" y="2207286"/>
            <a:chExt cx="3587601" cy="434405"/>
          </a:xfrm>
        </p:grpSpPr>
        <p:sp>
          <p:nvSpPr>
            <p:cNvPr id="8" name="Google Shape;199;p27">
              <a:extLst>
                <a:ext uri="{FF2B5EF4-FFF2-40B4-BE49-F238E27FC236}">
                  <a16:creationId xmlns:a16="http://schemas.microsoft.com/office/drawing/2014/main" id="{096DBA6B-D276-35EC-DEA2-CEBA4AAD8C27}"/>
                </a:ext>
              </a:extLst>
            </p:cNvPr>
            <p:cNvSpPr txBox="1">
              <a:spLocks/>
            </p:cNvSpPr>
            <p:nvPr/>
          </p:nvSpPr>
          <p:spPr>
            <a:xfrm>
              <a:off x="245786" y="2207286"/>
              <a:ext cx="3587601" cy="434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800"/>
                <a:buFont typeface="Onest"/>
                <a:buNone/>
                <a:defRPr sz="1500" b="0" i="0" u="none" strike="noStrike" cap="none">
                  <a:solidFill>
                    <a:schemeClr val="dk1"/>
                  </a:solidFill>
                  <a:latin typeface="Onest"/>
                  <a:ea typeface="Onest"/>
                  <a:cs typeface="Onest"/>
                  <a:sym typeface="Onest"/>
                </a:defRPr>
              </a:lvl1pPr>
              <a:lvl2pPr marL="914400" marR="0" lvl="1"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2pPr>
              <a:lvl3pPr marL="1371600" marR="0" lvl="2"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3pPr>
              <a:lvl4pPr marL="1828800" marR="0" lvl="3"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4pPr>
              <a:lvl5pPr marL="2286000" marR="0" lvl="4"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5pPr>
              <a:lvl6pPr marL="2743200" marR="0" lvl="5"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6pPr>
              <a:lvl7pPr marL="3200400" marR="0" lvl="6"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7pPr>
              <a:lvl8pPr marL="3657600" marR="0" lvl="7"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8pPr>
              <a:lvl9pPr marL="4114800" marR="0" lvl="8"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9pPr>
            </a:lstStyle>
            <a:p>
              <a:pPr marL="0" indent="0" algn="ctr"/>
              <a:r>
                <a:rPr lang="en-US" sz="1800" b="1">
                  <a:solidFill>
                    <a:schemeClr val="bg2">
                      <a:lumMod val="50000"/>
                    </a:schemeClr>
                  </a:solidFill>
                  <a:latin typeface="Segoe UI"/>
                  <a:cs typeface="Segoe UI"/>
                </a:rPr>
                <a:t>NT230.P21.ANTT   G03 – S20</a:t>
              </a:r>
              <a:endParaRPr lang="vi-VN" sz="1800" b="1">
                <a:solidFill>
                  <a:schemeClr val="bg2">
                    <a:lumMod val="50000"/>
                  </a:schemeClr>
                </a:solidFill>
              </a:endParaRPr>
            </a:p>
            <a:p>
              <a:pPr marL="0" indent="0" algn="ctr"/>
              <a:endParaRPr lang="vi-VN" sz="1800" b="1">
                <a:solidFill>
                  <a:schemeClr val="bg2">
                    <a:lumMod val="50000"/>
                  </a:schemeClr>
                </a:solidFill>
                <a:latin typeface="Segoe UI"/>
                <a:cs typeface="Segoe UI"/>
              </a:endParaRPr>
            </a:p>
          </p:txBody>
        </p:sp>
        <p:cxnSp>
          <p:nvCxnSpPr>
            <p:cNvPr id="27" name="Straight Connector 26">
              <a:extLst>
                <a:ext uri="{FF2B5EF4-FFF2-40B4-BE49-F238E27FC236}">
                  <a16:creationId xmlns:a16="http://schemas.microsoft.com/office/drawing/2014/main" id="{42C2800A-E6C3-E33B-02DD-0433A32CD727}"/>
                </a:ext>
              </a:extLst>
            </p:cNvPr>
            <p:cNvCxnSpPr>
              <a:cxnSpLocks/>
            </p:cNvCxnSpPr>
            <p:nvPr/>
          </p:nvCxnSpPr>
          <p:spPr>
            <a:xfrm>
              <a:off x="2440686" y="2308892"/>
              <a:ext cx="0" cy="231191"/>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grpSp>
      <p:pic>
        <p:nvPicPr>
          <p:cNvPr id="7" name="Picture 6" descr="A close-up of a computer&#10;&#10;AI-generated content may be incorrect.">
            <a:extLst>
              <a:ext uri="{FF2B5EF4-FFF2-40B4-BE49-F238E27FC236}">
                <a16:creationId xmlns:a16="http://schemas.microsoft.com/office/drawing/2014/main" id="{FEABC3CA-4212-3DE6-A6AA-97246EB00645}"/>
              </a:ext>
            </a:extLst>
          </p:cNvPr>
          <p:cNvPicPr>
            <a:picLocks noChangeAspect="1"/>
          </p:cNvPicPr>
          <p:nvPr/>
        </p:nvPicPr>
        <p:blipFill>
          <a:blip r:embed="rId5">
            <a:extLst>
              <a:ext uri="{28A0092B-C50C-407E-A947-70E740481C1C}">
                <a14:useLocalDpi xmlns:a14="http://schemas.microsoft.com/office/drawing/2010/main" val="0"/>
              </a:ext>
            </a:extLst>
          </a:blip>
          <a:srcRect l="1392" b="5008"/>
          <a:stretch/>
        </p:blipFill>
        <p:spPr>
          <a:xfrm>
            <a:off x="6817362" y="-1"/>
            <a:ext cx="5374638" cy="6858000"/>
          </a:xfrm>
          <a:prstGeom prst="rect">
            <a:avLst/>
          </a:prstGeom>
        </p:spPr>
      </p:pic>
    </p:spTree>
    <p:extLst>
      <p:ext uri="{BB962C8B-B14F-4D97-AF65-F5344CB8AC3E}">
        <p14:creationId xmlns:p14="http://schemas.microsoft.com/office/powerpoint/2010/main" val="10780799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CA2F6316-FD85-BD85-C980-07FBC812AF02}"/>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0A0C7E26-0778-399A-EE26-93E76044F247}"/>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4" name="Google Shape;242;p31">
            <a:extLst>
              <a:ext uri="{FF2B5EF4-FFF2-40B4-BE49-F238E27FC236}">
                <a16:creationId xmlns:a16="http://schemas.microsoft.com/office/drawing/2014/main" id="{E04F690E-F9D9-B217-2414-1752D674B1AA}"/>
              </a:ext>
            </a:extLst>
          </p:cNvPr>
          <p:cNvSpPr txBox="1">
            <a:spLocks/>
          </p:cNvSpPr>
          <p:nvPr/>
        </p:nvSpPr>
        <p:spPr>
          <a:xfrm>
            <a:off x="2629613" y="370707"/>
            <a:ext cx="6932774"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panose="020B0502040204020203" pitchFamily="34" charset="0"/>
                <a:ea typeface="Segoe UI Black"/>
                <a:cs typeface="Segoe UI" panose="020B0502040204020203" pitchFamily="34" charset="0"/>
              </a:rPr>
              <a:t>3. Các </a:t>
            </a:r>
            <a:r>
              <a:rPr lang="en-US" sz="4250" err="1">
                <a:solidFill>
                  <a:schemeClr val="accent2">
                    <a:lumMod val="90000"/>
                    <a:lumOff val="10000"/>
                  </a:schemeClr>
                </a:solidFill>
                <a:latin typeface="Segoe UI" panose="020B0502040204020203" pitchFamily="34" charset="0"/>
                <a:ea typeface="Segoe UI Black"/>
                <a:cs typeface="Segoe UI" panose="020B0502040204020203" pitchFamily="34" charset="0"/>
              </a:rPr>
              <a:t>thí</a:t>
            </a:r>
            <a:r>
              <a:rPr lang="en-US" sz="4250">
                <a:solidFill>
                  <a:schemeClr val="accent2">
                    <a:lumMod val="90000"/>
                    <a:lumOff val="10000"/>
                  </a:schemeClr>
                </a:solidFill>
                <a:latin typeface="Segoe UI" panose="020B0502040204020203" pitchFamily="34" charset="0"/>
                <a:ea typeface="Segoe UI Black"/>
                <a:cs typeface="Segoe UI" panose="020B0502040204020203" pitchFamily="34" charset="0"/>
              </a:rPr>
              <a:t> </a:t>
            </a:r>
            <a:r>
              <a:rPr lang="en-US" sz="4250" err="1">
                <a:solidFill>
                  <a:schemeClr val="accent2">
                    <a:lumMod val="90000"/>
                    <a:lumOff val="10000"/>
                  </a:schemeClr>
                </a:solidFill>
                <a:latin typeface="Segoe UI" panose="020B0502040204020203" pitchFamily="34" charset="0"/>
                <a:ea typeface="Segoe UI Black"/>
                <a:cs typeface="Segoe UI" panose="020B0502040204020203" pitchFamily="34" charset="0"/>
              </a:rPr>
              <a:t>nghiệm</a:t>
            </a:r>
            <a:r>
              <a:rPr lang="en-US" sz="4250">
                <a:solidFill>
                  <a:schemeClr val="accent2">
                    <a:lumMod val="90000"/>
                    <a:lumOff val="10000"/>
                  </a:schemeClr>
                </a:solidFill>
                <a:latin typeface="Segoe UI" panose="020B0502040204020203" pitchFamily="34" charset="0"/>
                <a:ea typeface="Segoe UI Black"/>
                <a:cs typeface="Segoe UI" panose="020B0502040204020203" pitchFamily="34" charset="0"/>
              </a:rPr>
              <a:t> </a:t>
            </a:r>
            <a:r>
              <a:rPr lang="en-US" sz="4250" err="1">
                <a:solidFill>
                  <a:schemeClr val="accent2">
                    <a:lumMod val="90000"/>
                    <a:lumOff val="10000"/>
                  </a:schemeClr>
                </a:solidFill>
                <a:latin typeface="Segoe UI" panose="020B0502040204020203" pitchFamily="34" charset="0"/>
                <a:ea typeface="Segoe UI Black"/>
                <a:cs typeface="Segoe UI" panose="020B0502040204020203" pitchFamily="34" charset="0"/>
              </a:rPr>
              <a:t>chính</a:t>
            </a:r>
            <a:endParaRPr lang="en-US" sz="4250">
              <a:solidFill>
                <a:schemeClr val="accent2">
                  <a:lumMod val="90000"/>
                  <a:lumOff val="10000"/>
                </a:schemeClr>
              </a:solidFill>
              <a:latin typeface="Segoe UI" panose="020B0502040204020203" pitchFamily="34" charset="0"/>
              <a:ea typeface="Segoe UI Black"/>
              <a:cs typeface="Segoe UI" panose="020B0502040204020203" pitchFamily="34" charset="0"/>
            </a:endParaRPr>
          </a:p>
        </p:txBody>
      </p:sp>
      <p:sp>
        <p:nvSpPr>
          <p:cNvPr id="6" name="Slide Number Placeholder 5">
            <a:extLst>
              <a:ext uri="{FF2B5EF4-FFF2-40B4-BE49-F238E27FC236}">
                <a16:creationId xmlns:a16="http://schemas.microsoft.com/office/drawing/2014/main" id="{14465035-E84D-FDA9-D447-6E095133D116}"/>
              </a:ext>
            </a:extLst>
          </p:cNvPr>
          <p:cNvSpPr>
            <a:spLocks noGrp="1"/>
          </p:cNvSpPr>
          <p:nvPr>
            <p:ph type="sldNum" sz="quarter" idx="12"/>
          </p:nvPr>
        </p:nvSpPr>
        <p:spPr/>
        <p:txBody>
          <a:bodyPr/>
          <a:lstStyle/>
          <a:p>
            <a:fld id="{26CD1BBE-499F-4F75-B187-D06EA77B0F77}" type="slidenum">
              <a:rPr lang="en-US" smtClean="0"/>
              <a:pPr/>
              <a:t>10</a:t>
            </a:fld>
            <a:endParaRPr lang="en-US"/>
          </a:p>
        </p:txBody>
      </p:sp>
      <p:sp>
        <p:nvSpPr>
          <p:cNvPr id="2" name="Rectangle 1">
            <a:extLst>
              <a:ext uri="{FF2B5EF4-FFF2-40B4-BE49-F238E27FC236}">
                <a16:creationId xmlns:a16="http://schemas.microsoft.com/office/drawing/2014/main" id="{BC9EBBF6-A1BE-B1FA-4D9F-99FE33CF2425}"/>
              </a:ext>
            </a:extLst>
          </p:cNvPr>
          <p:cNvSpPr/>
          <p:nvPr/>
        </p:nvSpPr>
        <p:spPr>
          <a:xfrm>
            <a:off x="3637280" y="2941320"/>
            <a:ext cx="1910080" cy="975360"/>
          </a:xfrm>
          <a:prstGeom prst="rect">
            <a:avLst/>
          </a:prstGeom>
          <a:solidFill>
            <a:schemeClr val="accent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Segoe UI" panose="020B0502040204020203" pitchFamily="34" charset="0"/>
                <a:ea typeface="Segoe UI Black" panose="020B0A02040204020203" pitchFamily="34" charset="0"/>
                <a:cs typeface="Segoe UI" panose="020B0502040204020203" pitchFamily="34" charset="0"/>
              </a:rPr>
              <a:t>WAGIC</a:t>
            </a:r>
          </a:p>
        </p:txBody>
      </p:sp>
      <p:sp>
        <p:nvSpPr>
          <p:cNvPr id="3" name="Rectangle 2">
            <a:extLst>
              <a:ext uri="{FF2B5EF4-FFF2-40B4-BE49-F238E27FC236}">
                <a16:creationId xmlns:a16="http://schemas.microsoft.com/office/drawing/2014/main" id="{3332ABE9-FF44-E2E0-0A9E-63816CA2A59E}"/>
              </a:ext>
            </a:extLst>
          </p:cNvPr>
          <p:cNvSpPr/>
          <p:nvPr/>
        </p:nvSpPr>
        <p:spPr>
          <a:xfrm>
            <a:off x="6360160" y="2941320"/>
            <a:ext cx="1910080" cy="975360"/>
          </a:xfrm>
          <a:prstGeom prst="rect">
            <a:avLst/>
          </a:prstGeom>
          <a:solidFill>
            <a:schemeClr val="accent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Segoe UI" panose="020B0502040204020203" pitchFamily="34" charset="0"/>
                <a:ea typeface="Segoe UI Black" panose="020B0A02040204020203" pitchFamily="34" charset="0"/>
                <a:cs typeface="Segoe UI" panose="020B0502040204020203" pitchFamily="34" charset="0"/>
              </a:rPr>
              <a:t>MAGIC</a:t>
            </a:r>
          </a:p>
        </p:txBody>
      </p:sp>
      <p:sp>
        <p:nvSpPr>
          <p:cNvPr id="5" name="Rectangle 4">
            <a:extLst>
              <a:ext uri="{FF2B5EF4-FFF2-40B4-BE49-F238E27FC236}">
                <a16:creationId xmlns:a16="http://schemas.microsoft.com/office/drawing/2014/main" id="{8B6B2E87-D46F-EFE6-4174-327CA60B49B0}"/>
              </a:ext>
            </a:extLst>
          </p:cNvPr>
          <p:cNvSpPr/>
          <p:nvPr/>
        </p:nvSpPr>
        <p:spPr>
          <a:xfrm>
            <a:off x="9083040" y="2941320"/>
            <a:ext cx="1910080" cy="975360"/>
          </a:xfrm>
          <a:prstGeom prst="rect">
            <a:avLst/>
          </a:prstGeom>
          <a:solidFill>
            <a:schemeClr val="accent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Segoe UI" panose="020B0502040204020203" pitchFamily="34" charset="0"/>
                <a:ea typeface="Segoe UI Black" panose="020B0A02040204020203" pitchFamily="34" charset="0"/>
                <a:cs typeface="Segoe UI" panose="020B0502040204020203" pitchFamily="34" charset="0"/>
              </a:rPr>
              <a:t>Local Server</a:t>
            </a:r>
          </a:p>
        </p:txBody>
      </p:sp>
      <p:sp>
        <p:nvSpPr>
          <p:cNvPr id="7" name="Rectangle 6">
            <a:extLst>
              <a:ext uri="{FF2B5EF4-FFF2-40B4-BE49-F238E27FC236}">
                <a16:creationId xmlns:a16="http://schemas.microsoft.com/office/drawing/2014/main" id="{CC8B56C9-86B7-1466-1CCF-E17F8B70783B}"/>
              </a:ext>
            </a:extLst>
          </p:cNvPr>
          <p:cNvSpPr/>
          <p:nvPr/>
        </p:nvSpPr>
        <p:spPr>
          <a:xfrm>
            <a:off x="1026160" y="2941320"/>
            <a:ext cx="1910080" cy="975360"/>
          </a:xfrm>
          <a:prstGeom prst="rect">
            <a:avLst/>
          </a:prstGeom>
          <a:solidFill>
            <a:schemeClr val="accent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Segoe UI" panose="020B0502040204020203" pitchFamily="34" charset="0"/>
                <a:ea typeface="Segoe UI Black" panose="020B0A02040204020203" pitchFamily="34" charset="0"/>
                <a:cs typeface="Segoe UI" panose="020B0502040204020203" pitchFamily="34" charset="0"/>
              </a:rPr>
              <a:t>User</a:t>
            </a:r>
          </a:p>
        </p:txBody>
      </p:sp>
      <p:cxnSp>
        <p:nvCxnSpPr>
          <p:cNvPr id="10" name="Straight Arrow Connector 9">
            <a:extLst>
              <a:ext uri="{FF2B5EF4-FFF2-40B4-BE49-F238E27FC236}">
                <a16:creationId xmlns:a16="http://schemas.microsoft.com/office/drawing/2014/main" id="{825C5B6C-4D92-3799-09C8-2C39663D07C2}"/>
              </a:ext>
            </a:extLst>
          </p:cNvPr>
          <p:cNvCxnSpPr>
            <a:cxnSpLocks/>
            <a:stCxn id="7" idx="3"/>
            <a:endCxn id="2" idx="1"/>
          </p:cNvCxnSpPr>
          <p:nvPr/>
        </p:nvCxnSpPr>
        <p:spPr>
          <a:xfrm>
            <a:off x="2936240" y="3429000"/>
            <a:ext cx="701040" cy="0"/>
          </a:xfrm>
          <a:prstGeom prst="straightConnector1">
            <a:avLst/>
          </a:prstGeom>
          <a:ln>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131A866-9479-65A2-A3B3-00FAD6D346CF}"/>
              </a:ext>
            </a:extLst>
          </p:cNvPr>
          <p:cNvCxnSpPr>
            <a:cxnSpLocks/>
            <a:stCxn id="2" idx="3"/>
            <a:endCxn id="3" idx="1"/>
          </p:cNvCxnSpPr>
          <p:nvPr/>
        </p:nvCxnSpPr>
        <p:spPr>
          <a:xfrm>
            <a:off x="5547360" y="3429000"/>
            <a:ext cx="812800" cy="0"/>
          </a:xfrm>
          <a:prstGeom prst="straightConnector1">
            <a:avLst/>
          </a:prstGeom>
          <a:ln>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1DE019-CD2E-AE02-A3D0-1DACC12EE6A5}"/>
              </a:ext>
            </a:extLst>
          </p:cNvPr>
          <p:cNvCxnSpPr>
            <a:cxnSpLocks/>
            <a:stCxn id="3" idx="3"/>
            <a:endCxn id="5" idx="1"/>
          </p:cNvCxnSpPr>
          <p:nvPr/>
        </p:nvCxnSpPr>
        <p:spPr>
          <a:xfrm>
            <a:off x="8270240" y="3429000"/>
            <a:ext cx="812800" cy="0"/>
          </a:xfrm>
          <a:prstGeom prst="straightConnector1">
            <a:avLst/>
          </a:prstGeom>
          <a:ln>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2AE805B-5027-22F2-9703-172B6B351A0D}"/>
              </a:ext>
            </a:extLst>
          </p:cNvPr>
          <p:cNvSpPr/>
          <p:nvPr/>
        </p:nvSpPr>
        <p:spPr>
          <a:xfrm>
            <a:off x="8839200" y="4615138"/>
            <a:ext cx="1320800" cy="545946"/>
          </a:xfrm>
          <a:prstGeom prst="rect">
            <a:avLst/>
          </a:prstGeom>
          <a:solidFill>
            <a:schemeClr val="accent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Segoe UI" panose="020B0502040204020203" pitchFamily="34" charset="0"/>
                <a:ea typeface="Segoe UI Black" panose="020B0A02040204020203" pitchFamily="34" charset="0"/>
                <a:cs typeface="Segoe UI" panose="020B0502040204020203" pitchFamily="34" charset="0"/>
              </a:rPr>
              <a:t>Model</a:t>
            </a:r>
          </a:p>
        </p:txBody>
      </p:sp>
      <p:sp>
        <p:nvSpPr>
          <p:cNvPr id="18" name="Rectangle 17">
            <a:extLst>
              <a:ext uri="{FF2B5EF4-FFF2-40B4-BE49-F238E27FC236}">
                <a16:creationId xmlns:a16="http://schemas.microsoft.com/office/drawing/2014/main" id="{9FAC434D-5C5E-092E-EED6-0DC54A7298F2}"/>
              </a:ext>
            </a:extLst>
          </p:cNvPr>
          <p:cNvSpPr/>
          <p:nvPr/>
        </p:nvSpPr>
        <p:spPr>
          <a:xfrm>
            <a:off x="10332720" y="4615138"/>
            <a:ext cx="1320800" cy="545946"/>
          </a:xfrm>
          <a:prstGeom prst="rect">
            <a:avLst/>
          </a:prstGeom>
          <a:solidFill>
            <a:schemeClr val="accent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atin typeface="Segoe UI" panose="020B0502040204020203" pitchFamily="34" charset="0"/>
                <a:ea typeface="Segoe UI Black" panose="020B0A02040204020203" pitchFamily="34" charset="0"/>
                <a:cs typeface="Segoe UI" panose="020B0502040204020203" pitchFamily="34" charset="0"/>
              </a:rPr>
              <a:t>Dataset</a:t>
            </a:r>
          </a:p>
        </p:txBody>
      </p:sp>
      <p:sp>
        <p:nvSpPr>
          <p:cNvPr id="19" name="Rectangle 18">
            <a:extLst>
              <a:ext uri="{FF2B5EF4-FFF2-40B4-BE49-F238E27FC236}">
                <a16:creationId xmlns:a16="http://schemas.microsoft.com/office/drawing/2014/main" id="{A78095A5-69E6-2800-B1A0-DC45983FA348}"/>
              </a:ext>
            </a:extLst>
          </p:cNvPr>
          <p:cNvSpPr/>
          <p:nvPr/>
        </p:nvSpPr>
        <p:spPr>
          <a:xfrm>
            <a:off x="5974359" y="4619067"/>
            <a:ext cx="1354502" cy="545946"/>
          </a:xfrm>
          <a:prstGeom prst="rect">
            <a:avLst/>
          </a:prstGeom>
          <a:solidFill>
            <a:schemeClr val="accent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err="1">
                <a:latin typeface="Segoe UI" panose="020B0502040204020203" pitchFamily="34" charset="0"/>
                <a:ea typeface="Segoe UI Black" panose="020B0A02040204020203" pitchFamily="34" charset="0"/>
                <a:cs typeface="Segoe UI" panose="020B0502040204020203" pitchFamily="34" charset="0"/>
              </a:rPr>
              <a:t>LibAnalyst</a:t>
            </a:r>
            <a:endParaRPr lang="en-US" sz="1700" b="1">
              <a:latin typeface="Segoe UI" panose="020B0502040204020203" pitchFamily="34" charset="0"/>
              <a:ea typeface="Segoe UI Black" panose="020B0A02040204020203" pitchFamily="34" charset="0"/>
              <a:cs typeface="Segoe UI" panose="020B0502040204020203" pitchFamily="34" charset="0"/>
            </a:endParaRPr>
          </a:p>
        </p:txBody>
      </p:sp>
      <p:cxnSp>
        <p:nvCxnSpPr>
          <p:cNvPr id="21" name="Straight Arrow Connector 20">
            <a:extLst>
              <a:ext uri="{FF2B5EF4-FFF2-40B4-BE49-F238E27FC236}">
                <a16:creationId xmlns:a16="http://schemas.microsoft.com/office/drawing/2014/main" id="{A9626DFF-E9D7-034C-40D8-678F46699A26}"/>
              </a:ext>
            </a:extLst>
          </p:cNvPr>
          <p:cNvCxnSpPr>
            <a:cxnSpLocks/>
            <a:stCxn id="5" idx="2"/>
            <a:endCxn id="17" idx="0"/>
          </p:cNvCxnSpPr>
          <p:nvPr/>
        </p:nvCxnSpPr>
        <p:spPr>
          <a:xfrm flipH="1">
            <a:off x="9499600" y="3916680"/>
            <a:ext cx="538480" cy="6984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F8FE56-BFF5-01E2-AE08-145D0A6C00BD}"/>
              </a:ext>
            </a:extLst>
          </p:cNvPr>
          <p:cNvCxnSpPr>
            <a:cxnSpLocks/>
            <a:stCxn id="5" idx="2"/>
            <a:endCxn id="18" idx="0"/>
          </p:cNvCxnSpPr>
          <p:nvPr/>
        </p:nvCxnSpPr>
        <p:spPr>
          <a:xfrm>
            <a:off x="10038080" y="3916680"/>
            <a:ext cx="955040" cy="6984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DD15E2-8B7A-1F95-5E18-84F524638DB9}"/>
              </a:ext>
            </a:extLst>
          </p:cNvPr>
          <p:cNvCxnSpPr>
            <a:cxnSpLocks/>
            <a:stCxn id="3" idx="2"/>
            <a:endCxn id="19" idx="0"/>
          </p:cNvCxnSpPr>
          <p:nvPr/>
        </p:nvCxnSpPr>
        <p:spPr>
          <a:xfrm flipH="1">
            <a:off x="6651610" y="3916680"/>
            <a:ext cx="663590" cy="7023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Google Shape;242;p31">
            <a:extLst>
              <a:ext uri="{FF2B5EF4-FFF2-40B4-BE49-F238E27FC236}">
                <a16:creationId xmlns:a16="http://schemas.microsoft.com/office/drawing/2014/main" id="{85757289-B884-0CFC-5FE3-7233CB4670A0}"/>
              </a:ext>
            </a:extLst>
          </p:cNvPr>
          <p:cNvSpPr txBox="1">
            <a:spLocks/>
          </p:cNvSpPr>
          <p:nvPr/>
        </p:nvSpPr>
        <p:spPr>
          <a:xfrm>
            <a:off x="1745692" y="1434620"/>
            <a:ext cx="8587028" cy="7491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algn="ctr"/>
            <a:r>
              <a:rPr lang="en-US" sz="3500" err="1">
                <a:solidFill>
                  <a:schemeClr val="accent2"/>
                </a:solidFill>
                <a:latin typeface="Segoe UI" panose="020B0502040204020203" pitchFamily="34" charset="0"/>
                <a:ea typeface="Segoe UI Black"/>
                <a:cs typeface="Segoe UI" panose="020B0502040204020203" pitchFamily="34" charset="0"/>
              </a:rPr>
              <a:t>Giới</a:t>
            </a:r>
            <a:r>
              <a:rPr lang="en-US" sz="3500">
                <a:solidFill>
                  <a:schemeClr val="accent2"/>
                </a:solidFill>
                <a:latin typeface="Segoe UI" panose="020B0502040204020203" pitchFamily="34" charset="0"/>
                <a:ea typeface="Segoe UI Black"/>
                <a:cs typeface="Segoe UI" panose="020B0502040204020203" pitchFamily="34" charset="0"/>
              </a:rPr>
              <a:t> </a:t>
            </a:r>
            <a:r>
              <a:rPr lang="en-US" sz="3500" err="1">
                <a:solidFill>
                  <a:schemeClr val="accent2"/>
                </a:solidFill>
                <a:latin typeface="Segoe UI" panose="020B0502040204020203" pitchFamily="34" charset="0"/>
                <a:ea typeface="Segoe UI Black"/>
                <a:cs typeface="Segoe UI" panose="020B0502040204020203" pitchFamily="34" charset="0"/>
              </a:rPr>
              <a:t>thiệu</a:t>
            </a:r>
            <a:r>
              <a:rPr lang="en-US" sz="3500">
                <a:solidFill>
                  <a:schemeClr val="accent2"/>
                </a:solidFill>
                <a:latin typeface="Segoe UI" panose="020B0502040204020203" pitchFamily="34" charset="0"/>
                <a:ea typeface="Segoe UI Black"/>
                <a:cs typeface="Segoe UI" panose="020B0502040204020203" pitchFamily="34" charset="0"/>
              </a:rPr>
              <a:t> WAGIC: W</a:t>
            </a:r>
            <a:r>
              <a:rPr lang="en-US" sz="3500" b="0">
                <a:solidFill>
                  <a:schemeClr val="accent2"/>
                </a:solidFill>
                <a:latin typeface="Segoe UI" panose="020B0502040204020203" pitchFamily="34" charset="0"/>
                <a:ea typeface="Segoe UI Black"/>
                <a:cs typeface="Segoe UI" panose="020B0502040204020203" pitchFamily="34" charset="0"/>
              </a:rPr>
              <a:t>PF</a:t>
            </a:r>
            <a:r>
              <a:rPr lang="en-US" sz="3500">
                <a:solidFill>
                  <a:schemeClr val="accent2"/>
                </a:solidFill>
                <a:latin typeface="Segoe UI" panose="020B0502040204020203" pitchFamily="34" charset="0"/>
                <a:ea typeface="Segoe UI Black"/>
                <a:cs typeface="Segoe UI" panose="020B0502040204020203" pitchFamily="34" charset="0"/>
              </a:rPr>
              <a:t> </a:t>
            </a:r>
            <a:r>
              <a:rPr lang="en-US" sz="3500" b="0">
                <a:solidFill>
                  <a:schemeClr val="accent2"/>
                </a:solidFill>
                <a:latin typeface="Segoe UI" panose="020B0502040204020203" pitchFamily="34" charset="0"/>
                <a:ea typeface="Segoe UI Black"/>
                <a:cs typeface="Segoe UI" panose="020B0502040204020203" pitchFamily="34" charset="0"/>
              </a:rPr>
              <a:t>for</a:t>
            </a:r>
            <a:r>
              <a:rPr lang="en-US" sz="3500">
                <a:solidFill>
                  <a:schemeClr val="accent2"/>
                </a:solidFill>
                <a:latin typeface="Segoe UI" panose="020B0502040204020203" pitchFamily="34" charset="0"/>
                <a:ea typeface="Segoe UI Black"/>
                <a:cs typeface="Segoe UI" panose="020B0502040204020203" pitchFamily="34" charset="0"/>
              </a:rPr>
              <a:t> </a:t>
            </a:r>
            <a:r>
              <a:rPr lang="en-US" sz="3500" b="0">
                <a:solidFill>
                  <a:schemeClr val="accent2"/>
                </a:solidFill>
                <a:latin typeface="Segoe UI" panose="020B0502040204020203" pitchFamily="34" charset="0"/>
                <a:ea typeface="Segoe UI Black"/>
                <a:cs typeface="Segoe UI" panose="020B0502040204020203" pitchFamily="34" charset="0"/>
              </a:rPr>
              <a:t>M</a:t>
            </a:r>
            <a:r>
              <a:rPr lang="en-US" sz="3500">
                <a:solidFill>
                  <a:schemeClr val="accent2"/>
                </a:solidFill>
                <a:latin typeface="Segoe UI" panose="020B0502040204020203" pitchFamily="34" charset="0"/>
                <a:ea typeface="Segoe UI Black"/>
                <a:cs typeface="Segoe UI" panose="020B0502040204020203" pitchFamily="34" charset="0"/>
              </a:rPr>
              <a:t>AGIC </a:t>
            </a:r>
          </a:p>
        </p:txBody>
      </p:sp>
      <p:sp>
        <p:nvSpPr>
          <p:cNvPr id="34" name="Rectangle 33">
            <a:extLst>
              <a:ext uri="{FF2B5EF4-FFF2-40B4-BE49-F238E27FC236}">
                <a16:creationId xmlns:a16="http://schemas.microsoft.com/office/drawing/2014/main" id="{8D6B2169-6A3B-810F-8E0D-9B67323CBF76}"/>
              </a:ext>
            </a:extLst>
          </p:cNvPr>
          <p:cNvSpPr/>
          <p:nvPr/>
        </p:nvSpPr>
        <p:spPr>
          <a:xfrm>
            <a:off x="7437275" y="4619067"/>
            <a:ext cx="1066738" cy="545946"/>
          </a:xfrm>
          <a:prstGeom prst="rect">
            <a:avLst/>
          </a:prstGeom>
          <a:solidFill>
            <a:schemeClr val="accent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err="1">
                <a:latin typeface="Segoe UI" panose="020B0502040204020203" pitchFamily="34" charset="0"/>
                <a:ea typeface="Segoe UI Black" panose="020B0A02040204020203" pitchFamily="34" charset="0"/>
                <a:cs typeface="Segoe UI" panose="020B0502040204020203" pitchFamily="34" charset="0"/>
              </a:rPr>
              <a:t>LibUtils</a:t>
            </a:r>
            <a:endParaRPr lang="en-US" b="1">
              <a:latin typeface="Segoe UI" panose="020B0502040204020203" pitchFamily="34" charset="0"/>
              <a:ea typeface="Segoe UI Black" panose="020B0A02040204020203" pitchFamily="34" charset="0"/>
              <a:cs typeface="Segoe UI" panose="020B0502040204020203" pitchFamily="34" charset="0"/>
            </a:endParaRPr>
          </a:p>
        </p:txBody>
      </p:sp>
      <p:cxnSp>
        <p:nvCxnSpPr>
          <p:cNvPr id="35" name="Straight Arrow Connector 34">
            <a:extLst>
              <a:ext uri="{FF2B5EF4-FFF2-40B4-BE49-F238E27FC236}">
                <a16:creationId xmlns:a16="http://schemas.microsoft.com/office/drawing/2014/main" id="{16A1F761-07E9-8A99-B8C5-DF47C473EB4F}"/>
              </a:ext>
            </a:extLst>
          </p:cNvPr>
          <p:cNvCxnSpPr>
            <a:cxnSpLocks/>
            <a:stCxn id="3" idx="2"/>
            <a:endCxn id="34" idx="0"/>
          </p:cNvCxnSpPr>
          <p:nvPr/>
        </p:nvCxnSpPr>
        <p:spPr>
          <a:xfrm>
            <a:off x="7315200" y="3916680"/>
            <a:ext cx="655444" cy="7023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0A23D8-E4FD-EC26-58C6-2E516C024FAC}"/>
              </a:ext>
            </a:extLst>
          </p:cNvPr>
          <p:cNvSpPr txBox="1"/>
          <p:nvPr/>
        </p:nvSpPr>
        <p:spPr>
          <a:xfrm>
            <a:off x="5547360" y="3097896"/>
            <a:ext cx="856068" cy="307777"/>
          </a:xfrm>
          <a:prstGeom prst="rect">
            <a:avLst/>
          </a:prstGeom>
          <a:noFill/>
        </p:spPr>
        <p:txBody>
          <a:bodyPr wrap="none" rtlCol="0">
            <a:spAutoFit/>
          </a:bodyPr>
          <a:lstStyle/>
          <a:p>
            <a:r>
              <a:rPr lang="en-US" sz="1400" b="1">
                <a:latin typeface="Segoe UI" panose="020B0502040204020203" pitchFamily="34" charset="0"/>
                <a:cs typeface="Segoe UI" panose="020B0502040204020203" pitchFamily="34" charset="0"/>
              </a:rPr>
              <a:t>Call API</a:t>
            </a:r>
          </a:p>
        </p:txBody>
      </p:sp>
      <p:sp>
        <p:nvSpPr>
          <p:cNvPr id="8" name="TextBox 7">
            <a:extLst>
              <a:ext uri="{FF2B5EF4-FFF2-40B4-BE49-F238E27FC236}">
                <a16:creationId xmlns:a16="http://schemas.microsoft.com/office/drawing/2014/main" id="{A6FDE40A-E714-B092-7CA5-FCAB44D1E95B}"/>
              </a:ext>
            </a:extLst>
          </p:cNvPr>
          <p:cNvSpPr txBox="1"/>
          <p:nvPr/>
        </p:nvSpPr>
        <p:spPr>
          <a:xfrm>
            <a:off x="3077039" y="3121223"/>
            <a:ext cx="498855" cy="307777"/>
          </a:xfrm>
          <a:prstGeom prst="rect">
            <a:avLst/>
          </a:prstGeom>
          <a:noFill/>
        </p:spPr>
        <p:txBody>
          <a:bodyPr wrap="none" rtlCol="0">
            <a:spAutoFit/>
          </a:bodyPr>
          <a:lstStyle/>
          <a:p>
            <a:r>
              <a:rPr lang="en-US" sz="1400" b="1">
                <a:latin typeface="Segoe UI" panose="020B0502040204020203" pitchFamily="34" charset="0"/>
                <a:cs typeface="Segoe UI" panose="020B0502040204020203" pitchFamily="34" charset="0"/>
              </a:rPr>
              <a:t>GUI</a:t>
            </a:r>
          </a:p>
        </p:txBody>
      </p:sp>
    </p:spTree>
    <p:extLst>
      <p:ext uri="{BB962C8B-B14F-4D97-AF65-F5344CB8AC3E}">
        <p14:creationId xmlns:p14="http://schemas.microsoft.com/office/powerpoint/2010/main" val="33118940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610A2BA4-9879-98DD-D1D9-8E635F2C790A}"/>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EDA100DE-9E1E-73D7-2E7E-260FFFFDC384}"/>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CBA3FF8D-1EE5-466C-62A8-BC6108634108}"/>
              </a:ext>
            </a:extLst>
          </p:cNvPr>
          <p:cNvSpPr txBox="1">
            <a:spLocks/>
          </p:cNvSpPr>
          <p:nvPr/>
        </p:nvSpPr>
        <p:spPr>
          <a:xfrm>
            <a:off x="258231" y="1302031"/>
            <a:ext cx="11675537" cy="4580140"/>
          </a:xfrm>
          <a:prstGeom prst="rect">
            <a:avLst/>
          </a:prstGeom>
          <a:noFill/>
          <a:ln>
            <a:noFill/>
          </a:ln>
        </p:spPr>
        <p:txBody>
          <a:bodyPr spcFirstLastPara="1" wrap="square" lIns="121899" tIns="121899" rIns="121899" bIns="121899"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r>
              <a:rPr lang="vi-VN" sz="2300" b="1">
                <a:solidFill>
                  <a:schemeClr val="accent2">
                    <a:lumMod val="75000"/>
                    <a:lumOff val="25000"/>
                  </a:schemeClr>
                </a:solidFill>
                <a:latin typeface="Segoe UI" panose="020B0502040204020203" pitchFamily="34" charset="0"/>
                <a:cs typeface="Segoe UI" panose="020B0502040204020203" pitchFamily="34" charset="0"/>
              </a:rPr>
              <a:t>Kịch bản 1: </a:t>
            </a:r>
            <a:r>
              <a:rPr lang="en-US" sz="2300" b="1" err="1">
                <a:solidFill>
                  <a:schemeClr val="accent2">
                    <a:lumMod val="75000"/>
                    <a:lumOff val="25000"/>
                  </a:schemeClr>
                </a:solidFill>
                <a:latin typeface="Segoe UI" panose="020B0502040204020203" pitchFamily="34" charset="0"/>
                <a:cs typeface="Segoe UI" panose="020B0502040204020203" pitchFamily="34" charset="0"/>
              </a:rPr>
              <a:t>Đánh</a:t>
            </a:r>
            <a:r>
              <a:rPr lang="en-US" sz="2300" b="1">
                <a:solidFill>
                  <a:schemeClr val="accent2">
                    <a:lumMod val="75000"/>
                    <a:lumOff val="25000"/>
                  </a:schemeClr>
                </a:solidFill>
                <a:latin typeface="Segoe UI" panose="020B0502040204020203" pitchFamily="34" charset="0"/>
                <a:cs typeface="Segoe UI" panose="020B0502040204020203" pitchFamily="34" charset="0"/>
              </a:rPr>
              <a:t> </a:t>
            </a:r>
            <a:r>
              <a:rPr lang="en-US" sz="2300" b="1" err="1">
                <a:solidFill>
                  <a:schemeClr val="accent2">
                    <a:lumMod val="75000"/>
                    <a:lumOff val="25000"/>
                  </a:schemeClr>
                </a:solidFill>
                <a:latin typeface="Segoe UI" panose="020B0502040204020203" pitchFamily="34" charset="0"/>
                <a:cs typeface="Segoe UI" panose="020B0502040204020203" pitchFamily="34" charset="0"/>
              </a:rPr>
              <a:t>giá</a:t>
            </a:r>
            <a:r>
              <a:rPr lang="en-US" sz="2300" b="1">
                <a:solidFill>
                  <a:schemeClr val="accent2">
                    <a:lumMod val="75000"/>
                    <a:lumOff val="25000"/>
                  </a:schemeClr>
                </a:solidFill>
                <a:latin typeface="Segoe UI" panose="020B0502040204020203" pitchFamily="34" charset="0"/>
                <a:cs typeface="Segoe UI" panose="020B0502040204020203" pitchFamily="34" charset="0"/>
              </a:rPr>
              <a:t> m</a:t>
            </a:r>
            <a:r>
              <a:rPr lang="vi-VN" sz="2300" b="1">
                <a:solidFill>
                  <a:schemeClr val="accent2">
                    <a:lumMod val="75000"/>
                    <a:lumOff val="25000"/>
                  </a:schemeClr>
                </a:solidFill>
                <a:latin typeface="Segoe UI" panose="020B0502040204020203" pitchFamily="34" charset="0"/>
                <a:cs typeface="Segoe UI" panose="020B0502040204020203" pitchFamily="34" charset="0"/>
              </a:rPr>
              <a:t>ô hình được train trên tập Streamspot, Wget và DARPA</a:t>
            </a:r>
          </a:p>
          <a:p>
            <a:pPr marL="0" indent="0" algn="just"/>
            <a:r>
              <a:rPr lang="en-US" sz="2300">
                <a:solidFill>
                  <a:srgbClr val="000000"/>
                </a:solidFill>
                <a:latin typeface="Segoe UI" panose="020B0502040204020203" pitchFamily="34" charset="0"/>
                <a:cs typeface="Segoe UI" panose="020B0502040204020203" pitchFamily="34" charset="0"/>
              </a:rPr>
              <a:t>=&gt; </a:t>
            </a:r>
            <a:r>
              <a:rPr lang="vi-VN" sz="2300">
                <a:solidFill>
                  <a:srgbClr val="000000"/>
                </a:solidFill>
                <a:latin typeface="Segoe UI" panose="020B0502040204020203" pitchFamily="34" charset="0"/>
                <a:cs typeface="Segoe UI" panose="020B0502040204020203" pitchFamily="34" charset="0"/>
              </a:rPr>
              <a:t>MAGIC trên 5 dataset gốc (</a:t>
            </a:r>
            <a:r>
              <a:rPr lang="en-US" sz="2300">
                <a:solidFill>
                  <a:srgbClr val="000000"/>
                </a:solidFill>
                <a:latin typeface="Segoe UI" panose="020B0502040204020203" pitchFamily="34" charset="0"/>
                <a:cs typeface="Segoe UI" panose="020B0502040204020203" pitchFamily="34" charset="0"/>
              </a:rPr>
              <a:t>S</a:t>
            </a:r>
            <a:r>
              <a:rPr lang="vi-VN" sz="2300">
                <a:solidFill>
                  <a:srgbClr val="000000"/>
                </a:solidFill>
                <a:latin typeface="Segoe UI" panose="020B0502040204020203" pitchFamily="34" charset="0"/>
                <a:cs typeface="Segoe UI" panose="020B0502040204020203" pitchFamily="34" charset="0"/>
              </a:rPr>
              <a:t>treamspot, </a:t>
            </a:r>
            <a:r>
              <a:rPr lang="en-US" sz="2300">
                <a:solidFill>
                  <a:srgbClr val="000000"/>
                </a:solidFill>
                <a:latin typeface="Segoe UI" panose="020B0502040204020203" pitchFamily="34" charset="0"/>
                <a:cs typeface="Segoe UI" panose="020B0502040204020203" pitchFamily="34" charset="0"/>
              </a:rPr>
              <a:t>W</a:t>
            </a:r>
            <a:r>
              <a:rPr lang="vi-VN" sz="2300">
                <a:solidFill>
                  <a:srgbClr val="000000"/>
                </a:solidFill>
                <a:latin typeface="Segoe UI" panose="020B0502040204020203" pitchFamily="34" charset="0"/>
                <a:cs typeface="Segoe UI" panose="020B0502040204020203" pitchFamily="34" charset="0"/>
              </a:rPr>
              <a:t>get, </a:t>
            </a:r>
            <a:r>
              <a:rPr lang="en-US" sz="2300">
                <a:solidFill>
                  <a:srgbClr val="000000"/>
                </a:solidFill>
                <a:latin typeface="Segoe UI" panose="020B0502040204020203" pitchFamily="34" charset="0"/>
                <a:cs typeface="Segoe UI" panose="020B0502040204020203" pitchFamily="34" charset="0"/>
              </a:rPr>
              <a:t>D.T</a:t>
            </a:r>
            <a:r>
              <a:rPr lang="vi-VN" sz="2300">
                <a:solidFill>
                  <a:srgbClr val="000000"/>
                </a:solidFill>
                <a:latin typeface="Segoe UI" panose="020B0502040204020203" pitchFamily="34" charset="0"/>
                <a:cs typeface="Segoe UI" panose="020B0502040204020203" pitchFamily="34" charset="0"/>
              </a:rPr>
              <a:t>race, </a:t>
            </a:r>
            <a:r>
              <a:rPr lang="en-US" sz="2300">
                <a:solidFill>
                  <a:srgbClr val="000000"/>
                </a:solidFill>
                <a:latin typeface="Segoe UI" panose="020B0502040204020203" pitchFamily="34" charset="0"/>
                <a:cs typeface="Segoe UI" panose="020B0502040204020203" pitchFamily="34" charset="0"/>
              </a:rPr>
              <a:t>D.T</a:t>
            </a:r>
            <a:r>
              <a:rPr lang="vi-VN" sz="2300">
                <a:solidFill>
                  <a:srgbClr val="000000"/>
                </a:solidFill>
                <a:latin typeface="Segoe UI" panose="020B0502040204020203" pitchFamily="34" charset="0"/>
                <a:cs typeface="Segoe UI" panose="020B0502040204020203" pitchFamily="34" charset="0"/>
              </a:rPr>
              <a:t>heia, </a:t>
            </a:r>
            <a:r>
              <a:rPr lang="en-US" sz="2300">
                <a:solidFill>
                  <a:srgbClr val="000000"/>
                </a:solidFill>
                <a:latin typeface="Segoe UI" panose="020B0502040204020203" pitchFamily="34" charset="0"/>
                <a:cs typeface="Segoe UI" panose="020B0502040204020203" pitchFamily="34" charset="0"/>
              </a:rPr>
              <a:t>D.C</a:t>
            </a:r>
            <a:r>
              <a:rPr lang="vi-VN" sz="2300">
                <a:solidFill>
                  <a:srgbClr val="000000"/>
                </a:solidFill>
                <a:latin typeface="Segoe UI" panose="020B0502040204020203" pitchFamily="34" charset="0"/>
                <a:cs typeface="Segoe UI" panose="020B0502040204020203" pitchFamily="34" charset="0"/>
              </a:rPr>
              <a:t>adets) đều đạt hiệu suất rất cao với AUC &gt; 0.97, trung bình ~0.99; F1-score dao động 0.94–0.99; Precision &amp; Recall luôn trên 0.91. Điều này khẳng định khả năng phân biệt bất thường của MAGIC trong cả kịch bản batch-level và entity-level</a:t>
            </a:r>
            <a:r>
              <a:rPr lang="en-US" sz="2300">
                <a:solidFill>
                  <a:srgbClr val="000000"/>
                </a:solidFill>
                <a:latin typeface="Segoe UI" panose="020B0502040204020203" pitchFamily="34" charset="0"/>
                <a:cs typeface="Segoe UI" panose="020B0502040204020203" pitchFamily="34" charset="0"/>
              </a:rPr>
              <a:t> </a:t>
            </a:r>
            <a:r>
              <a:rPr lang="en-US" sz="2300" err="1">
                <a:solidFill>
                  <a:srgbClr val="000000"/>
                </a:solidFill>
                <a:latin typeface="Segoe UI" panose="020B0502040204020203" pitchFamily="34" charset="0"/>
                <a:cs typeface="Segoe UI" panose="020B0502040204020203" pitchFamily="34" charset="0"/>
              </a:rPr>
              <a:t>là</a:t>
            </a:r>
            <a:r>
              <a:rPr lang="en-US" sz="2300">
                <a:solidFill>
                  <a:srgbClr val="000000"/>
                </a:solidFill>
                <a:latin typeface="Segoe UI" panose="020B0502040204020203" pitchFamily="34" charset="0"/>
                <a:cs typeface="Segoe UI" panose="020B0502040204020203" pitchFamily="34" charset="0"/>
              </a:rPr>
              <a:t> </a:t>
            </a:r>
            <a:r>
              <a:rPr lang="en-US" sz="2300" err="1">
                <a:solidFill>
                  <a:srgbClr val="000000"/>
                </a:solidFill>
                <a:latin typeface="Segoe UI" panose="020B0502040204020203" pitchFamily="34" charset="0"/>
                <a:cs typeface="Segoe UI" panose="020B0502040204020203" pitchFamily="34" charset="0"/>
              </a:rPr>
              <a:t>rất</a:t>
            </a:r>
            <a:r>
              <a:rPr lang="en-US" sz="2300">
                <a:solidFill>
                  <a:srgbClr val="000000"/>
                </a:solidFill>
                <a:latin typeface="Segoe UI" panose="020B0502040204020203" pitchFamily="34" charset="0"/>
                <a:cs typeface="Segoe UI" panose="020B0502040204020203" pitchFamily="34" charset="0"/>
              </a:rPr>
              <a:t> </a:t>
            </a:r>
            <a:r>
              <a:rPr lang="en-US" sz="2300" err="1">
                <a:solidFill>
                  <a:srgbClr val="000000"/>
                </a:solidFill>
                <a:latin typeface="Segoe UI" panose="020B0502040204020203" pitchFamily="34" charset="0"/>
                <a:cs typeface="Segoe UI" panose="020B0502040204020203" pitchFamily="34" charset="0"/>
              </a:rPr>
              <a:t>tốt</a:t>
            </a:r>
            <a:r>
              <a:rPr lang="en-US" sz="2300">
                <a:solidFill>
                  <a:srgbClr val="000000"/>
                </a:solidFill>
                <a:latin typeface="Segoe UI" panose="020B0502040204020203" pitchFamily="34" charset="0"/>
                <a:cs typeface="Segoe UI" panose="020B0502040204020203" pitchFamily="34" charset="0"/>
              </a:rPr>
              <a:t>.</a:t>
            </a:r>
          </a:p>
          <a:p>
            <a:pPr marL="0" indent="0" algn="just"/>
            <a:endParaRPr lang="en-US" sz="2300" b="1">
              <a:solidFill>
                <a:schemeClr val="accent2">
                  <a:lumMod val="75000"/>
                  <a:lumOff val="25000"/>
                </a:schemeClr>
              </a:solidFill>
              <a:latin typeface="Segoe UI" panose="020B0502040204020203" pitchFamily="34" charset="0"/>
              <a:cs typeface="Segoe UI" panose="020B0502040204020203" pitchFamily="34" charset="0"/>
            </a:endParaRPr>
          </a:p>
          <a:p>
            <a:pPr marL="0" indent="0" algn="just"/>
            <a:r>
              <a:rPr lang="vi-VN" sz="2300" b="1">
                <a:solidFill>
                  <a:schemeClr val="accent2">
                    <a:lumMod val="75000"/>
                    <a:lumOff val="25000"/>
                  </a:schemeClr>
                </a:solidFill>
                <a:latin typeface="Segoe UI" panose="020B0502040204020203" pitchFamily="34" charset="0"/>
                <a:cs typeface="Segoe UI" panose="020B0502040204020203" pitchFamily="34" charset="0"/>
              </a:rPr>
              <a:t>Kịch bản 2:</a:t>
            </a:r>
            <a:r>
              <a:rPr lang="en-US" sz="2300" b="1">
                <a:solidFill>
                  <a:schemeClr val="accent2">
                    <a:lumMod val="75000"/>
                    <a:lumOff val="25000"/>
                  </a:schemeClr>
                </a:solidFill>
                <a:latin typeface="Segoe UI" panose="020B0502040204020203" pitchFamily="34" charset="0"/>
                <a:cs typeface="Segoe UI" panose="020B0502040204020203" pitchFamily="34" charset="0"/>
              </a:rPr>
              <a:t> </a:t>
            </a:r>
            <a:r>
              <a:rPr lang="en-US" sz="2300" b="1" err="1">
                <a:solidFill>
                  <a:schemeClr val="accent2">
                    <a:lumMod val="75000"/>
                    <a:lumOff val="25000"/>
                  </a:schemeClr>
                </a:solidFill>
                <a:latin typeface="Segoe UI" panose="020B0502040204020203" pitchFamily="34" charset="0"/>
                <a:cs typeface="Segoe UI" panose="020B0502040204020203" pitchFamily="34" charset="0"/>
              </a:rPr>
              <a:t>Đánh</a:t>
            </a:r>
            <a:r>
              <a:rPr lang="en-US" sz="2300" b="1">
                <a:solidFill>
                  <a:schemeClr val="accent2">
                    <a:lumMod val="75000"/>
                    <a:lumOff val="25000"/>
                  </a:schemeClr>
                </a:solidFill>
                <a:latin typeface="Segoe UI" panose="020B0502040204020203" pitchFamily="34" charset="0"/>
                <a:cs typeface="Segoe UI" panose="020B0502040204020203" pitchFamily="34" charset="0"/>
              </a:rPr>
              <a:t> </a:t>
            </a:r>
            <a:r>
              <a:rPr lang="en-US" sz="2300" b="1" err="1">
                <a:solidFill>
                  <a:schemeClr val="accent2">
                    <a:lumMod val="75000"/>
                    <a:lumOff val="25000"/>
                  </a:schemeClr>
                </a:solidFill>
                <a:latin typeface="Segoe UI" panose="020B0502040204020203" pitchFamily="34" charset="0"/>
                <a:cs typeface="Segoe UI" panose="020B0502040204020203" pitchFamily="34" charset="0"/>
              </a:rPr>
              <a:t>giá</a:t>
            </a:r>
            <a:r>
              <a:rPr lang="en-US" sz="2300" b="1">
                <a:solidFill>
                  <a:schemeClr val="accent2">
                    <a:lumMod val="75000"/>
                    <a:lumOff val="25000"/>
                  </a:schemeClr>
                </a:solidFill>
                <a:latin typeface="Segoe UI" panose="020B0502040204020203" pitchFamily="34" charset="0"/>
                <a:cs typeface="Segoe UI" panose="020B0502040204020203" pitchFamily="34" charset="0"/>
              </a:rPr>
              <a:t> m</a:t>
            </a:r>
            <a:r>
              <a:rPr lang="vi-VN" sz="2300" b="1">
                <a:solidFill>
                  <a:schemeClr val="accent2">
                    <a:lumMod val="75000"/>
                    <a:lumOff val="25000"/>
                  </a:schemeClr>
                </a:solidFill>
                <a:latin typeface="Segoe UI" panose="020B0502040204020203" pitchFamily="34" charset="0"/>
                <a:cs typeface="Segoe UI" panose="020B0502040204020203" pitchFamily="34" charset="0"/>
              </a:rPr>
              <a:t>ô hình được train trên tập </a:t>
            </a:r>
            <a:r>
              <a:rPr lang="en-US" sz="2300" b="1">
                <a:solidFill>
                  <a:schemeClr val="accent2">
                    <a:lumMod val="75000"/>
                    <a:lumOff val="25000"/>
                  </a:schemeClr>
                </a:solidFill>
                <a:latin typeface="Segoe UI" panose="020B0502040204020203" pitchFamily="34" charset="0"/>
                <a:cs typeface="Segoe UI" panose="020B0502040204020203" pitchFamily="34" charset="0"/>
              </a:rPr>
              <a:t>Five </a:t>
            </a:r>
            <a:r>
              <a:rPr lang="vi-VN" sz="2300" b="1">
                <a:solidFill>
                  <a:schemeClr val="accent2">
                    <a:lumMod val="75000"/>
                    <a:lumOff val="25000"/>
                  </a:schemeClr>
                </a:solidFill>
                <a:latin typeface="Segoe UI" panose="020B0502040204020203" pitchFamily="34" charset="0"/>
                <a:cs typeface="Segoe UI" panose="020B0502040204020203" pitchFamily="34" charset="0"/>
              </a:rPr>
              <a:t>Directions</a:t>
            </a:r>
            <a:r>
              <a:rPr lang="en-US" sz="2300" b="1">
                <a:solidFill>
                  <a:schemeClr val="accent2">
                    <a:lumMod val="75000"/>
                    <a:lumOff val="25000"/>
                  </a:schemeClr>
                </a:solidFill>
                <a:latin typeface="Segoe UI" panose="020B0502040204020203" pitchFamily="34" charset="0"/>
                <a:cs typeface="Segoe UI" panose="020B0502040204020203" pitchFamily="34" charset="0"/>
              </a:rPr>
              <a:t> (</a:t>
            </a:r>
            <a:r>
              <a:rPr lang="en-US" sz="2300" b="1" err="1">
                <a:solidFill>
                  <a:schemeClr val="accent2">
                    <a:lumMod val="75000"/>
                    <a:lumOff val="25000"/>
                  </a:schemeClr>
                </a:solidFill>
                <a:latin typeface="Segoe UI" panose="020B0502040204020203" pitchFamily="34" charset="0"/>
                <a:cs typeface="Segoe UI" panose="020B0502040204020203" pitchFamily="34" charset="0"/>
              </a:rPr>
              <a:t>Nhóm</a:t>
            </a:r>
            <a:r>
              <a:rPr lang="en-US" sz="2300" b="1">
                <a:solidFill>
                  <a:schemeClr val="accent2">
                    <a:lumMod val="75000"/>
                    <a:lumOff val="25000"/>
                  </a:schemeClr>
                </a:solidFill>
                <a:latin typeface="Segoe UI" panose="020B0502040204020203" pitchFamily="34" charset="0"/>
                <a:cs typeface="Segoe UI" panose="020B0502040204020203" pitchFamily="34" charset="0"/>
              </a:rPr>
              <a:t> </a:t>
            </a:r>
            <a:r>
              <a:rPr lang="en-US" sz="2300" b="1" err="1">
                <a:solidFill>
                  <a:schemeClr val="accent2">
                    <a:lumMod val="75000"/>
                    <a:lumOff val="25000"/>
                  </a:schemeClr>
                </a:solidFill>
                <a:latin typeface="Segoe UI" panose="020B0502040204020203" pitchFamily="34" charset="0"/>
                <a:cs typeface="Segoe UI" panose="020B0502040204020203" pitchFamily="34" charset="0"/>
              </a:rPr>
              <a:t>tìm</a:t>
            </a:r>
            <a:r>
              <a:rPr lang="en-US" sz="2300" b="1">
                <a:solidFill>
                  <a:schemeClr val="accent2">
                    <a:lumMod val="75000"/>
                    <a:lumOff val="25000"/>
                  </a:schemeClr>
                </a:solidFill>
                <a:latin typeface="Segoe UI" panose="020B0502040204020203" pitchFamily="34" charset="0"/>
                <a:cs typeface="Segoe UI" panose="020B0502040204020203" pitchFamily="34" charset="0"/>
              </a:rPr>
              <a:t> </a:t>
            </a:r>
            <a:r>
              <a:rPr lang="en-US" sz="2300" b="1" err="1">
                <a:solidFill>
                  <a:schemeClr val="accent2">
                    <a:lumMod val="75000"/>
                    <a:lumOff val="25000"/>
                  </a:schemeClr>
                </a:solidFill>
                <a:latin typeface="Segoe UI" panose="020B0502040204020203" pitchFamily="34" charset="0"/>
                <a:cs typeface="Segoe UI" panose="020B0502040204020203" pitchFamily="34" charset="0"/>
              </a:rPr>
              <a:t>thêm</a:t>
            </a:r>
            <a:r>
              <a:rPr lang="en-US" sz="2300" b="1">
                <a:solidFill>
                  <a:schemeClr val="accent2">
                    <a:lumMod val="75000"/>
                    <a:lumOff val="25000"/>
                  </a:schemeClr>
                </a:solidFill>
                <a:latin typeface="Segoe UI" panose="020B0502040204020203" pitchFamily="34" charset="0"/>
                <a:cs typeface="Segoe UI" panose="020B0502040204020203" pitchFamily="34" charset="0"/>
              </a:rPr>
              <a:t>)</a:t>
            </a:r>
            <a:endParaRPr lang="vi-VN" sz="2300" b="1">
              <a:solidFill>
                <a:schemeClr val="accent2">
                  <a:lumMod val="75000"/>
                  <a:lumOff val="25000"/>
                </a:schemeClr>
              </a:solidFill>
              <a:latin typeface="Segoe UI" panose="020B0502040204020203" pitchFamily="34" charset="0"/>
              <a:cs typeface="Segoe UI" panose="020B0502040204020203" pitchFamily="34" charset="0"/>
            </a:endParaRPr>
          </a:p>
          <a:p>
            <a:pPr marL="0" indent="0" algn="just"/>
            <a:r>
              <a:rPr lang="en-US" sz="2300" b="1">
                <a:solidFill>
                  <a:schemeClr val="bg2">
                    <a:lumMod val="10000"/>
                  </a:schemeClr>
                </a:solidFill>
                <a:latin typeface="Segoe UI" panose="020B0502040204020203" pitchFamily="34" charset="0"/>
                <a:cs typeface="Segoe UI" panose="020B0502040204020203" pitchFamily="34" charset="0"/>
              </a:rPr>
              <a:t>=&gt; </a:t>
            </a:r>
            <a:r>
              <a:rPr lang="vi-VN" sz="2300">
                <a:solidFill>
                  <a:schemeClr val="bg2">
                    <a:lumMod val="10000"/>
                  </a:schemeClr>
                </a:solidFill>
                <a:latin typeface="Segoe UI" panose="020B0502040204020203" pitchFamily="34" charset="0"/>
                <a:cs typeface="Segoe UI" panose="020B0502040204020203" pitchFamily="34" charset="0"/>
              </a:rPr>
              <a:t>MAGIC trên dataset tự thêm (</a:t>
            </a:r>
            <a:r>
              <a:rPr lang="en-US" sz="2300">
                <a:solidFill>
                  <a:schemeClr val="bg2">
                    <a:lumMod val="10000"/>
                  </a:schemeClr>
                </a:solidFill>
                <a:latin typeface="Segoe UI" panose="020B0502040204020203" pitchFamily="34" charset="0"/>
                <a:cs typeface="Segoe UI" panose="020B0502040204020203" pitchFamily="34" charset="0"/>
              </a:rPr>
              <a:t>F</a:t>
            </a:r>
            <a:r>
              <a:rPr lang="vi-VN" sz="2300">
                <a:solidFill>
                  <a:schemeClr val="bg2">
                    <a:lumMod val="10000"/>
                  </a:schemeClr>
                </a:solidFill>
                <a:latin typeface="Segoe UI" panose="020B0502040204020203" pitchFamily="34" charset="0"/>
                <a:cs typeface="Segoe UI" panose="020B0502040204020203" pitchFamily="34" charset="0"/>
              </a:rPr>
              <a:t>ive</a:t>
            </a:r>
            <a:r>
              <a:rPr lang="en-US" sz="2300">
                <a:solidFill>
                  <a:schemeClr val="bg2">
                    <a:lumMod val="10000"/>
                  </a:schemeClr>
                </a:solidFill>
                <a:latin typeface="Segoe UI" panose="020B0502040204020203" pitchFamily="34" charset="0"/>
                <a:cs typeface="Segoe UI" panose="020B0502040204020203" pitchFamily="34" charset="0"/>
              </a:rPr>
              <a:t> D</a:t>
            </a:r>
            <a:r>
              <a:rPr lang="vi-VN" sz="2300">
                <a:solidFill>
                  <a:schemeClr val="bg2">
                    <a:lumMod val="10000"/>
                  </a:schemeClr>
                </a:solidFill>
                <a:latin typeface="Segoe UI" panose="020B0502040204020203" pitchFamily="34" charset="0"/>
                <a:cs typeface="Segoe UI" panose="020B0502040204020203" pitchFamily="34" charset="0"/>
              </a:rPr>
              <a:t>irections) cho thấy AUC ~ 0.75 nhưng Recall = 0 ⇒ mô hình chưa bắt được node độc hại nào, mặc dù Precision = 1.0. Kết quả này chỉ ra sự khác biệt lớn về phân phối đặc trưng của FiveDirections so với các dataset trong bài báo, và nhấn mạnh nhu cầu tinh chỉnh masking strategy hoặc thêm bước self-supervision phù hợp để mô hình có thể generalize tốt hơn trên data “thô” thực tế.</a:t>
            </a:r>
            <a:endParaRPr lang="en-US" sz="2300">
              <a:solidFill>
                <a:schemeClr val="bg2">
                  <a:lumMod val="10000"/>
                </a:schemeClr>
              </a:solidFill>
              <a:latin typeface="Segoe UI" panose="020B0502040204020203" pitchFamily="34" charset="0"/>
              <a:cs typeface="Segoe UI" panose="020B0502040204020203" pitchFamily="34" charset="0"/>
            </a:endParaRPr>
          </a:p>
          <a:p>
            <a:pPr marL="342900" indent="-342900" algn="just">
              <a:buFont typeface="Calibri"/>
              <a:buChar char="-"/>
            </a:pPr>
            <a:endParaRPr lang="vi-VN" sz="2300">
              <a:solidFill>
                <a:schemeClr val="bg2">
                  <a:lumMod val="10000"/>
                </a:schemeClr>
              </a:solidFill>
              <a:latin typeface="Segoe UI" panose="020B0502040204020203" pitchFamily="34" charset="0"/>
              <a:cs typeface="Segoe UI" panose="020B0502040204020203" pitchFamily="34" charset="0"/>
            </a:endParaRPr>
          </a:p>
          <a:p>
            <a:pPr marL="342900" indent="-342900" algn="just">
              <a:buFont typeface="Calibri"/>
              <a:buChar char="-"/>
            </a:pPr>
            <a:endParaRPr lang="vi-VN" sz="2300">
              <a:solidFill>
                <a:schemeClr val="bg2">
                  <a:lumMod val="10000"/>
                </a:schemeClr>
              </a:solidFill>
              <a:latin typeface="Segoe UI" panose="020B0502040204020203" pitchFamily="34" charset="0"/>
              <a:cs typeface="Segoe UI" panose="020B0502040204020203" pitchFamily="34" charset="0"/>
            </a:endParaRPr>
          </a:p>
          <a:p>
            <a:pPr marL="0" indent="0" algn="just"/>
            <a:endParaRPr lang="vi-VN" sz="2300">
              <a:solidFill>
                <a:schemeClr val="bg2">
                  <a:lumMod val="10000"/>
                </a:schemeClr>
              </a:solidFill>
              <a:latin typeface="Segoe UI" panose="020B0502040204020203" pitchFamily="34" charset="0"/>
              <a:cs typeface="Segoe UI" panose="020B0502040204020203" pitchFamily="34" charset="0"/>
            </a:endParaRPr>
          </a:p>
          <a:p>
            <a:pPr marL="0" indent="0" algn="just">
              <a:lnSpc>
                <a:spcPct val="150000"/>
              </a:lnSpc>
            </a:pPr>
            <a:endParaRPr lang="vi-VN" sz="2300">
              <a:solidFill>
                <a:schemeClr val="bg2">
                  <a:lumMod val="10000"/>
                </a:schemeClr>
              </a:solidFill>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FF3316D0-B9C3-1882-EEF2-DD2C6D47089D}"/>
              </a:ext>
            </a:extLst>
          </p:cNvPr>
          <p:cNvSpPr txBox="1">
            <a:spLocks/>
          </p:cNvSpPr>
          <p:nvPr/>
        </p:nvSpPr>
        <p:spPr>
          <a:xfrm>
            <a:off x="2629613" y="463502"/>
            <a:ext cx="6932774"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3. Các </a:t>
            </a:r>
            <a:r>
              <a:rPr lang="en-US" sz="4250" err="1">
                <a:solidFill>
                  <a:schemeClr val="accent2">
                    <a:lumMod val="90000"/>
                    <a:lumOff val="10000"/>
                  </a:schemeClr>
                </a:solidFill>
                <a:latin typeface="Segoe UI Black"/>
                <a:ea typeface="Segoe UI Black"/>
                <a:cs typeface="Segoe UI"/>
              </a:rPr>
              <a:t>thí</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nghiệm</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chính</a:t>
            </a:r>
            <a:endParaRPr lang="en-US" sz="4250">
              <a:solidFill>
                <a:schemeClr val="accent2">
                  <a:lumMod val="90000"/>
                  <a:lumOff val="10000"/>
                </a:schemeClr>
              </a:solidFill>
              <a:latin typeface="Segoe UI Black"/>
              <a:ea typeface="Segoe UI Black"/>
              <a:cs typeface="Segoe UI"/>
            </a:endParaRPr>
          </a:p>
        </p:txBody>
      </p:sp>
      <p:sp>
        <p:nvSpPr>
          <p:cNvPr id="6" name="Slide Number Placeholder 5">
            <a:extLst>
              <a:ext uri="{FF2B5EF4-FFF2-40B4-BE49-F238E27FC236}">
                <a16:creationId xmlns:a16="http://schemas.microsoft.com/office/drawing/2014/main" id="{934CD080-4897-3085-76EE-69451F18AB2E}"/>
              </a:ext>
            </a:extLst>
          </p:cNvPr>
          <p:cNvSpPr>
            <a:spLocks noGrp="1"/>
          </p:cNvSpPr>
          <p:nvPr>
            <p:ph type="sldNum" sz="quarter" idx="12"/>
          </p:nvPr>
        </p:nvSpPr>
        <p:spPr/>
        <p:txBody>
          <a:bodyPr/>
          <a:lstStyle/>
          <a:p>
            <a:fld id="{26CD1BBE-499F-4F75-B187-D06EA77B0F77}" type="slidenum">
              <a:rPr lang="en-US" smtClean="0"/>
              <a:pPr/>
              <a:t>11</a:t>
            </a:fld>
            <a:endParaRPr lang="en-US"/>
          </a:p>
        </p:txBody>
      </p:sp>
    </p:spTree>
    <p:extLst>
      <p:ext uri="{BB962C8B-B14F-4D97-AF65-F5344CB8AC3E}">
        <p14:creationId xmlns:p14="http://schemas.microsoft.com/office/powerpoint/2010/main" val="2390087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96A684C-0A17-E90D-0E37-12223776BB70}"/>
              </a:ext>
            </a:extLst>
          </p:cNvPr>
          <p:cNvSpPr>
            <a:spLocks noGrp="1"/>
          </p:cNvSpPr>
          <p:nvPr>
            <p:ph type="sldNum" sz="quarter" idx="12"/>
          </p:nvPr>
        </p:nvSpPr>
        <p:spPr/>
        <p:txBody>
          <a:bodyPr/>
          <a:lstStyle/>
          <a:p>
            <a:fld id="{26CD1BBE-499F-4F75-B187-D06EA77B0F77}" type="slidenum">
              <a:rPr lang="en-US" smtClean="0"/>
              <a:pPr/>
              <a:t>12</a:t>
            </a:fld>
            <a:endParaRPr lang="en-US"/>
          </a:p>
        </p:txBody>
      </p:sp>
      <p:pic>
        <p:nvPicPr>
          <p:cNvPr id="7" name="Picture 6" descr="A screenshot of a graph&#10;&#10;AI-generated content may be incorrect.">
            <a:extLst>
              <a:ext uri="{FF2B5EF4-FFF2-40B4-BE49-F238E27FC236}">
                <a16:creationId xmlns:a16="http://schemas.microsoft.com/office/drawing/2014/main" id="{973FDA6A-A911-675F-A4AD-59BD9A785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342" y="1122538"/>
            <a:ext cx="8241315" cy="5325252"/>
          </a:xfrm>
          <a:prstGeom prst="rect">
            <a:avLst/>
          </a:prstGeom>
          <a:ln>
            <a:solidFill>
              <a:schemeClr val="accent1">
                <a:lumMod val="50000"/>
              </a:schemeClr>
            </a:solidFill>
          </a:ln>
        </p:spPr>
      </p:pic>
      <p:sp>
        <p:nvSpPr>
          <p:cNvPr id="8" name="Google Shape;242;p31">
            <a:extLst>
              <a:ext uri="{FF2B5EF4-FFF2-40B4-BE49-F238E27FC236}">
                <a16:creationId xmlns:a16="http://schemas.microsoft.com/office/drawing/2014/main" id="{E847BEC7-154A-13B0-5432-F9AF3911A057}"/>
              </a:ext>
            </a:extLst>
          </p:cNvPr>
          <p:cNvSpPr txBox="1">
            <a:spLocks/>
          </p:cNvSpPr>
          <p:nvPr/>
        </p:nvSpPr>
        <p:spPr>
          <a:xfrm>
            <a:off x="252172" y="126365"/>
            <a:ext cx="10131348"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3. Các </a:t>
            </a:r>
            <a:r>
              <a:rPr lang="en-US" sz="4250" err="1">
                <a:solidFill>
                  <a:schemeClr val="accent2">
                    <a:lumMod val="90000"/>
                    <a:lumOff val="10000"/>
                  </a:schemeClr>
                </a:solidFill>
                <a:latin typeface="Segoe UI Black"/>
                <a:ea typeface="Segoe UI Black"/>
                <a:cs typeface="Segoe UI"/>
              </a:rPr>
              <a:t>thí</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nghiệm</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chính</a:t>
            </a:r>
            <a:r>
              <a:rPr lang="en-US" sz="4250">
                <a:solidFill>
                  <a:schemeClr val="accent2">
                    <a:lumMod val="90000"/>
                    <a:lumOff val="10000"/>
                  </a:schemeClr>
                </a:solidFill>
                <a:latin typeface="Segoe UI Black"/>
                <a:ea typeface="Segoe UI Black"/>
                <a:cs typeface="Segoe UI"/>
              </a:rPr>
              <a:t> – </a:t>
            </a:r>
            <a:r>
              <a:rPr lang="en-US" sz="4250" err="1">
                <a:solidFill>
                  <a:schemeClr val="accent2">
                    <a:lumMod val="90000"/>
                    <a:lumOff val="10000"/>
                  </a:schemeClr>
                </a:solidFill>
                <a:latin typeface="Segoe UI Black"/>
                <a:ea typeface="Segoe UI Black"/>
                <a:cs typeface="Segoe UI"/>
              </a:rPr>
              <a:t>Kịch</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bản</a:t>
            </a:r>
            <a:r>
              <a:rPr lang="en-US" sz="4250">
                <a:solidFill>
                  <a:schemeClr val="accent2">
                    <a:lumMod val="90000"/>
                    <a:lumOff val="10000"/>
                  </a:schemeClr>
                </a:solidFill>
                <a:latin typeface="Segoe UI Black"/>
                <a:ea typeface="Segoe UI Black"/>
                <a:cs typeface="Segoe UI"/>
              </a:rPr>
              <a:t> 1</a:t>
            </a:r>
          </a:p>
        </p:txBody>
      </p:sp>
    </p:spTree>
    <p:extLst>
      <p:ext uri="{BB962C8B-B14F-4D97-AF65-F5344CB8AC3E}">
        <p14:creationId xmlns:p14="http://schemas.microsoft.com/office/powerpoint/2010/main" val="278567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29CB6C-5D02-FBDC-E5F7-FA06126E0E2D}"/>
              </a:ext>
            </a:extLst>
          </p:cNvPr>
          <p:cNvSpPr>
            <a:spLocks noGrp="1"/>
          </p:cNvSpPr>
          <p:nvPr>
            <p:ph type="sldNum" sz="quarter" idx="12"/>
          </p:nvPr>
        </p:nvSpPr>
        <p:spPr/>
        <p:txBody>
          <a:bodyPr/>
          <a:lstStyle/>
          <a:p>
            <a:fld id="{26CD1BBE-499F-4F75-B187-D06EA77B0F77}" type="slidenum">
              <a:rPr lang="en-US" smtClean="0"/>
              <a:pPr/>
              <a:t>13</a:t>
            </a:fld>
            <a:endParaRPr lang="en-US"/>
          </a:p>
        </p:txBody>
      </p:sp>
      <p:pic>
        <p:nvPicPr>
          <p:cNvPr id="6" name="Picture 5" descr="A group of pie charts&#10;&#10;AI-generated content may be incorrect.">
            <a:extLst>
              <a:ext uri="{FF2B5EF4-FFF2-40B4-BE49-F238E27FC236}">
                <a16:creationId xmlns:a16="http://schemas.microsoft.com/office/drawing/2014/main" id="{97379D2D-296C-B1F7-6A4A-C1AD9FA9D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761" y="1046945"/>
            <a:ext cx="8118477" cy="5309405"/>
          </a:xfrm>
          <a:prstGeom prst="rect">
            <a:avLst/>
          </a:prstGeom>
          <a:ln>
            <a:solidFill>
              <a:schemeClr val="accent1">
                <a:lumMod val="50000"/>
              </a:schemeClr>
            </a:solidFill>
          </a:ln>
        </p:spPr>
      </p:pic>
      <p:sp>
        <p:nvSpPr>
          <p:cNvPr id="8" name="Google Shape;242;p31">
            <a:extLst>
              <a:ext uri="{FF2B5EF4-FFF2-40B4-BE49-F238E27FC236}">
                <a16:creationId xmlns:a16="http://schemas.microsoft.com/office/drawing/2014/main" id="{5541F500-E86B-F202-FCD2-765D7D9E67FE}"/>
              </a:ext>
            </a:extLst>
          </p:cNvPr>
          <p:cNvSpPr txBox="1">
            <a:spLocks/>
          </p:cNvSpPr>
          <p:nvPr/>
        </p:nvSpPr>
        <p:spPr>
          <a:xfrm>
            <a:off x="252172" y="126365"/>
            <a:ext cx="10131348"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3. Các </a:t>
            </a:r>
            <a:r>
              <a:rPr lang="en-US" sz="4250" err="1">
                <a:solidFill>
                  <a:schemeClr val="accent2">
                    <a:lumMod val="90000"/>
                    <a:lumOff val="10000"/>
                  </a:schemeClr>
                </a:solidFill>
                <a:latin typeface="Segoe UI Black"/>
                <a:ea typeface="Segoe UI Black"/>
                <a:cs typeface="Segoe UI"/>
              </a:rPr>
              <a:t>thí</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nghiệm</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chính</a:t>
            </a:r>
            <a:r>
              <a:rPr lang="en-US" sz="4250">
                <a:solidFill>
                  <a:schemeClr val="accent2">
                    <a:lumMod val="90000"/>
                    <a:lumOff val="10000"/>
                  </a:schemeClr>
                </a:solidFill>
                <a:latin typeface="Segoe UI Black"/>
                <a:ea typeface="Segoe UI Black"/>
                <a:cs typeface="Segoe UI"/>
              </a:rPr>
              <a:t> – </a:t>
            </a:r>
            <a:r>
              <a:rPr lang="en-US" sz="4250" err="1">
                <a:solidFill>
                  <a:schemeClr val="accent2">
                    <a:lumMod val="90000"/>
                    <a:lumOff val="10000"/>
                  </a:schemeClr>
                </a:solidFill>
                <a:latin typeface="Segoe UI Black"/>
                <a:ea typeface="Segoe UI Black"/>
                <a:cs typeface="Segoe UI"/>
              </a:rPr>
              <a:t>Kịch</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bản</a:t>
            </a:r>
            <a:r>
              <a:rPr lang="en-US" sz="4250">
                <a:solidFill>
                  <a:schemeClr val="accent2">
                    <a:lumMod val="90000"/>
                    <a:lumOff val="10000"/>
                  </a:schemeClr>
                </a:solidFill>
                <a:latin typeface="Segoe UI Black"/>
                <a:ea typeface="Segoe UI Black"/>
                <a:cs typeface="Segoe UI"/>
              </a:rPr>
              <a:t> 1</a:t>
            </a:r>
          </a:p>
        </p:txBody>
      </p:sp>
    </p:spTree>
    <p:extLst>
      <p:ext uri="{BB962C8B-B14F-4D97-AF65-F5344CB8AC3E}">
        <p14:creationId xmlns:p14="http://schemas.microsoft.com/office/powerpoint/2010/main" val="17231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3644D-AAC8-F819-ECED-CB761BB2C45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1913D5-11E1-0E9D-9EB6-65F77F1A14CD}"/>
              </a:ext>
            </a:extLst>
          </p:cNvPr>
          <p:cNvSpPr>
            <a:spLocks noGrp="1"/>
          </p:cNvSpPr>
          <p:nvPr>
            <p:ph type="sldNum" sz="quarter" idx="12"/>
          </p:nvPr>
        </p:nvSpPr>
        <p:spPr/>
        <p:txBody>
          <a:bodyPr/>
          <a:lstStyle/>
          <a:p>
            <a:fld id="{26CD1BBE-499F-4F75-B187-D06EA77B0F77}" type="slidenum">
              <a:rPr lang="en-US" smtClean="0"/>
              <a:pPr/>
              <a:t>14</a:t>
            </a:fld>
            <a:endParaRPr lang="en-US"/>
          </a:p>
        </p:txBody>
      </p:sp>
      <p:sp>
        <p:nvSpPr>
          <p:cNvPr id="8" name="Google Shape;242;p31">
            <a:extLst>
              <a:ext uri="{FF2B5EF4-FFF2-40B4-BE49-F238E27FC236}">
                <a16:creationId xmlns:a16="http://schemas.microsoft.com/office/drawing/2014/main" id="{539D748B-4E42-370E-92D4-1C67A90853C4}"/>
              </a:ext>
            </a:extLst>
          </p:cNvPr>
          <p:cNvSpPr txBox="1">
            <a:spLocks/>
          </p:cNvSpPr>
          <p:nvPr/>
        </p:nvSpPr>
        <p:spPr>
          <a:xfrm>
            <a:off x="252172" y="126365"/>
            <a:ext cx="10131348"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3. Các </a:t>
            </a:r>
            <a:r>
              <a:rPr lang="en-US" sz="4250" err="1">
                <a:solidFill>
                  <a:schemeClr val="accent2">
                    <a:lumMod val="90000"/>
                    <a:lumOff val="10000"/>
                  </a:schemeClr>
                </a:solidFill>
                <a:latin typeface="Segoe UI Black"/>
                <a:ea typeface="Segoe UI Black"/>
                <a:cs typeface="Segoe UI"/>
              </a:rPr>
              <a:t>thí</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nghiệm</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chính</a:t>
            </a:r>
            <a:r>
              <a:rPr lang="en-US" sz="4250">
                <a:solidFill>
                  <a:schemeClr val="accent2">
                    <a:lumMod val="90000"/>
                    <a:lumOff val="10000"/>
                  </a:schemeClr>
                </a:solidFill>
                <a:latin typeface="Segoe UI Black"/>
                <a:ea typeface="Segoe UI Black"/>
                <a:cs typeface="Segoe UI"/>
              </a:rPr>
              <a:t> – </a:t>
            </a:r>
            <a:r>
              <a:rPr lang="en-US" sz="4250" err="1">
                <a:solidFill>
                  <a:schemeClr val="accent2">
                    <a:lumMod val="90000"/>
                    <a:lumOff val="10000"/>
                  </a:schemeClr>
                </a:solidFill>
                <a:latin typeface="Segoe UI Black"/>
                <a:ea typeface="Segoe UI Black"/>
                <a:cs typeface="Segoe UI"/>
              </a:rPr>
              <a:t>Kịch</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bản</a:t>
            </a:r>
            <a:r>
              <a:rPr lang="en-US" sz="4250">
                <a:solidFill>
                  <a:schemeClr val="accent2">
                    <a:lumMod val="90000"/>
                    <a:lumOff val="10000"/>
                  </a:schemeClr>
                </a:solidFill>
                <a:latin typeface="Segoe UI Black"/>
                <a:ea typeface="Segoe UI Black"/>
                <a:cs typeface="Segoe UI"/>
              </a:rPr>
              <a:t> 2</a:t>
            </a:r>
          </a:p>
        </p:txBody>
      </p:sp>
      <p:pic>
        <p:nvPicPr>
          <p:cNvPr id="3" name="Picture 2" descr="A group of colorful bars&#10;&#10;AI-generated content may be incorrect.">
            <a:extLst>
              <a:ext uri="{FF2B5EF4-FFF2-40B4-BE49-F238E27FC236}">
                <a16:creationId xmlns:a16="http://schemas.microsoft.com/office/drawing/2014/main" id="{CB6A8416-E0AF-1127-2F96-1D2BC4A63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299" y="1146135"/>
            <a:ext cx="8421402" cy="5392777"/>
          </a:xfrm>
          <a:prstGeom prst="rect">
            <a:avLst/>
          </a:prstGeom>
          <a:ln>
            <a:solidFill>
              <a:schemeClr val="accent1">
                <a:lumMod val="50000"/>
              </a:schemeClr>
            </a:solidFill>
          </a:ln>
        </p:spPr>
      </p:pic>
    </p:spTree>
    <p:extLst>
      <p:ext uri="{BB962C8B-B14F-4D97-AF65-F5344CB8AC3E}">
        <p14:creationId xmlns:p14="http://schemas.microsoft.com/office/powerpoint/2010/main" val="144500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93EDB-27F2-1B44-F4E8-2B95B84622B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70A162-748E-716E-1D79-A452FCE5137F}"/>
              </a:ext>
            </a:extLst>
          </p:cNvPr>
          <p:cNvSpPr>
            <a:spLocks noGrp="1"/>
          </p:cNvSpPr>
          <p:nvPr>
            <p:ph type="sldNum" sz="quarter" idx="12"/>
          </p:nvPr>
        </p:nvSpPr>
        <p:spPr/>
        <p:txBody>
          <a:bodyPr/>
          <a:lstStyle/>
          <a:p>
            <a:fld id="{26CD1BBE-499F-4F75-B187-D06EA77B0F77}" type="slidenum">
              <a:rPr lang="en-US" smtClean="0"/>
              <a:pPr/>
              <a:t>15</a:t>
            </a:fld>
            <a:endParaRPr lang="en-US"/>
          </a:p>
        </p:txBody>
      </p:sp>
      <p:sp>
        <p:nvSpPr>
          <p:cNvPr id="8" name="Google Shape;242;p31">
            <a:extLst>
              <a:ext uri="{FF2B5EF4-FFF2-40B4-BE49-F238E27FC236}">
                <a16:creationId xmlns:a16="http://schemas.microsoft.com/office/drawing/2014/main" id="{FFCF33D8-6668-A1E9-3EEA-1FF8B02DB26D}"/>
              </a:ext>
            </a:extLst>
          </p:cNvPr>
          <p:cNvSpPr txBox="1">
            <a:spLocks/>
          </p:cNvSpPr>
          <p:nvPr/>
        </p:nvSpPr>
        <p:spPr>
          <a:xfrm>
            <a:off x="252172" y="126365"/>
            <a:ext cx="10131348"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3. Các </a:t>
            </a:r>
            <a:r>
              <a:rPr lang="en-US" sz="4250" err="1">
                <a:solidFill>
                  <a:schemeClr val="accent2">
                    <a:lumMod val="90000"/>
                    <a:lumOff val="10000"/>
                  </a:schemeClr>
                </a:solidFill>
                <a:latin typeface="Segoe UI Black"/>
                <a:ea typeface="Segoe UI Black"/>
                <a:cs typeface="Segoe UI"/>
              </a:rPr>
              <a:t>thí</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nghiệm</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chính</a:t>
            </a:r>
            <a:r>
              <a:rPr lang="en-US" sz="4250">
                <a:solidFill>
                  <a:schemeClr val="accent2">
                    <a:lumMod val="90000"/>
                    <a:lumOff val="10000"/>
                  </a:schemeClr>
                </a:solidFill>
                <a:latin typeface="Segoe UI Black"/>
                <a:ea typeface="Segoe UI Black"/>
                <a:cs typeface="Segoe UI"/>
              </a:rPr>
              <a:t> – </a:t>
            </a:r>
            <a:r>
              <a:rPr lang="en-US" sz="4250" err="1">
                <a:solidFill>
                  <a:schemeClr val="accent2">
                    <a:lumMod val="90000"/>
                    <a:lumOff val="10000"/>
                  </a:schemeClr>
                </a:solidFill>
                <a:latin typeface="Segoe UI Black"/>
                <a:ea typeface="Segoe UI Black"/>
                <a:cs typeface="Segoe UI"/>
              </a:rPr>
              <a:t>Kịch</a:t>
            </a:r>
            <a:r>
              <a:rPr lang="en-US" sz="4250">
                <a:solidFill>
                  <a:schemeClr val="accent2">
                    <a:lumMod val="90000"/>
                    <a:lumOff val="10000"/>
                  </a:schemeClr>
                </a:solidFill>
                <a:latin typeface="Segoe UI Black"/>
                <a:ea typeface="Segoe UI Black"/>
                <a:cs typeface="Segoe UI"/>
              </a:rPr>
              <a:t> </a:t>
            </a:r>
            <a:r>
              <a:rPr lang="en-US" sz="4250" err="1">
                <a:solidFill>
                  <a:schemeClr val="accent2">
                    <a:lumMod val="90000"/>
                    <a:lumOff val="10000"/>
                  </a:schemeClr>
                </a:solidFill>
                <a:latin typeface="Segoe UI Black"/>
                <a:ea typeface="Segoe UI Black"/>
                <a:cs typeface="Segoe UI"/>
              </a:rPr>
              <a:t>bản</a:t>
            </a:r>
            <a:r>
              <a:rPr lang="en-US" sz="4250">
                <a:solidFill>
                  <a:schemeClr val="accent2">
                    <a:lumMod val="90000"/>
                    <a:lumOff val="10000"/>
                  </a:schemeClr>
                </a:solidFill>
                <a:latin typeface="Segoe UI Black"/>
                <a:ea typeface="Segoe UI Black"/>
                <a:cs typeface="Segoe UI"/>
              </a:rPr>
              <a:t> 2</a:t>
            </a:r>
          </a:p>
        </p:txBody>
      </p:sp>
      <p:pic>
        <p:nvPicPr>
          <p:cNvPr id="7" name="Picture 6" descr="A group of circles with numbers and lines&#10;&#10;AI-generated content may be incorrect.">
            <a:extLst>
              <a:ext uri="{FF2B5EF4-FFF2-40B4-BE49-F238E27FC236}">
                <a16:creationId xmlns:a16="http://schemas.microsoft.com/office/drawing/2014/main" id="{0E537108-7886-06F4-DE70-B4E1A18D1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577" y="1069458"/>
            <a:ext cx="8268845" cy="5401246"/>
          </a:xfrm>
          <a:prstGeom prst="rect">
            <a:avLst/>
          </a:prstGeom>
          <a:ln>
            <a:solidFill>
              <a:schemeClr val="accent1">
                <a:lumMod val="50000"/>
              </a:schemeClr>
            </a:solidFill>
          </a:ln>
        </p:spPr>
      </p:pic>
    </p:spTree>
    <p:extLst>
      <p:ext uri="{BB962C8B-B14F-4D97-AF65-F5344CB8AC3E}">
        <p14:creationId xmlns:p14="http://schemas.microsoft.com/office/powerpoint/2010/main" val="59990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0E65FE27-BD86-993E-2AEE-0EF5ED133B85}"/>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A0EEA463-F3B0-6FB7-BE61-4356CD4B6657}"/>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CE0D0E36-9B07-05E0-FF1D-36FC2A980B85}"/>
              </a:ext>
            </a:extLst>
          </p:cNvPr>
          <p:cNvSpPr txBox="1">
            <a:spLocks/>
          </p:cNvSpPr>
          <p:nvPr/>
        </p:nvSpPr>
        <p:spPr>
          <a:xfrm>
            <a:off x="774685" y="1011108"/>
            <a:ext cx="11193795" cy="5345242"/>
          </a:xfrm>
          <a:prstGeom prst="rect">
            <a:avLst/>
          </a:prstGeom>
          <a:noFill/>
          <a:ln>
            <a:noFill/>
          </a:ln>
        </p:spPr>
        <p:txBody>
          <a:bodyPr spcFirstLastPara="1" wrap="square" lIns="121899" tIns="121899" rIns="121899" bIns="121899"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20000"/>
              </a:lnSpc>
            </a:pPr>
            <a:r>
              <a:rPr lang="en-US" sz="2400" b="1">
                <a:solidFill>
                  <a:schemeClr val="accent1">
                    <a:lumMod val="75000"/>
                  </a:schemeClr>
                </a:solidFill>
                <a:latin typeface="Segoe UI" panose="020B0502040204020203" pitchFamily="34" charset="0"/>
                <a:cs typeface="Segoe UI" panose="020B0502040204020203" pitchFamily="34" charset="0"/>
              </a:rPr>
              <a:t>4.1. </a:t>
            </a:r>
            <a:r>
              <a:rPr lang="en-US" sz="2400" b="1" err="1">
                <a:solidFill>
                  <a:schemeClr val="accent1">
                    <a:lumMod val="75000"/>
                  </a:schemeClr>
                </a:solidFill>
                <a:latin typeface="Segoe UI" panose="020B0502040204020203" pitchFamily="34" charset="0"/>
                <a:cs typeface="Segoe UI" panose="020B0502040204020203" pitchFamily="34" charset="0"/>
              </a:rPr>
              <a:t>Ưu</a:t>
            </a:r>
            <a:r>
              <a:rPr lang="en-US" sz="2400" b="1">
                <a:solidFill>
                  <a:schemeClr val="accent1">
                    <a:lumMod val="75000"/>
                  </a:schemeClr>
                </a:solidFill>
                <a:latin typeface="Segoe UI" panose="020B0502040204020203" pitchFamily="34" charset="0"/>
                <a:cs typeface="Segoe UI" panose="020B0502040204020203" pitchFamily="34" charset="0"/>
              </a:rPr>
              <a:t> </a:t>
            </a:r>
            <a:r>
              <a:rPr lang="en-US" sz="2400" b="1" err="1">
                <a:solidFill>
                  <a:schemeClr val="accent1">
                    <a:lumMod val="75000"/>
                  </a:schemeClr>
                </a:solidFill>
                <a:latin typeface="Segoe UI" panose="020B0502040204020203" pitchFamily="34" charset="0"/>
                <a:cs typeface="Segoe UI" panose="020B0502040204020203" pitchFamily="34" charset="0"/>
              </a:rPr>
              <a:t>điểm</a:t>
            </a:r>
            <a:endParaRPr lang="en-US" sz="2400" b="1">
              <a:solidFill>
                <a:schemeClr val="accent1">
                  <a:lumMod val="75000"/>
                </a:schemeClr>
              </a:solidFill>
              <a:latin typeface="Segoe UI" panose="020B0502040204020203" pitchFamily="34" charset="0"/>
              <a:cs typeface="Segoe UI" panose="020B0502040204020203" pitchFamily="34" charset="0"/>
            </a:endParaRP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Tự giám sát, không cần dữ liệu tấn công</a:t>
            </a: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Trích xuất đặc trưng sâu: Masked graph nắm bắt ngữ cảnh phong phú</a:t>
            </a: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Chi phí tính toán thấp</a:t>
            </a: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Phát hiện đa cấp độ: batch-level &amp; entity-level</a:t>
            </a: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Thích ứng liên tục: Học từ phản hồi để giảm dương tính giả và đối phó drift</a:t>
            </a:r>
            <a:endParaRPr lang="en-US" sz="2400">
              <a:solidFill>
                <a:srgbClr val="000000"/>
              </a:solidFill>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75A2CC36-234F-A41C-85F8-1B016C40CDBF}"/>
              </a:ext>
            </a:extLst>
          </p:cNvPr>
          <p:cNvSpPr txBox="1">
            <a:spLocks/>
          </p:cNvSpPr>
          <p:nvPr/>
        </p:nvSpPr>
        <p:spPr>
          <a:xfrm>
            <a:off x="2629613" y="198192"/>
            <a:ext cx="7169698" cy="8129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4. Tổng </a:t>
            </a:r>
            <a:r>
              <a:rPr lang="en-US" sz="4250" err="1">
                <a:solidFill>
                  <a:schemeClr val="accent2">
                    <a:lumMod val="90000"/>
                    <a:lumOff val="10000"/>
                  </a:schemeClr>
                </a:solidFill>
                <a:latin typeface="Segoe UI Black"/>
                <a:ea typeface="Segoe UI Black"/>
                <a:cs typeface="Segoe UI"/>
              </a:rPr>
              <a:t>kết</a:t>
            </a:r>
            <a:r>
              <a:rPr lang="en-US" sz="4250">
                <a:solidFill>
                  <a:schemeClr val="accent2">
                    <a:lumMod val="90000"/>
                    <a:lumOff val="10000"/>
                  </a:schemeClr>
                </a:solidFill>
                <a:latin typeface="Segoe UI Black"/>
                <a:ea typeface="Segoe UI Black"/>
                <a:cs typeface="Segoe UI"/>
              </a:rPr>
              <a:t> &amp; Định </a:t>
            </a:r>
            <a:r>
              <a:rPr lang="en-US" sz="4250" err="1">
                <a:solidFill>
                  <a:schemeClr val="accent2">
                    <a:lumMod val="90000"/>
                    <a:lumOff val="10000"/>
                  </a:schemeClr>
                </a:solidFill>
                <a:latin typeface="Segoe UI Black"/>
                <a:ea typeface="Segoe UI Black"/>
                <a:cs typeface="Segoe UI"/>
              </a:rPr>
              <a:t>hướng</a:t>
            </a:r>
          </a:p>
        </p:txBody>
      </p:sp>
      <p:sp>
        <p:nvSpPr>
          <p:cNvPr id="6" name="Slide Number Placeholder 5">
            <a:extLst>
              <a:ext uri="{FF2B5EF4-FFF2-40B4-BE49-F238E27FC236}">
                <a16:creationId xmlns:a16="http://schemas.microsoft.com/office/drawing/2014/main" id="{99C5F1BF-7CBA-F236-5C3B-F7977355B46E}"/>
              </a:ext>
            </a:extLst>
          </p:cNvPr>
          <p:cNvSpPr>
            <a:spLocks noGrp="1"/>
          </p:cNvSpPr>
          <p:nvPr>
            <p:ph type="sldNum" sz="quarter" idx="12"/>
          </p:nvPr>
        </p:nvSpPr>
        <p:spPr/>
        <p:txBody>
          <a:bodyPr/>
          <a:lstStyle/>
          <a:p>
            <a:fld id="{26CD1BBE-499F-4F75-B187-D06EA77B0F77}" type="slidenum">
              <a:rPr lang="en-US" smtClean="0"/>
              <a:pPr/>
              <a:t>16</a:t>
            </a:fld>
            <a:endParaRPr lang="en-US"/>
          </a:p>
        </p:txBody>
      </p:sp>
    </p:spTree>
    <p:extLst>
      <p:ext uri="{BB962C8B-B14F-4D97-AF65-F5344CB8AC3E}">
        <p14:creationId xmlns:p14="http://schemas.microsoft.com/office/powerpoint/2010/main" val="35454237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0FC871C8-64B1-A13B-D634-63B10AA68D46}"/>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1AAC65C6-BE3C-69B6-B956-DD61E509F48C}"/>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70FD9A88-C22C-BBE2-9AF1-1589B47A43FA}"/>
              </a:ext>
            </a:extLst>
          </p:cNvPr>
          <p:cNvSpPr txBox="1">
            <a:spLocks/>
          </p:cNvSpPr>
          <p:nvPr/>
        </p:nvSpPr>
        <p:spPr>
          <a:xfrm>
            <a:off x="774685" y="1011108"/>
            <a:ext cx="11193795" cy="5345242"/>
          </a:xfrm>
          <a:prstGeom prst="rect">
            <a:avLst/>
          </a:prstGeom>
          <a:noFill/>
          <a:ln>
            <a:noFill/>
          </a:ln>
        </p:spPr>
        <p:txBody>
          <a:bodyPr spcFirstLastPara="1" wrap="square" lIns="121899" tIns="121899" rIns="121899" bIns="121899"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20000"/>
              </a:lnSpc>
            </a:pPr>
            <a:r>
              <a:rPr lang="en-US" sz="2400" b="1">
                <a:solidFill>
                  <a:schemeClr val="accent1">
                    <a:lumMod val="75000"/>
                  </a:schemeClr>
                </a:solidFill>
                <a:latin typeface="Segoe UI" panose="020B0502040204020203" pitchFamily="34" charset="0"/>
                <a:cs typeface="Segoe UI" panose="020B0502040204020203" pitchFamily="34" charset="0"/>
              </a:rPr>
              <a:t>4.2. </a:t>
            </a:r>
            <a:r>
              <a:rPr lang="en-US" sz="2400" b="1" err="1">
                <a:solidFill>
                  <a:schemeClr val="accent1">
                    <a:lumMod val="75000"/>
                  </a:schemeClr>
                </a:solidFill>
                <a:latin typeface="Segoe UI" panose="020B0502040204020203" pitchFamily="34" charset="0"/>
                <a:cs typeface="Segoe UI" panose="020B0502040204020203" pitchFamily="34" charset="0"/>
              </a:rPr>
              <a:t>Hạn</a:t>
            </a:r>
            <a:r>
              <a:rPr lang="en-US" sz="2400" b="1">
                <a:solidFill>
                  <a:schemeClr val="accent1">
                    <a:lumMod val="75000"/>
                  </a:schemeClr>
                </a:solidFill>
                <a:latin typeface="Segoe UI" panose="020B0502040204020203" pitchFamily="34" charset="0"/>
                <a:cs typeface="Segoe UI" panose="020B0502040204020203" pitchFamily="34" charset="0"/>
              </a:rPr>
              <a:t> </a:t>
            </a:r>
            <a:r>
              <a:rPr lang="en-US" sz="2400" b="1" err="1">
                <a:solidFill>
                  <a:schemeClr val="accent1">
                    <a:lumMod val="75000"/>
                  </a:schemeClr>
                </a:solidFill>
                <a:latin typeface="Segoe UI" panose="020B0502040204020203" pitchFamily="34" charset="0"/>
                <a:cs typeface="Segoe UI" panose="020B0502040204020203" pitchFamily="34" charset="0"/>
              </a:rPr>
              <a:t>chế</a:t>
            </a:r>
            <a:endParaRPr lang="en-US" sz="2400" b="1">
              <a:solidFill>
                <a:schemeClr val="accent1">
                  <a:lumMod val="75000"/>
                </a:schemeClr>
              </a:solidFill>
              <a:latin typeface="Segoe UI" panose="020B0502040204020203" pitchFamily="34" charset="0"/>
              <a:cs typeface="Segoe UI" panose="020B0502040204020203" pitchFamily="34" charset="0"/>
            </a:endParaRP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Khó phát hiện thực thể thụ động: Node “im lặng” (ví dụ file, thư viện) dễ bị bỏ sót</a:t>
            </a: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Với APT cực kỳ tinh vi: Những mẫu quá mới, quá mờ nhạt có thể không hiện rõ trên đồ thị</a:t>
            </a: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Tinh chỉnh siêu tham số: Cần điều chỉnh tỷ lệ masking, ngưỡng phát hiện cho từng môi trường</a:t>
            </a:r>
            <a:endParaRPr lang="en-US" sz="2400">
              <a:solidFill>
                <a:srgbClr val="000000"/>
              </a:solidFill>
              <a:latin typeface="Segoe UI" panose="020B0502040204020203" pitchFamily="34" charset="0"/>
              <a:cs typeface="Segoe UI" panose="020B0502040204020203" pitchFamily="34" charset="0"/>
            </a:endParaRPr>
          </a:p>
          <a:p>
            <a:pPr marL="0" indent="0" algn="just">
              <a:lnSpc>
                <a:spcPct val="120000"/>
              </a:lnSpc>
            </a:pPr>
            <a:endParaRPr lang="en-US" sz="2400" b="1">
              <a:solidFill>
                <a:schemeClr val="accent1">
                  <a:lumMod val="75000"/>
                </a:schemeClr>
              </a:solidFill>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CEDAE08F-7F8E-4F66-AE91-E6E19ECE766B}"/>
              </a:ext>
            </a:extLst>
          </p:cNvPr>
          <p:cNvSpPr txBox="1">
            <a:spLocks/>
          </p:cNvSpPr>
          <p:nvPr/>
        </p:nvSpPr>
        <p:spPr>
          <a:xfrm>
            <a:off x="2629613" y="198192"/>
            <a:ext cx="7169698" cy="8129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4. Tổng </a:t>
            </a:r>
            <a:r>
              <a:rPr lang="en-US" sz="4250" err="1">
                <a:solidFill>
                  <a:schemeClr val="accent2">
                    <a:lumMod val="90000"/>
                    <a:lumOff val="10000"/>
                  </a:schemeClr>
                </a:solidFill>
                <a:latin typeface="Segoe UI Black"/>
                <a:ea typeface="Segoe UI Black"/>
                <a:cs typeface="Segoe UI"/>
              </a:rPr>
              <a:t>kết</a:t>
            </a:r>
            <a:r>
              <a:rPr lang="en-US" sz="4250">
                <a:solidFill>
                  <a:schemeClr val="accent2">
                    <a:lumMod val="90000"/>
                    <a:lumOff val="10000"/>
                  </a:schemeClr>
                </a:solidFill>
                <a:latin typeface="Segoe UI Black"/>
                <a:ea typeface="Segoe UI Black"/>
                <a:cs typeface="Segoe UI"/>
              </a:rPr>
              <a:t> &amp; Định </a:t>
            </a:r>
            <a:r>
              <a:rPr lang="en-US" sz="4250" err="1">
                <a:solidFill>
                  <a:schemeClr val="accent2">
                    <a:lumMod val="90000"/>
                    <a:lumOff val="10000"/>
                  </a:schemeClr>
                </a:solidFill>
                <a:latin typeface="Segoe UI Black"/>
                <a:ea typeface="Segoe UI Black"/>
                <a:cs typeface="Segoe UI"/>
              </a:rPr>
              <a:t>hướng</a:t>
            </a:r>
          </a:p>
        </p:txBody>
      </p:sp>
      <p:sp>
        <p:nvSpPr>
          <p:cNvPr id="6" name="Slide Number Placeholder 5">
            <a:extLst>
              <a:ext uri="{FF2B5EF4-FFF2-40B4-BE49-F238E27FC236}">
                <a16:creationId xmlns:a16="http://schemas.microsoft.com/office/drawing/2014/main" id="{99833643-19F9-01A8-F200-064FE2BF9E6C}"/>
              </a:ext>
            </a:extLst>
          </p:cNvPr>
          <p:cNvSpPr>
            <a:spLocks noGrp="1"/>
          </p:cNvSpPr>
          <p:nvPr>
            <p:ph type="sldNum" sz="quarter" idx="12"/>
          </p:nvPr>
        </p:nvSpPr>
        <p:spPr/>
        <p:txBody>
          <a:bodyPr/>
          <a:lstStyle/>
          <a:p>
            <a:fld id="{26CD1BBE-499F-4F75-B187-D06EA77B0F77}" type="slidenum">
              <a:rPr lang="en-US" smtClean="0"/>
              <a:pPr/>
              <a:t>17</a:t>
            </a:fld>
            <a:endParaRPr lang="en-US"/>
          </a:p>
        </p:txBody>
      </p:sp>
    </p:spTree>
    <p:extLst>
      <p:ext uri="{BB962C8B-B14F-4D97-AF65-F5344CB8AC3E}">
        <p14:creationId xmlns:p14="http://schemas.microsoft.com/office/powerpoint/2010/main" val="29114635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80B28C3C-17B9-F5E5-34A1-F9FF5DE6E9C5}"/>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73EF9B27-BFE0-02C3-BD55-01D9557044F5}"/>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8F329E7E-A7B8-42FF-B517-6B602FB1D687}"/>
              </a:ext>
            </a:extLst>
          </p:cNvPr>
          <p:cNvSpPr txBox="1">
            <a:spLocks/>
          </p:cNvSpPr>
          <p:nvPr/>
        </p:nvSpPr>
        <p:spPr>
          <a:xfrm>
            <a:off x="774685" y="1011108"/>
            <a:ext cx="11193795" cy="5345242"/>
          </a:xfrm>
          <a:prstGeom prst="rect">
            <a:avLst/>
          </a:prstGeom>
          <a:noFill/>
          <a:ln>
            <a:noFill/>
          </a:ln>
        </p:spPr>
        <p:txBody>
          <a:bodyPr spcFirstLastPara="1" wrap="square" lIns="121899" tIns="121899" rIns="121899" bIns="121899"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20000"/>
              </a:lnSpc>
            </a:pPr>
            <a:r>
              <a:rPr lang="en-US" sz="2400" b="1">
                <a:solidFill>
                  <a:schemeClr val="accent1">
                    <a:lumMod val="75000"/>
                  </a:schemeClr>
                </a:solidFill>
                <a:latin typeface="Segoe UI" panose="020B0502040204020203" pitchFamily="34" charset="0"/>
                <a:cs typeface="Segoe UI" panose="020B0502040204020203" pitchFamily="34" charset="0"/>
              </a:rPr>
              <a:t>4.3. </a:t>
            </a:r>
            <a:r>
              <a:rPr lang="vi-VN" sz="2400" b="1">
                <a:solidFill>
                  <a:schemeClr val="accent1">
                    <a:lumMod val="75000"/>
                  </a:schemeClr>
                </a:solidFill>
                <a:latin typeface="Segoe UI" panose="020B0502040204020203" pitchFamily="34" charset="0"/>
                <a:cs typeface="Segoe UI" panose="020B0502040204020203" pitchFamily="34" charset="0"/>
              </a:rPr>
              <a:t>Định hướng Tương Lai</a:t>
            </a:r>
            <a:endParaRPr lang="en-US" sz="2400" b="1">
              <a:solidFill>
                <a:schemeClr val="accent1">
                  <a:lumMod val="75000"/>
                </a:schemeClr>
              </a:solidFill>
              <a:latin typeface="Segoe UI" panose="020B0502040204020203" pitchFamily="34" charset="0"/>
              <a:cs typeface="Segoe UI" panose="020B0502040204020203" pitchFamily="34" charset="0"/>
            </a:endParaRP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Kết hợp dữ liệu đa nguồn (mạng, người dùng, intel)</a:t>
            </a: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Nâng cấp anomaly detection với học sâu không giám sát hoặc reinforcement learning</a:t>
            </a: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Tự động cập nhật thời gian thực qua cơ chế online learning</a:t>
            </a:r>
          </a:p>
          <a:p>
            <a:pPr marL="0" indent="0" algn="just">
              <a:lnSpc>
                <a:spcPct val="120000"/>
              </a:lnSpc>
            </a:pPr>
            <a:r>
              <a:rPr lang="en-US" sz="2400">
                <a:solidFill>
                  <a:srgbClr val="000000"/>
                </a:solidFill>
                <a:latin typeface="Segoe UI" panose="020B0502040204020203" pitchFamily="34" charset="0"/>
                <a:cs typeface="Segoe UI" panose="020B0502040204020203" pitchFamily="34" charset="0"/>
              </a:rPr>
              <a:t>- </a:t>
            </a:r>
            <a:r>
              <a:rPr lang="vi-VN" sz="2400">
                <a:solidFill>
                  <a:srgbClr val="000000"/>
                </a:solidFill>
                <a:latin typeface="Segoe UI" panose="020B0502040204020203" pitchFamily="34" charset="0"/>
                <a:cs typeface="Segoe UI" panose="020B0502040204020203" pitchFamily="34" charset="0"/>
              </a:rPr>
              <a:t>Mở rộng sang tấn công mới (fileless, supply-chain…) để đảm bảo tính tổng quát</a:t>
            </a:r>
            <a:endParaRPr lang="en-US" sz="2400">
              <a:solidFill>
                <a:srgbClr val="000000"/>
              </a:solidFill>
              <a:latin typeface="Segoe UI" panose="020B0502040204020203" pitchFamily="34" charset="0"/>
              <a:cs typeface="Segoe UI" panose="020B0502040204020203" pitchFamily="34" charset="0"/>
            </a:endParaRPr>
          </a:p>
        </p:txBody>
      </p:sp>
      <p:sp>
        <p:nvSpPr>
          <p:cNvPr id="4" name="Google Shape;242;p31">
            <a:extLst>
              <a:ext uri="{FF2B5EF4-FFF2-40B4-BE49-F238E27FC236}">
                <a16:creationId xmlns:a16="http://schemas.microsoft.com/office/drawing/2014/main" id="{592B8D3B-CBF3-1A08-D356-AE0A69564B06}"/>
              </a:ext>
            </a:extLst>
          </p:cNvPr>
          <p:cNvSpPr txBox="1">
            <a:spLocks/>
          </p:cNvSpPr>
          <p:nvPr/>
        </p:nvSpPr>
        <p:spPr>
          <a:xfrm>
            <a:off x="2629613" y="198192"/>
            <a:ext cx="7169698" cy="8129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4. Tổng </a:t>
            </a:r>
            <a:r>
              <a:rPr lang="en-US" sz="4250" err="1">
                <a:solidFill>
                  <a:schemeClr val="accent2">
                    <a:lumMod val="90000"/>
                    <a:lumOff val="10000"/>
                  </a:schemeClr>
                </a:solidFill>
                <a:latin typeface="Segoe UI Black"/>
                <a:ea typeface="Segoe UI Black"/>
                <a:cs typeface="Segoe UI"/>
              </a:rPr>
              <a:t>kết</a:t>
            </a:r>
            <a:r>
              <a:rPr lang="en-US" sz="4250">
                <a:solidFill>
                  <a:schemeClr val="accent2">
                    <a:lumMod val="90000"/>
                    <a:lumOff val="10000"/>
                  </a:schemeClr>
                </a:solidFill>
                <a:latin typeface="Segoe UI Black"/>
                <a:ea typeface="Segoe UI Black"/>
                <a:cs typeface="Segoe UI"/>
              </a:rPr>
              <a:t> &amp; Định </a:t>
            </a:r>
            <a:r>
              <a:rPr lang="en-US" sz="4250" err="1">
                <a:solidFill>
                  <a:schemeClr val="accent2">
                    <a:lumMod val="90000"/>
                    <a:lumOff val="10000"/>
                  </a:schemeClr>
                </a:solidFill>
                <a:latin typeface="Segoe UI Black"/>
                <a:ea typeface="Segoe UI Black"/>
                <a:cs typeface="Segoe UI"/>
              </a:rPr>
              <a:t>hướng</a:t>
            </a:r>
          </a:p>
        </p:txBody>
      </p:sp>
      <p:sp>
        <p:nvSpPr>
          <p:cNvPr id="6" name="Slide Number Placeholder 5">
            <a:extLst>
              <a:ext uri="{FF2B5EF4-FFF2-40B4-BE49-F238E27FC236}">
                <a16:creationId xmlns:a16="http://schemas.microsoft.com/office/drawing/2014/main" id="{9A430888-4730-030B-E7E5-E2FF47F7710B}"/>
              </a:ext>
            </a:extLst>
          </p:cNvPr>
          <p:cNvSpPr>
            <a:spLocks noGrp="1"/>
          </p:cNvSpPr>
          <p:nvPr>
            <p:ph type="sldNum" sz="quarter" idx="12"/>
          </p:nvPr>
        </p:nvSpPr>
        <p:spPr/>
        <p:txBody>
          <a:bodyPr/>
          <a:lstStyle/>
          <a:p>
            <a:fld id="{26CD1BBE-499F-4F75-B187-D06EA77B0F77}" type="slidenum">
              <a:rPr lang="en-US" smtClean="0"/>
              <a:pPr/>
              <a:t>18</a:t>
            </a:fld>
            <a:endParaRPr lang="en-US"/>
          </a:p>
        </p:txBody>
      </p:sp>
    </p:spTree>
    <p:extLst>
      <p:ext uri="{BB962C8B-B14F-4D97-AF65-F5344CB8AC3E}">
        <p14:creationId xmlns:p14="http://schemas.microsoft.com/office/powerpoint/2010/main" val="3446001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99A5E-66D7-EFD5-28FE-8B1D0487E88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98D807-E96D-E514-320B-E3BFD62EC498}"/>
              </a:ext>
            </a:extLst>
          </p:cNvPr>
          <p:cNvSpPr>
            <a:spLocks noGrp="1"/>
          </p:cNvSpPr>
          <p:nvPr>
            <p:ph type="sldNum" sz="quarter" idx="12"/>
          </p:nvPr>
        </p:nvSpPr>
        <p:spPr/>
        <p:txBody>
          <a:bodyPr/>
          <a:lstStyle/>
          <a:p>
            <a:fld id="{26CD1BBE-499F-4F75-B187-D06EA77B0F77}" type="slidenum">
              <a:rPr lang="en-US" b="1" smtClean="0"/>
              <a:t>19</a:t>
            </a:fld>
            <a:endParaRPr lang="en-US" b="1"/>
          </a:p>
        </p:txBody>
      </p:sp>
      <p:sp>
        <p:nvSpPr>
          <p:cNvPr id="10" name="Google Shape;199;p27">
            <a:extLst>
              <a:ext uri="{FF2B5EF4-FFF2-40B4-BE49-F238E27FC236}">
                <a16:creationId xmlns:a16="http://schemas.microsoft.com/office/drawing/2014/main" id="{98916C3C-9616-8A4F-770C-80E8436D0818}"/>
              </a:ext>
            </a:extLst>
          </p:cNvPr>
          <p:cNvSpPr txBox="1">
            <a:spLocks/>
          </p:cNvSpPr>
          <p:nvPr/>
        </p:nvSpPr>
        <p:spPr>
          <a:xfrm>
            <a:off x="424147" y="3887788"/>
            <a:ext cx="1615440" cy="63541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a:buChar char="•"/>
            </a:pPr>
            <a:endParaRPr lang="vi-VN"/>
          </a:p>
          <a:p>
            <a:pPr marL="0" indent="0" algn="just">
              <a:spcBef>
                <a:spcPts val="0"/>
              </a:spcBef>
              <a:buNone/>
            </a:pPr>
            <a:endParaRPr lang="en-US" sz="2000" b="1">
              <a:solidFill>
                <a:schemeClr val="bg2">
                  <a:lumMod val="10000"/>
                </a:schemeClr>
              </a:solidFill>
            </a:endParaRPr>
          </a:p>
        </p:txBody>
      </p:sp>
      <p:sp>
        <p:nvSpPr>
          <p:cNvPr id="11" name="Google Shape;199;p27">
            <a:extLst>
              <a:ext uri="{FF2B5EF4-FFF2-40B4-BE49-F238E27FC236}">
                <a16:creationId xmlns:a16="http://schemas.microsoft.com/office/drawing/2014/main" id="{F91D3150-EDB5-5040-2E35-208571C18D5B}"/>
              </a:ext>
            </a:extLst>
          </p:cNvPr>
          <p:cNvSpPr txBox="1">
            <a:spLocks/>
          </p:cNvSpPr>
          <p:nvPr/>
        </p:nvSpPr>
        <p:spPr>
          <a:xfrm>
            <a:off x="233216" y="409539"/>
            <a:ext cx="6332631" cy="954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800"/>
              <a:buFont typeface="Onest"/>
              <a:buNone/>
              <a:defRPr sz="1500" b="0" i="0" u="none" strike="noStrike" cap="none">
                <a:solidFill>
                  <a:schemeClr val="dk1"/>
                </a:solidFill>
                <a:latin typeface="Onest"/>
                <a:ea typeface="Onest"/>
                <a:cs typeface="Onest"/>
                <a:sym typeface="Onest"/>
              </a:defRPr>
            </a:lvl1pPr>
            <a:lvl2pPr marL="914400" marR="0" lvl="1"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2pPr>
            <a:lvl3pPr marL="1371600" marR="0" lvl="2"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3pPr>
            <a:lvl4pPr marL="1828800" marR="0" lvl="3"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4pPr>
            <a:lvl5pPr marL="2286000" marR="0" lvl="4"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5pPr>
            <a:lvl6pPr marL="2743200" marR="0" lvl="5"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6pPr>
            <a:lvl7pPr marL="3200400" marR="0" lvl="6"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7pPr>
            <a:lvl8pPr marL="3657600" marR="0" lvl="7"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8pPr>
            <a:lvl9pPr marL="4114800" marR="0" lvl="8"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9pPr>
          </a:lstStyle>
          <a:p>
            <a:pPr marL="0" indent="0" algn="ctr"/>
            <a:r>
              <a:rPr lang="en-US" sz="1800" b="1">
                <a:solidFill>
                  <a:schemeClr val="tx1"/>
                </a:solidFill>
                <a:latin typeface="Segoe UI" panose="020B0502040204020203" pitchFamily="34" charset="0"/>
                <a:cs typeface="Segoe UI" panose="020B0502040204020203" pitchFamily="34" charset="0"/>
              </a:rPr>
              <a:t>ĐẠI HỌC QUỐC GIA TP.HCM</a:t>
            </a:r>
          </a:p>
          <a:p>
            <a:pPr marL="0" indent="0" algn="ctr"/>
            <a:r>
              <a:rPr lang="en-US" sz="1800" b="1">
                <a:solidFill>
                  <a:schemeClr val="tx1"/>
                </a:solidFill>
                <a:latin typeface="Segoe UI" panose="020B0502040204020203" pitchFamily="34" charset="0"/>
                <a:cs typeface="Segoe UI" panose="020B0502040204020203" pitchFamily="34" charset="0"/>
              </a:rPr>
              <a:t>TRƯỜNG ĐẠI HỌC CÔNG NGHỆ THÔNG TIN</a:t>
            </a:r>
          </a:p>
          <a:p>
            <a:pPr marL="0" indent="0" algn="ctr"/>
            <a:r>
              <a:rPr lang="en-US" sz="1800" b="1">
                <a:solidFill>
                  <a:schemeClr val="tx1"/>
                </a:solidFill>
                <a:latin typeface="Segoe UI" panose="020B0502040204020203" pitchFamily="34" charset="0"/>
                <a:cs typeface="Segoe UI" panose="020B0502040204020203" pitchFamily="34" charset="0"/>
              </a:rPr>
              <a:t>-----</a:t>
            </a:r>
            <a:endParaRPr lang="vi-VN" sz="1800" b="1">
              <a:solidFill>
                <a:schemeClr val="tx1"/>
              </a:solidFill>
              <a:latin typeface="Segoe UI" panose="020B0502040204020203" pitchFamily="34" charset="0"/>
              <a:cs typeface="Segoe UI" panose="020B0502040204020203" pitchFamily="34" charset="0"/>
            </a:endParaRPr>
          </a:p>
          <a:p>
            <a:pPr marL="0" indent="0" algn="ctr"/>
            <a:endParaRPr lang="vi-VN" sz="1800" b="1">
              <a:solidFill>
                <a:schemeClr val="tx1"/>
              </a:solidFill>
              <a:latin typeface="Segoe UI" panose="020B0502040204020203" pitchFamily="34" charset="0"/>
              <a:cs typeface="Segoe UI" panose="020B0502040204020203" pitchFamily="34" charset="0"/>
            </a:endParaRPr>
          </a:p>
        </p:txBody>
      </p:sp>
      <p:pic>
        <p:nvPicPr>
          <p:cNvPr id="2" name="Google Shape;196;p27">
            <a:extLst>
              <a:ext uri="{FF2B5EF4-FFF2-40B4-BE49-F238E27FC236}">
                <a16:creationId xmlns:a16="http://schemas.microsoft.com/office/drawing/2014/main" id="{A9663084-EF12-AD49-5E52-45DE6341B73F}"/>
              </a:ext>
            </a:extLst>
          </p:cNvPr>
          <p:cNvPicPr preferRelativeResize="0"/>
          <p:nvPr/>
        </p:nvPicPr>
        <p:blipFill>
          <a:blip r:embed="rId3">
            <a:alphaModFix/>
          </a:blip>
          <a:stretch>
            <a:fillRect/>
          </a:stretch>
        </p:blipFill>
        <p:spPr>
          <a:xfrm>
            <a:off x="-1858824" y="-862060"/>
            <a:ext cx="3587600" cy="2515475"/>
          </a:xfrm>
          <a:prstGeom prst="rect">
            <a:avLst/>
          </a:prstGeom>
          <a:noFill/>
          <a:ln>
            <a:noFill/>
          </a:ln>
        </p:spPr>
      </p:pic>
      <p:pic>
        <p:nvPicPr>
          <p:cNvPr id="3" name="Google Shape;12;p2">
            <a:extLst>
              <a:ext uri="{FF2B5EF4-FFF2-40B4-BE49-F238E27FC236}">
                <a16:creationId xmlns:a16="http://schemas.microsoft.com/office/drawing/2014/main" id="{41EE2AFD-DD2A-5C1B-1F6C-7DCB0452C5CC}"/>
              </a:ext>
            </a:extLst>
          </p:cNvPr>
          <p:cNvPicPr preferRelativeResize="0"/>
          <p:nvPr/>
        </p:nvPicPr>
        <p:blipFill rotWithShape="1">
          <a:blip r:embed="rId4">
            <a:alphaModFix/>
          </a:blip>
          <a:srcRect t="22755" b="17953"/>
          <a:stretch/>
        </p:blipFill>
        <p:spPr>
          <a:xfrm>
            <a:off x="-1858824" y="6356350"/>
            <a:ext cx="6613074" cy="671375"/>
          </a:xfrm>
          <a:prstGeom prst="rect">
            <a:avLst/>
          </a:prstGeom>
          <a:noFill/>
          <a:ln>
            <a:noFill/>
          </a:ln>
        </p:spPr>
      </p:pic>
      <p:sp>
        <p:nvSpPr>
          <p:cNvPr id="5" name="Hộp Văn bản 4">
            <a:extLst>
              <a:ext uri="{FF2B5EF4-FFF2-40B4-BE49-F238E27FC236}">
                <a16:creationId xmlns:a16="http://schemas.microsoft.com/office/drawing/2014/main" id="{70A23910-C9CE-4821-EB91-156D45396FD5}"/>
              </a:ext>
            </a:extLst>
          </p:cNvPr>
          <p:cNvSpPr txBox="1"/>
          <p:nvPr/>
        </p:nvSpPr>
        <p:spPr>
          <a:xfrm>
            <a:off x="446764" y="2524811"/>
            <a:ext cx="582425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800" b="1">
                <a:solidFill>
                  <a:schemeClr val="tx2">
                    <a:lumMod val="75000"/>
                    <a:lumOff val="25000"/>
                  </a:schemeClr>
                </a:solidFill>
                <a:latin typeface="Segoe UI Black" panose="020B0A02040204020203" pitchFamily="34" charset="0"/>
                <a:ea typeface="Segoe UI Black" panose="020B0A02040204020203" pitchFamily="34" charset="0"/>
                <a:cs typeface="Segoe UI" panose="020B0502040204020203" pitchFamily="34" charset="0"/>
              </a:rPr>
              <a:t>ADVANCED PERSISTENT THREAT ATTACK DETECTION</a:t>
            </a:r>
          </a:p>
        </p:txBody>
      </p:sp>
      <p:sp>
        <p:nvSpPr>
          <p:cNvPr id="15" name="TextBox 14">
            <a:extLst>
              <a:ext uri="{FF2B5EF4-FFF2-40B4-BE49-F238E27FC236}">
                <a16:creationId xmlns:a16="http://schemas.microsoft.com/office/drawing/2014/main" id="{560A59C3-CE05-3BF4-2242-2115DBB69F40}"/>
              </a:ext>
            </a:extLst>
          </p:cNvPr>
          <p:cNvSpPr txBox="1"/>
          <p:nvPr/>
        </p:nvSpPr>
        <p:spPr>
          <a:xfrm>
            <a:off x="424147" y="3615208"/>
            <a:ext cx="5161367" cy="1077218"/>
          </a:xfrm>
          <a:prstGeom prst="rect">
            <a:avLst/>
          </a:prstGeom>
          <a:noFill/>
        </p:spPr>
        <p:txBody>
          <a:bodyPr wrap="square">
            <a:spAutoFit/>
          </a:bodyPr>
          <a:lstStyle/>
          <a:p>
            <a:pPr algn="just"/>
            <a:r>
              <a:rPr kumimoji="0" lang="en-US" sz="1600" i="0" u="none" strike="noStrike" kern="1200" cap="none" spc="0" normalizeH="0" baseline="0" noProof="0" err="1">
                <a:ln>
                  <a:noFill/>
                </a:ln>
                <a:effectLst/>
                <a:uLnTx/>
                <a:uFillTx/>
                <a:latin typeface="Segoe UI" panose="020B0502040204020203" pitchFamily="34" charset="0"/>
                <a:ea typeface="Segoe UI Black" panose="020B0A02040204020203" pitchFamily="34" charset="0"/>
                <a:cs typeface="Segoe UI" panose="020B0502040204020203" pitchFamily="34" charset="0"/>
              </a:rPr>
              <a:t>Giới</a:t>
            </a:r>
            <a:r>
              <a:rPr kumimoji="0" lang="en-US" sz="1600" i="0" u="none" strike="noStrike" kern="1200" cap="none" spc="0" normalizeH="0" baseline="0" noProof="0">
                <a:ln>
                  <a:noFill/>
                </a:ln>
                <a:effectLst/>
                <a:uLnTx/>
                <a:uFillTx/>
                <a:latin typeface="Segoe UI" panose="020B0502040204020203" pitchFamily="34" charset="0"/>
                <a:ea typeface="Segoe UI Black" panose="020B0A02040204020203" pitchFamily="34" charset="0"/>
                <a:cs typeface="Segoe UI" panose="020B0502040204020203" pitchFamily="34" charset="0"/>
              </a:rPr>
              <a:t> </a:t>
            </a:r>
            <a:r>
              <a:rPr lang="vi-VN" sz="1600" i="0" u="none" strike="noStrike" baseline="0">
                <a:latin typeface="Segoe UI" panose="020B0502040204020203" pitchFamily="34" charset="0"/>
                <a:cs typeface="Segoe UI" panose="020B0502040204020203" pitchFamily="34" charset="0"/>
              </a:rPr>
              <a:t>thiệu </a:t>
            </a:r>
            <a:r>
              <a:rPr lang="vi-VN"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MAGIC</a:t>
            </a:r>
            <a:r>
              <a:rPr lang="en-US" sz="1600" b="1">
                <a:solidFill>
                  <a:schemeClr val="tx2">
                    <a:lumMod val="75000"/>
                    <a:lumOff val="25000"/>
                  </a:schemeClr>
                </a:solidFill>
                <a:latin typeface="Segoe UI" panose="020B0502040204020203" pitchFamily="34" charset="0"/>
                <a:cs typeface="Segoe UI" panose="020B0502040204020203" pitchFamily="34" charset="0"/>
              </a:rPr>
              <a:t> - </a:t>
            </a:r>
            <a:r>
              <a:rPr lang="vi-VN" sz="1600" i="0" u="none" strike="noStrike" baseline="0">
                <a:latin typeface="Segoe UI" panose="020B0502040204020203" pitchFamily="34" charset="0"/>
                <a:cs typeface="Segoe UI" panose="020B0502040204020203" pitchFamily="34" charset="0"/>
              </a:rPr>
              <a:t>mô hình</a:t>
            </a:r>
            <a:r>
              <a:rPr lang="en-US" sz="1600" i="0" u="none" strike="noStrike" baseline="0">
                <a:latin typeface="Segoe UI" panose="020B0502040204020203" pitchFamily="34" charset="0"/>
                <a:cs typeface="Segoe UI" panose="020B0502040204020203" pitchFamily="34" charset="0"/>
              </a:rPr>
              <a:t> </a:t>
            </a:r>
            <a:r>
              <a:rPr lang="en-US" sz="1600" b="1" i="0" u="none" strike="noStrike" baseline="0" err="1">
                <a:solidFill>
                  <a:schemeClr val="tx2">
                    <a:lumMod val="75000"/>
                    <a:lumOff val="25000"/>
                  </a:schemeClr>
                </a:solidFill>
                <a:latin typeface="Segoe UI" panose="020B0502040204020203" pitchFamily="34" charset="0"/>
                <a:cs typeface="Segoe UI" panose="020B0502040204020203" pitchFamily="34" charset="0"/>
              </a:rPr>
              <a:t>học</a:t>
            </a:r>
            <a:r>
              <a:rPr lang="en-US"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 </a:t>
            </a:r>
            <a:r>
              <a:rPr lang="en-US" sz="1600" b="1" i="0" u="none" strike="noStrike" baseline="0" err="1">
                <a:solidFill>
                  <a:schemeClr val="tx2">
                    <a:lumMod val="75000"/>
                    <a:lumOff val="25000"/>
                  </a:schemeClr>
                </a:solidFill>
                <a:latin typeface="Segoe UI" panose="020B0502040204020203" pitchFamily="34" charset="0"/>
                <a:cs typeface="Segoe UI" panose="020B0502040204020203" pitchFamily="34" charset="0"/>
              </a:rPr>
              <a:t>máy</a:t>
            </a:r>
            <a:r>
              <a:rPr lang="en-US"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 </a:t>
            </a:r>
            <a:r>
              <a:rPr lang="vi-VN"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tự giám sát </a:t>
            </a:r>
            <a:r>
              <a:rPr lang="vi-VN" sz="1600" i="0" u="none" strike="noStrike" baseline="0">
                <a:latin typeface="Segoe UI" panose="020B0502040204020203" pitchFamily="34" charset="0"/>
                <a:cs typeface="Segoe UI" panose="020B0502040204020203" pitchFamily="34" charset="0"/>
              </a:rPr>
              <a:t>phát hiện APT</a:t>
            </a:r>
            <a:r>
              <a:rPr lang="vi-VN"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 </a:t>
            </a:r>
            <a:r>
              <a:rPr lang="vi-VN" sz="1600" i="0" u="none" strike="noStrike" baseline="0">
                <a:latin typeface="Segoe UI" panose="020B0502040204020203" pitchFamily="34" charset="0"/>
                <a:cs typeface="Segoe UI" panose="020B0502040204020203" pitchFamily="34" charset="0"/>
              </a:rPr>
              <a:t>ở nhiều mức độ. Nó học hành vi bình thường bằng cách </a:t>
            </a:r>
            <a:r>
              <a:rPr lang="vi-VN" sz="1600" b="1" i="0" u="none" strike="noStrike" baseline="0">
                <a:solidFill>
                  <a:schemeClr val="tx2">
                    <a:lumMod val="75000"/>
                    <a:lumOff val="25000"/>
                  </a:schemeClr>
                </a:solidFill>
                <a:latin typeface="Segoe UI" panose="020B0502040204020203" pitchFamily="34" charset="0"/>
                <a:cs typeface="Segoe UI" panose="020B0502040204020203" pitchFamily="34" charset="0"/>
              </a:rPr>
              <a:t>ẩn bớt thông tin </a:t>
            </a:r>
            <a:r>
              <a:rPr lang="vi-VN" sz="1600" i="0" u="none" strike="noStrike" baseline="0">
                <a:latin typeface="Segoe UI" panose="020B0502040204020203" pitchFamily="34" charset="0"/>
                <a:cs typeface="Segoe UI" panose="020B0502040204020203" pitchFamily="34" charset="0"/>
              </a:rPr>
              <a:t>trong đồ thị, giúp trích xuất đặc trưng sâu và hiểu rõ cấu trúc hệ thống.</a:t>
            </a:r>
            <a:endParaRPr lang="en-US" sz="1600">
              <a:latin typeface="Segoe UI" panose="020B0502040204020203" pitchFamily="34"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id="{6F771938-A3B0-0E5F-0A82-1EBC222807CB}"/>
              </a:ext>
            </a:extLst>
          </p:cNvPr>
          <p:cNvCxnSpPr>
            <a:cxnSpLocks/>
          </p:cNvCxnSpPr>
          <p:nvPr/>
        </p:nvCxnSpPr>
        <p:spPr>
          <a:xfrm>
            <a:off x="515587" y="3514885"/>
            <a:ext cx="4859053"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49D5A1C8-8787-86F8-33CA-B4DE6613CBBA}"/>
              </a:ext>
            </a:extLst>
          </p:cNvPr>
          <p:cNvGrpSpPr/>
          <p:nvPr/>
        </p:nvGrpSpPr>
        <p:grpSpPr>
          <a:xfrm>
            <a:off x="306746" y="2235041"/>
            <a:ext cx="3587601" cy="434405"/>
            <a:chOff x="245786" y="2207286"/>
            <a:chExt cx="3587601" cy="434405"/>
          </a:xfrm>
        </p:grpSpPr>
        <p:sp>
          <p:nvSpPr>
            <p:cNvPr id="8" name="Google Shape;199;p27">
              <a:extLst>
                <a:ext uri="{FF2B5EF4-FFF2-40B4-BE49-F238E27FC236}">
                  <a16:creationId xmlns:a16="http://schemas.microsoft.com/office/drawing/2014/main" id="{CE7DA9E4-2327-BB7F-2373-5BA38B813705}"/>
                </a:ext>
              </a:extLst>
            </p:cNvPr>
            <p:cNvSpPr txBox="1">
              <a:spLocks/>
            </p:cNvSpPr>
            <p:nvPr/>
          </p:nvSpPr>
          <p:spPr>
            <a:xfrm>
              <a:off x="245786" y="2207286"/>
              <a:ext cx="3587601" cy="434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800"/>
                <a:buFont typeface="Onest"/>
                <a:buNone/>
                <a:defRPr sz="1500" b="0" i="0" u="none" strike="noStrike" cap="none">
                  <a:solidFill>
                    <a:schemeClr val="dk1"/>
                  </a:solidFill>
                  <a:latin typeface="Onest"/>
                  <a:ea typeface="Onest"/>
                  <a:cs typeface="Onest"/>
                  <a:sym typeface="Onest"/>
                </a:defRPr>
              </a:lvl1pPr>
              <a:lvl2pPr marL="914400" marR="0" lvl="1"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2pPr>
              <a:lvl3pPr marL="1371600" marR="0" lvl="2"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3pPr>
              <a:lvl4pPr marL="1828800" marR="0" lvl="3"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4pPr>
              <a:lvl5pPr marL="2286000" marR="0" lvl="4"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5pPr>
              <a:lvl6pPr marL="2743200" marR="0" lvl="5"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6pPr>
              <a:lvl7pPr marL="3200400" marR="0" lvl="6"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7pPr>
              <a:lvl8pPr marL="3657600" marR="0" lvl="7"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8pPr>
              <a:lvl9pPr marL="4114800" marR="0" lvl="8" indent="-304800" algn="ctr" rtl="0">
                <a:lnSpc>
                  <a:spcPct val="100000"/>
                </a:lnSpc>
                <a:spcBef>
                  <a:spcPts val="0"/>
                </a:spcBef>
                <a:spcAft>
                  <a:spcPts val="0"/>
                </a:spcAft>
                <a:buClr>
                  <a:schemeClr val="dk1"/>
                </a:buClr>
                <a:buSzPts val="1800"/>
                <a:buFont typeface="Onest"/>
                <a:buNone/>
                <a:defRPr sz="1800" b="0" i="0" u="none" strike="noStrike" cap="none">
                  <a:solidFill>
                    <a:schemeClr val="dk1"/>
                  </a:solidFill>
                  <a:latin typeface="Onest"/>
                  <a:ea typeface="Onest"/>
                  <a:cs typeface="Onest"/>
                  <a:sym typeface="Onest"/>
                </a:defRPr>
              </a:lvl9pPr>
            </a:lstStyle>
            <a:p>
              <a:pPr marL="0" indent="0" algn="ctr"/>
              <a:r>
                <a:rPr lang="en-US" sz="1800" b="1">
                  <a:solidFill>
                    <a:schemeClr val="bg2">
                      <a:lumMod val="50000"/>
                    </a:schemeClr>
                  </a:solidFill>
                  <a:latin typeface="Segoe UI"/>
                  <a:cs typeface="Segoe UI"/>
                </a:rPr>
                <a:t>NT230.P21.ANTT   G03 – S20</a:t>
              </a:r>
              <a:endParaRPr lang="vi-VN" sz="1800" b="1">
                <a:solidFill>
                  <a:schemeClr val="bg2">
                    <a:lumMod val="50000"/>
                  </a:schemeClr>
                </a:solidFill>
              </a:endParaRPr>
            </a:p>
            <a:p>
              <a:pPr marL="0" indent="0" algn="ctr"/>
              <a:endParaRPr lang="vi-VN" sz="1800" b="1">
                <a:solidFill>
                  <a:schemeClr val="bg2">
                    <a:lumMod val="50000"/>
                  </a:schemeClr>
                </a:solidFill>
                <a:latin typeface="Segoe UI"/>
                <a:cs typeface="Segoe UI"/>
              </a:endParaRPr>
            </a:p>
          </p:txBody>
        </p:sp>
        <p:cxnSp>
          <p:nvCxnSpPr>
            <p:cNvPr id="27" name="Straight Connector 26">
              <a:extLst>
                <a:ext uri="{FF2B5EF4-FFF2-40B4-BE49-F238E27FC236}">
                  <a16:creationId xmlns:a16="http://schemas.microsoft.com/office/drawing/2014/main" id="{D84B39B8-46F9-D9F8-B744-44BAF82244FC}"/>
                </a:ext>
              </a:extLst>
            </p:cNvPr>
            <p:cNvCxnSpPr>
              <a:cxnSpLocks/>
            </p:cNvCxnSpPr>
            <p:nvPr/>
          </p:nvCxnSpPr>
          <p:spPr>
            <a:xfrm>
              <a:off x="2440686" y="2308892"/>
              <a:ext cx="0" cy="231191"/>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grpSp>
      <p:pic>
        <p:nvPicPr>
          <p:cNvPr id="7" name="Picture 6" descr="A close-up of a computer&#10;&#10;AI-generated content may be incorrect.">
            <a:extLst>
              <a:ext uri="{FF2B5EF4-FFF2-40B4-BE49-F238E27FC236}">
                <a16:creationId xmlns:a16="http://schemas.microsoft.com/office/drawing/2014/main" id="{4C854666-1E8E-36F5-786C-4EE63D31B47A}"/>
              </a:ext>
            </a:extLst>
          </p:cNvPr>
          <p:cNvPicPr>
            <a:picLocks noChangeAspect="1"/>
          </p:cNvPicPr>
          <p:nvPr/>
        </p:nvPicPr>
        <p:blipFill>
          <a:blip r:embed="rId5">
            <a:extLst>
              <a:ext uri="{28A0092B-C50C-407E-A947-70E740481C1C}">
                <a14:useLocalDpi xmlns:a14="http://schemas.microsoft.com/office/drawing/2010/main" val="0"/>
              </a:ext>
            </a:extLst>
          </a:blip>
          <a:srcRect l="1392" b="5008"/>
          <a:stretch/>
        </p:blipFill>
        <p:spPr>
          <a:xfrm>
            <a:off x="6817362" y="-1"/>
            <a:ext cx="5374638" cy="6858000"/>
          </a:xfrm>
          <a:prstGeom prst="rect">
            <a:avLst/>
          </a:prstGeom>
        </p:spPr>
      </p:pic>
    </p:spTree>
    <p:extLst>
      <p:ext uri="{BB962C8B-B14F-4D97-AF65-F5344CB8AC3E}">
        <p14:creationId xmlns:p14="http://schemas.microsoft.com/office/powerpoint/2010/main" val="19233658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9" name="Google Shape;219;p29"/>
          <p:cNvSpPr txBox="1">
            <a:spLocks noGrp="1"/>
          </p:cNvSpPr>
          <p:nvPr>
            <p:ph type="title" idx="5"/>
          </p:nvPr>
        </p:nvSpPr>
        <p:spPr>
          <a:xfrm>
            <a:off x="2776739" y="3963958"/>
            <a:ext cx="5730654" cy="646803"/>
          </a:xfrm>
          <a:prstGeom prst="rect">
            <a:avLst/>
          </a:prstGeom>
        </p:spPr>
        <p:txBody>
          <a:bodyPr spcFirstLastPara="1" wrap="square" lIns="121900" tIns="121900" rIns="121900" bIns="121900" anchor="b" anchorCtr="0">
            <a:noAutofit/>
          </a:bodyPr>
          <a:lstStyle/>
          <a:p>
            <a:pPr>
              <a:buSzPts val="1100"/>
            </a:pPr>
            <a:r>
              <a:rPr lang="en-US" sz="3700" b="0">
                <a:latin typeface="Segoe UI Black"/>
                <a:ea typeface="Segoe UI Black"/>
              </a:rPr>
              <a:t>3. Các </a:t>
            </a:r>
            <a:r>
              <a:rPr lang="en-US" sz="3700" b="0" err="1">
                <a:latin typeface="Segoe UI Black"/>
                <a:ea typeface="Segoe UI Black"/>
              </a:rPr>
              <a:t>thí</a:t>
            </a:r>
            <a:r>
              <a:rPr lang="en-US" sz="3700" b="0">
                <a:latin typeface="Segoe UI Black"/>
                <a:ea typeface="Segoe UI Black"/>
              </a:rPr>
              <a:t> </a:t>
            </a:r>
            <a:r>
              <a:rPr lang="en-US" sz="3700" b="0" err="1">
                <a:latin typeface="Segoe UI Black"/>
                <a:ea typeface="Segoe UI Black"/>
              </a:rPr>
              <a:t>nghiệm</a:t>
            </a:r>
            <a:r>
              <a:rPr lang="en-US" sz="3700" b="0">
                <a:latin typeface="Segoe UI Black"/>
                <a:ea typeface="Segoe UI Black"/>
              </a:rPr>
              <a:t> </a:t>
            </a:r>
            <a:r>
              <a:rPr lang="en-US" sz="3700" b="0" err="1">
                <a:latin typeface="Segoe UI Black"/>
                <a:ea typeface="Segoe UI Black"/>
              </a:rPr>
              <a:t>chính</a:t>
            </a:r>
            <a:endParaRPr lang="en-US" sz="3700" b="0">
              <a:latin typeface="Segoe UI Black"/>
              <a:ea typeface="Segoe UI Black"/>
            </a:endParaRPr>
          </a:p>
        </p:txBody>
      </p:sp>
      <p:sp>
        <p:nvSpPr>
          <p:cNvPr id="220" name="Google Shape;220;p29"/>
          <p:cNvSpPr txBox="1">
            <a:spLocks noGrp="1"/>
          </p:cNvSpPr>
          <p:nvPr>
            <p:ph type="title"/>
          </p:nvPr>
        </p:nvSpPr>
        <p:spPr>
          <a:xfrm>
            <a:off x="4239627" y="405134"/>
            <a:ext cx="4149627" cy="1217860"/>
          </a:xfrm>
          <a:prstGeom prst="rect">
            <a:avLst/>
          </a:prstGeom>
        </p:spPr>
        <p:txBody>
          <a:bodyPr spcFirstLastPara="1" wrap="square" lIns="121900" tIns="121900" rIns="121900" bIns="121900" anchor="t" anchorCtr="0">
            <a:noAutofit/>
          </a:bodyPr>
          <a:lstStyle/>
          <a:p>
            <a:r>
              <a:rPr lang="en" sz="5333" b="0">
                <a:solidFill>
                  <a:schemeClr val="accent2">
                    <a:lumMod val="90000"/>
                    <a:lumOff val="10000"/>
                  </a:schemeClr>
                </a:solidFill>
                <a:latin typeface="Segoe UI Black" panose="020B0A02040204020203" pitchFamily="34" charset="0"/>
                <a:ea typeface="Segoe UI Black" panose="020B0A02040204020203" pitchFamily="34" charset="0"/>
              </a:rPr>
              <a:t>NỘI DUNG</a:t>
            </a:r>
            <a:endParaRPr sz="5333" b="0">
              <a:solidFill>
                <a:schemeClr val="accent2">
                  <a:lumMod val="90000"/>
                  <a:lumOff val="10000"/>
                </a:schemeClr>
              </a:solidFill>
              <a:latin typeface="Segoe UI Black" panose="020B0A02040204020203" pitchFamily="34" charset="0"/>
              <a:ea typeface="Segoe UI Black" panose="020B0A02040204020203" pitchFamily="34" charset="0"/>
            </a:endParaRPr>
          </a:p>
        </p:txBody>
      </p:sp>
      <p:sp>
        <p:nvSpPr>
          <p:cNvPr id="221" name="Google Shape;221;p29"/>
          <p:cNvSpPr txBox="1">
            <a:spLocks noGrp="1"/>
          </p:cNvSpPr>
          <p:nvPr>
            <p:ph type="title" idx="2"/>
          </p:nvPr>
        </p:nvSpPr>
        <p:spPr>
          <a:xfrm>
            <a:off x="2776737" y="2076067"/>
            <a:ext cx="4793105" cy="722379"/>
          </a:xfrm>
          <a:prstGeom prst="rect">
            <a:avLst/>
          </a:prstGeom>
        </p:spPr>
        <p:txBody>
          <a:bodyPr spcFirstLastPara="1" wrap="square" lIns="121900" tIns="121900" rIns="121900" bIns="121900" anchor="b" anchorCtr="0">
            <a:noAutofit/>
          </a:bodyPr>
          <a:lstStyle/>
          <a:p>
            <a:r>
              <a:rPr lang="en-US" sz="3700" b="0">
                <a:latin typeface="Segoe UI Black"/>
                <a:ea typeface="Segoe UI Black"/>
              </a:rPr>
              <a:t>1. </a:t>
            </a:r>
            <a:r>
              <a:rPr lang="vi-VN" sz="3700" b="0">
                <a:latin typeface="Segoe UI Black"/>
                <a:ea typeface="Segoe UI Black"/>
              </a:rPr>
              <a:t>Tổng quan đề tài</a:t>
            </a:r>
            <a:endParaRPr sz="3733" b="0">
              <a:latin typeface="Segoe UI Black" panose="020B0A02040204020203" pitchFamily="34" charset="0"/>
              <a:ea typeface="Segoe UI Black" panose="020B0A02040204020203" pitchFamily="34" charset="0"/>
            </a:endParaRPr>
          </a:p>
        </p:txBody>
      </p:sp>
      <p:sp>
        <p:nvSpPr>
          <p:cNvPr id="222" name="Google Shape;222;p29"/>
          <p:cNvSpPr txBox="1">
            <a:spLocks noGrp="1"/>
          </p:cNvSpPr>
          <p:nvPr>
            <p:ph type="title" idx="3"/>
          </p:nvPr>
        </p:nvSpPr>
        <p:spPr>
          <a:xfrm>
            <a:off x="2776737" y="2879684"/>
            <a:ext cx="6702929" cy="841200"/>
          </a:xfrm>
          <a:prstGeom prst="rect">
            <a:avLst/>
          </a:prstGeom>
        </p:spPr>
        <p:txBody>
          <a:bodyPr spcFirstLastPara="1" wrap="square" lIns="121900" tIns="121900" rIns="121900" bIns="121900" anchor="b" anchorCtr="0">
            <a:noAutofit/>
          </a:bodyPr>
          <a:lstStyle/>
          <a:p>
            <a:r>
              <a:rPr lang="en-US" sz="3700" b="0">
                <a:latin typeface="Segoe UI Black"/>
                <a:ea typeface="Segoe UI Black"/>
              </a:rPr>
              <a:t>2. </a:t>
            </a:r>
            <a:r>
              <a:rPr lang="en-US" sz="3700" b="0" err="1">
                <a:latin typeface="Segoe UI Black"/>
                <a:ea typeface="Segoe UI Black"/>
              </a:rPr>
              <a:t>Kiến</a:t>
            </a:r>
            <a:r>
              <a:rPr lang="en-US" sz="3700" b="0">
                <a:latin typeface="Segoe UI Black"/>
                <a:ea typeface="Segoe UI Black"/>
              </a:rPr>
              <a:t> </a:t>
            </a:r>
            <a:r>
              <a:rPr lang="en-US" sz="3700" b="0" err="1">
                <a:latin typeface="Segoe UI Black"/>
                <a:ea typeface="Segoe UI Black"/>
              </a:rPr>
              <a:t>trúc</a:t>
            </a:r>
            <a:r>
              <a:rPr lang="en-US" sz="3700" b="0">
                <a:latin typeface="Segoe UI Black"/>
                <a:ea typeface="Segoe UI Black"/>
              </a:rPr>
              <a:t> &amp; Phương </a:t>
            </a:r>
            <a:r>
              <a:rPr lang="en-US" sz="3700" b="0" err="1">
                <a:latin typeface="Segoe UI Black"/>
                <a:ea typeface="Segoe UI Black"/>
              </a:rPr>
              <a:t>pháp</a:t>
            </a:r>
            <a:endParaRPr lang="en-US" sz="3700" b="0" err="1">
              <a:latin typeface="Segoe UI Black" panose="020B0A02040204020203" pitchFamily="34" charset="0"/>
              <a:ea typeface="Segoe UI Black" panose="020B0A02040204020203" pitchFamily="34" charset="0"/>
            </a:endParaRPr>
          </a:p>
        </p:txBody>
      </p:sp>
      <p:sp>
        <p:nvSpPr>
          <p:cNvPr id="5" name="Google Shape;222;p29">
            <a:extLst>
              <a:ext uri="{FF2B5EF4-FFF2-40B4-BE49-F238E27FC236}">
                <a16:creationId xmlns:a16="http://schemas.microsoft.com/office/drawing/2014/main" id="{F84FE948-70EA-BA2C-62AB-B53EE843AE36}"/>
              </a:ext>
            </a:extLst>
          </p:cNvPr>
          <p:cNvSpPr txBox="1">
            <a:spLocks/>
          </p:cNvSpPr>
          <p:nvPr/>
        </p:nvSpPr>
        <p:spPr>
          <a:xfrm>
            <a:off x="2776738" y="4702516"/>
            <a:ext cx="6436710" cy="841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1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defTabSz="1219170"/>
            <a:r>
              <a:rPr lang="en-US" sz="3700" b="0" kern="0">
                <a:solidFill>
                  <a:srgbClr val="262C3B"/>
                </a:solidFill>
                <a:latin typeface="Segoe UI Black"/>
                <a:ea typeface="Segoe UI Black"/>
              </a:rPr>
              <a:t>4. </a:t>
            </a:r>
            <a:r>
              <a:rPr lang="en-US" sz="3700" b="0" kern="0" err="1">
                <a:solidFill>
                  <a:srgbClr val="262C3B"/>
                </a:solidFill>
                <a:latin typeface="Segoe UI Black"/>
                <a:ea typeface="Segoe UI Black"/>
              </a:rPr>
              <a:t>Tổng</a:t>
            </a:r>
            <a:r>
              <a:rPr lang="en-US" sz="3700" b="0" kern="0">
                <a:solidFill>
                  <a:srgbClr val="262C3B"/>
                </a:solidFill>
                <a:latin typeface="Segoe UI Black"/>
                <a:ea typeface="Segoe UI Black"/>
              </a:rPr>
              <a:t> </a:t>
            </a:r>
            <a:r>
              <a:rPr lang="en-US" sz="3700" b="0" kern="0" err="1">
                <a:solidFill>
                  <a:srgbClr val="262C3B"/>
                </a:solidFill>
                <a:latin typeface="Segoe UI Black"/>
                <a:ea typeface="Segoe UI Black"/>
              </a:rPr>
              <a:t>kết</a:t>
            </a:r>
            <a:r>
              <a:rPr lang="en-US" sz="3700" b="0" kern="0">
                <a:solidFill>
                  <a:srgbClr val="262C3B"/>
                </a:solidFill>
                <a:latin typeface="Segoe UI Black"/>
                <a:ea typeface="Segoe UI Black"/>
              </a:rPr>
              <a:t> &amp; Định </a:t>
            </a:r>
            <a:r>
              <a:rPr lang="en-US" sz="3700" b="0" kern="0" err="1">
                <a:solidFill>
                  <a:srgbClr val="262C3B"/>
                </a:solidFill>
                <a:latin typeface="Segoe UI Black"/>
                <a:ea typeface="Segoe UI Black"/>
              </a:rPr>
              <a:t>hướng</a:t>
            </a:r>
            <a:endParaRPr lang="en-US" sz="3700" b="0" kern="0">
              <a:latin typeface="Segoe UI Black"/>
              <a:ea typeface="Segoe UI Black"/>
            </a:endParaRPr>
          </a:p>
        </p:txBody>
      </p:sp>
      <p:sp>
        <p:nvSpPr>
          <p:cNvPr id="12" name="Slide Number Placeholder 11">
            <a:extLst>
              <a:ext uri="{FF2B5EF4-FFF2-40B4-BE49-F238E27FC236}">
                <a16:creationId xmlns:a16="http://schemas.microsoft.com/office/drawing/2014/main" id="{AAB1465D-2EE6-668F-0720-BAE8ED1EAC62}"/>
              </a:ext>
            </a:extLst>
          </p:cNvPr>
          <p:cNvSpPr>
            <a:spLocks noGrp="1"/>
          </p:cNvSpPr>
          <p:nvPr>
            <p:ph type="sldNum" sz="quarter" idx="12"/>
          </p:nvPr>
        </p:nvSpPr>
        <p:spPr/>
        <p:txBody>
          <a:bodyPr/>
          <a:lstStyle/>
          <a:p>
            <a:fld id="{26CD1BBE-499F-4F75-B187-D06EA77B0F77}" type="slidenum">
              <a:rPr lang="en-US" smtClean="0"/>
              <a:pPr/>
              <a:t>2</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5" name="Google Shape;245;p31"/>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4F4C722D-5F92-2AD6-EE65-72CD22044158}"/>
              </a:ext>
            </a:extLst>
          </p:cNvPr>
          <p:cNvSpPr txBox="1">
            <a:spLocks/>
          </p:cNvSpPr>
          <p:nvPr/>
        </p:nvSpPr>
        <p:spPr>
          <a:xfrm>
            <a:off x="416245" y="1254760"/>
            <a:ext cx="11163045" cy="487545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0" indent="0" algn="just">
              <a:lnSpc>
                <a:spcPct val="114000"/>
              </a:lnSpc>
            </a:pPr>
            <a:r>
              <a:rPr lang="en-US" sz="2400" b="1">
                <a:solidFill>
                  <a:schemeClr val="accent1">
                    <a:lumMod val="75000"/>
                  </a:schemeClr>
                </a:solidFill>
                <a:latin typeface="Segoe UI" panose="020B0502040204020203" pitchFamily="34" charset="0"/>
                <a:cs typeface="Segoe UI" panose="020B0502040204020203" pitchFamily="34" charset="0"/>
              </a:rPr>
              <a:t>1.1. </a:t>
            </a:r>
            <a:r>
              <a:rPr lang="en-US" sz="2400" b="1" err="1">
                <a:solidFill>
                  <a:schemeClr val="accent1">
                    <a:lumMod val="75000"/>
                  </a:schemeClr>
                </a:solidFill>
                <a:latin typeface="Segoe UI" panose="020B0502040204020203" pitchFamily="34" charset="0"/>
                <a:cs typeface="Segoe UI" panose="020B0502040204020203" pitchFamily="34" charset="0"/>
              </a:rPr>
              <a:t>Tầm</a:t>
            </a:r>
            <a:r>
              <a:rPr lang="en-US" sz="2400" b="1">
                <a:solidFill>
                  <a:schemeClr val="accent1">
                    <a:lumMod val="75000"/>
                  </a:schemeClr>
                </a:solidFill>
                <a:latin typeface="Segoe UI" panose="020B0502040204020203" pitchFamily="34" charset="0"/>
                <a:cs typeface="Segoe UI" panose="020B0502040204020203" pitchFamily="34" charset="0"/>
              </a:rPr>
              <a:t> </a:t>
            </a:r>
            <a:r>
              <a:rPr lang="en-US" sz="2400" b="1" err="1">
                <a:solidFill>
                  <a:schemeClr val="accent1">
                    <a:lumMod val="75000"/>
                  </a:schemeClr>
                </a:solidFill>
                <a:latin typeface="Segoe UI" panose="020B0502040204020203" pitchFamily="34" charset="0"/>
                <a:cs typeface="Segoe UI" panose="020B0502040204020203" pitchFamily="34" charset="0"/>
              </a:rPr>
              <a:t>quan</a:t>
            </a:r>
            <a:r>
              <a:rPr lang="en-US" sz="2400" b="1">
                <a:solidFill>
                  <a:schemeClr val="accent1">
                    <a:lumMod val="75000"/>
                  </a:schemeClr>
                </a:solidFill>
                <a:latin typeface="Segoe UI" panose="020B0502040204020203" pitchFamily="34" charset="0"/>
                <a:cs typeface="Segoe UI" panose="020B0502040204020203" pitchFamily="34" charset="0"/>
              </a:rPr>
              <a:t> </a:t>
            </a:r>
            <a:r>
              <a:rPr lang="en-US" sz="2400" b="1" err="1">
                <a:solidFill>
                  <a:schemeClr val="accent1">
                    <a:lumMod val="75000"/>
                  </a:schemeClr>
                </a:solidFill>
                <a:latin typeface="Segoe UI" panose="020B0502040204020203" pitchFamily="34" charset="0"/>
                <a:cs typeface="Segoe UI" panose="020B0502040204020203" pitchFamily="34" charset="0"/>
              </a:rPr>
              <a:t>trọng</a:t>
            </a:r>
            <a:endParaRPr lang="vi-VN" sz="2400" b="1">
              <a:solidFill>
                <a:schemeClr val="accent1">
                  <a:lumMod val="75000"/>
                </a:schemeClr>
              </a:solidFill>
              <a:latin typeface="Segoe UI" panose="020B0502040204020203" pitchFamily="34" charset="0"/>
              <a:cs typeface="Segoe UI" panose="020B0502040204020203" pitchFamily="34" charset="0"/>
            </a:endParaRPr>
          </a:p>
          <a:p>
            <a:pPr marL="0" indent="0" algn="just">
              <a:lnSpc>
                <a:spcPct val="114000"/>
              </a:lnSpc>
            </a:pPr>
            <a:r>
              <a:rPr lang="en-US" sz="2400">
                <a:solidFill>
                  <a:srgbClr val="000000"/>
                </a:solidFill>
                <a:latin typeface="Segoe UI" panose="020B0502040204020203" pitchFamily="34" charset="0"/>
                <a:cs typeface="Segoe UI" panose="020B0502040204020203" pitchFamily="34" charset="0"/>
              </a:rPr>
              <a:t>- APT </a:t>
            </a:r>
            <a:r>
              <a:rPr lang="en-US" sz="2400" err="1">
                <a:solidFill>
                  <a:srgbClr val="000000"/>
                </a:solidFill>
                <a:latin typeface="Segoe UI" panose="020B0502040204020203" pitchFamily="34" charset="0"/>
                <a:cs typeface="Segoe UI" panose="020B0502040204020203" pitchFamily="34" charset="0"/>
              </a:rPr>
              <a:t>là</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dạng</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tấn</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công</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tinh</a:t>
            </a:r>
            <a:r>
              <a:rPr lang="en-US" sz="2400">
                <a:solidFill>
                  <a:srgbClr val="000000"/>
                </a:solidFill>
                <a:latin typeface="Segoe UI" panose="020B0502040204020203" pitchFamily="34" charset="0"/>
                <a:cs typeface="Segoe UI" panose="020B0502040204020203" pitchFamily="34" charset="0"/>
              </a:rPr>
              <a:t> vi, </a:t>
            </a:r>
            <a:r>
              <a:rPr lang="en-US" sz="2400" err="1">
                <a:solidFill>
                  <a:srgbClr val="000000"/>
                </a:solidFill>
                <a:latin typeface="Segoe UI" panose="020B0502040204020203" pitchFamily="34" charset="0"/>
                <a:cs typeface="Segoe UI" panose="020B0502040204020203" pitchFamily="34" charset="0"/>
              </a:rPr>
              <a:t>lén</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lút</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và</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liên</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tục</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rất</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khó</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phát</a:t>
            </a:r>
            <a:r>
              <a:rPr lang="en-US" sz="2400">
                <a:solidFill>
                  <a:srgbClr val="000000"/>
                </a:solidFill>
                <a:latin typeface="Segoe UI" panose="020B0502040204020203" pitchFamily="34" charset="0"/>
                <a:cs typeface="Segoe UI" panose="020B0502040204020203" pitchFamily="34" charset="0"/>
              </a:rPr>
              <a:t> </a:t>
            </a:r>
            <a:r>
              <a:rPr lang="en-US" sz="2400" err="1">
                <a:solidFill>
                  <a:srgbClr val="000000"/>
                </a:solidFill>
                <a:latin typeface="Segoe UI" panose="020B0502040204020203" pitchFamily="34" charset="0"/>
                <a:cs typeface="Segoe UI" panose="020B0502040204020203" pitchFamily="34" charset="0"/>
              </a:rPr>
              <a:t>hiện</a:t>
            </a:r>
            <a:r>
              <a:rPr lang="en-US" sz="2400">
                <a:solidFill>
                  <a:srgbClr val="000000"/>
                </a:solidFill>
                <a:latin typeface="Segoe UI" panose="020B0502040204020203" pitchFamily="34" charset="0"/>
                <a:cs typeface="Segoe UI" panose="020B0502040204020203" pitchFamily="34" charset="0"/>
              </a:rPr>
              <a:t>.</a:t>
            </a:r>
          </a:p>
          <a:p>
            <a:pPr marL="0" indent="0" algn="just">
              <a:lnSpc>
                <a:spcPct val="114000"/>
              </a:lnSpc>
            </a:pP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Đồ</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thị</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nguồn</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gốc</a:t>
            </a:r>
            <a:r>
              <a:rPr lang="en-US" sz="2400">
                <a:latin typeface="Segoe UI" panose="020B0502040204020203" pitchFamily="34" charset="0"/>
                <a:cs typeface="Segoe UI" panose="020B0502040204020203" pitchFamily="34" charset="0"/>
              </a:rPr>
              <a:t> → </a:t>
            </a:r>
            <a:r>
              <a:rPr lang="en-US" sz="2400" err="1">
                <a:latin typeface="Segoe UI" panose="020B0502040204020203" pitchFamily="34" charset="0"/>
                <a:cs typeface="Segoe UI" panose="020B0502040204020203" pitchFamily="34" charset="0"/>
              </a:rPr>
              <a:t>phân</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tích</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quan</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hệ</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nhân</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quả</a:t>
            </a:r>
            <a:r>
              <a:rPr lang="en-US" sz="2400">
                <a:latin typeface="Segoe UI" panose="020B0502040204020203" pitchFamily="34" charset="0"/>
                <a:cs typeface="Segoe UI" panose="020B0502040204020203" pitchFamily="34" charset="0"/>
              </a:rPr>
              <a:t> → </a:t>
            </a:r>
            <a:r>
              <a:rPr lang="en-US" sz="2400" err="1">
                <a:latin typeface="Segoe UI" panose="020B0502040204020203" pitchFamily="34" charset="0"/>
                <a:cs typeface="Segoe UI" panose="020B0502040204020203" pitchFamily="34" charset="0"/>
              </a:rPr>
              <a:t>hỗ</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trợ</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phát</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hiện</a:t>
            </a:r>
            <a:r>
              <a:rPr lang="en-US" sz="2400">
                <a:latin typeface="Segoe UI" panose="020B0502040204020203" pitchFamily="34" charset="0"/>
                <a:cs typeface="Segoe UI" panose="020B0502040204020203" pitchFamily="34" charset="0"/>
              </a:rPr>
              <a:t> APT</a:t>
            </a:r>
            <a:endParaRPr lang="vi-VN" sz="2400">
              <a:solidFill>
                <a:schemeClr val="accent1">
                  <a:lumMod val="75000"/>
                </a:schemeClr>
              </a:solidFill>
              <a:latin typeface="Segoe UI" panose="020B0502040204020203" pitchFamily="34" charset="0"/>
              <a:cs typeface="Segoe UI" panose="020B0502040204020203" pitchFamily="34" charset="0"/>
            </a:endParaRPr>
          </a:p>
          <a:p>
            <a:pPr marL="0" indent="0" algn="just">
              <a:lnSpc>
                <a:spcPct val="114000"/>
              </a:lnSpc>
            </a:pPr>
            <a:endParaRPr lang="en-US" sz="2400" b="1">
              <a:solidFill>
                <a:schemeClr val="accent1">
                  <a:lumMod val="75000"/>
                </a:schemeClr>
              </a:solidFill>
              <a:latin typeface="Segoe UI" panose="020B0502040204020203" pitchFamily="34" charset="0"/>
              <a:cs typeface="Segoe UI" panose="020B0502040204020203" pitchFamily="34" charset="0"/>
            </a:endParaRPr>
          </a:p>
          <a:p>
            <a:pPr marL="0" indent="0" algn="just">
              <a:lnSpc>
                <a:spcPct val="114000"/>
              </a:lnSpc>
            </a:pPr>
            <a:r>
              <a:rPr lang="en-US" sz="2400" b="1">
                <a:solidFill>
                  <a:schemeClr val="accent1">
                    <a:lumMod val="75000"/>
                  </a:schemeClr>
                </a:solidFill>
                <a:latin typeface="Segoe UI" panose="020B0502040204020203" pitchFamily="34" charset="0"/>
                <a:cs typeface="Segoe UI" panose="020B0502040204020203" pitchFamily="34" charset="0"/>
              </a:rPr>
              <a:t>1.2. </a:t>
            </a:r>
            <a:r>
              <a:rPr lang="en-US" sz="2400" b="1" err="1">
                <a:solidFill>
                  <a:schemeClr val="accent1">
                    <a:lumMod val="75000"/>
                  </a:schemeClr>
                </a:solidFill>
                <a:latin typeface="Segoe UI" panose="020B0502040204020203" pitchFamily="34" charset="0"/>
                <a:cs typeface="Segoe UI" panose="020B0502040204020203" pitchFamily="34" charset="0"/>
              </a:rPr>
              <a:t>Vấn</a:t>
            </a:r>
            <a:r>
              <a:rPr lang="en-US" sz="2400" b="1">
                <a:solidFill>
                  <a:schemeClr val="accent1">
                    <a:lumMod val="75000"/>
                  </a:schemeClr>
                </a:solidFill>
                <a:latin typeface="Segoe UI" panose="020B0502040204020203" pitchFamily="34" charset="0"/>
                <a:cs typeface="Segoe UI" panose="020B0502040204020203" pitchFamily="34" charset="0"/>
              </a:rPr>
              <a:t> </a:t>
            </a:r>
            <a:r>
              <a:rPr lang="en-US" sz="2400" b="1" err="1">
                <a:solidFill>
                  <a:schemeClr val="accent1">
                    <a:lumMod val="75000"/>
                  </a:schemeClr>
                </a:solidFill>
                <a:latin typeface="Segoe UI" panose="020B0502040204020203" pitchFamily="34" charset="0"/>
                <a:cs typeface="Segoe UI" panose="020B0502040204020203" pitchFamily="34" charset="0"/>
              </a:rPr>
              <a:t>đề</a:t>
            </a:r>
            <a:r>
              <a:rPr lang="en-US" sz="2400" b="1">
                <a:solidFill>
                  <a:schemeClr val="accent1">
                    <a:lumMod val="75000"/>
                  </a:schemeClr>
                </a:solidFill>
                <a:latin typeface="Segoe UI" panose="020B0502040204020203" pitchFamily="34" charset="0"/>
                <a:cs typeface="Segoe UI" panose="020B0502040204020203" pitchFamily="34" charset="0"/>
              </a:rPr>
              <a:t> </a:t>
            </a:r>
            <a:r>
              <a:rPr lang="en-US" sz="2400" b="1" err="1">
                <a:solidFill>
                  <a:schemeClr val="accent1">
                    <a:lumMod val="75000"/>
                  </a:schemeClr>
                </a:solidFill>
                <a:latin typeface="Segoe UI" panose="020B0502040204020203" pitchFamily="34" charset="0"/>
                <a:cs typeface="Segoe UI" panose="020B0502040204020203" pitchFamily="34" charset="0"/>
              </a:rPr>
              <a:t>cần</a:t>
            </a:r>
            <a:r>
              <a:rPr lang="en-US" sz="2400" b="1">
                <a:solidFill>
                  <a:schemeClr val="accent1">
                    <a:lumMod val="75000"/>
                  </a:schemeClr>
                </a:solidFill>
                <a:latin typeface="Segoe UI" panose="020B0502040204020203" pitchFamily="34" charset="0"/>
                <a:cs typeface="Segoe UI" panose="020B0502040204020203" pitchFamily="34" charset="0"/>
              </a:rPr>
              <a:t> </a:t>
            </a:r>
            <a:r>
              <a:rPr lang="en-US" sz="2400" b="1" err="1">
                <a:solidFill>
                  <a:schemeClr val="accent1">
                    <a:lumMod val="75000"/>
                  </a:schemeClr>
                </a:solidFill>
                <a:latin typeface="Segoe UI" panose="020B0502040204020203" pitchFamily="34" charset="0"/>
                <a:cs typeface="Segoe UI" panose="020B0502040204020203" pitchFamily="34" charset="0"/>
              </a:rPr>
              <a:t>giải</a:t>
            </a:r>
            <a:r>
              <a:rPr lang="en-US" sz="2400" b="1">
                <a:solidFill>
                  <a:schemeClr val="accent1">
                    <a:lumMod val="75000"/>
                  </a:schemeClr>
                </a:solidFill>
                <a:latin typeface="Segoe UI" panose="020B0502040204020203" pitchFamily="34" charset="0"/>
                <a:cs typeface="Segoe UI" panose="020B0502040204020203" pitchFamily="34" charset="0"/>
              </a:rPr>
              <a:t> </a:t>
            </a:r>
            <a:r>
              <a:rPr lang="en-US" sz="2400" b="1" err="1">
                <a:solidFill>
                  <a:schemeClr val="accent1">
                    <a:lumMod val="75000"/>
                  </a:schemeClr>
                </a:solidFill>
                <a:latin typeface="Segoe UI" panose="020B0502040204020203" pitchFamily="34" charset="0"/>
                <a:cs typeface="Segoe UI" panose="020B0502040204020203" pitchFamily="34" charset="0"/>
              </a:rPr>
              <a:t>quyết</a:t>
            </a:r>
            <a:endParaRPr lang="en-US" sz="2400">
              <a:solidFill>
                <a:schemeClr val="accent1">
                  <a:lumMod val="75000"/>
                </a:schemeClr>
              </a:solidFill>
              <a:latin typeface="Segoe UI" panose="020B0502040204020203" pitchFamily="34" charset="0"/>
              <a:cs typeface="Segoe UI" panose="020B0502040204020203" pitchFamily="34" charset="0"/>
            </a:endParaRPr>
          </a:p>
          <a:p>
            <a:pPr marL="0" indent="0" algn="just">
              <a:lnSpc>
                <a:spcPct val="114000"/>
              </a:lnSpc>
            </a:pPr>
            <a:r>
              <a:rPr lang="en-US" sz="2400">
                <a:solidFill>
                  <a:schemeClr val="bg2">
                    <a:lumMod val="10000"/>
                  </a:schemeClr>
                </a:solidFill>
                <a:latin typeface="Segoe UI" panose="020B0502040204020203" pitchFamily="34" charset="0"/>
                <a:cs typeface="Segoe UI" panose="020B0502040204020203" pitchFamily="34" charset="0"/>
              </a:rPr>
              <a:t>   </a:t>
            </a:r>
            <a:r>
              <a:rPr lang="vi-VN" sz="2400">
                <a:solidFill>
                  <a:schemeClr val="bg2">
                    <a:lumMod val="10000"/>
                  </a:schemeClr>
                </a:solidFill>
                <a:latin typeface="Segoe UI" panose="020B0502040204020203" pitchFamily="34" charset="0"/>
                <a:cs typeface="Segoe UI" panose="020B0502040204020203" pitchFamily="34" charset="0"/>
              </a:rPr>
              <a:t>Các phương pháp phát hiện APT dựa trên phân tích đồ thị nguồn gốc trước</a:t>
            </a:r>
            <a:r>
              <a:rPr lang="en-US" sz="2400">
                <a:solidFill>
                  <a:schemeClr val="bg2">
                    <a:lumMod val="10000"/>
                  </a:schemeClr>
                </a:solidFill>
                <a:latin typeface="Segoe UI" panose="020B0502040204020203" pitchFamily="34" charset="0"/>
                <a:cs typeface="Segoe UI" panose="020B0502040204020203" pitchFamily="34" charset="0"/>
              </a:rPr>
              <a:t> </a:t>
            </a:r>
            <a:r>
              <a:rPr lang="en-US" sz="2400" err="1">
                <a:solidFill>
                  <a:schemeClr val="bg2">
                    <a:lumMod val="10000"/>
                  </a:schemeClr>
                </a:solidFill>
                <a:latin typeface="Segoe UI" panose="020B0502040204020203" pitchFamily="34" charset="0"/>
                <a:cs typeface="Segoe UI" panose="020B0502040204020203" pitchFamily="34" charset="0"/>
              </a:rPr>
              <a:t>đây</a:t>
            </a:r>
            <a:r>
              <a:rPr lang="vi-VN" sz="2400">
                <a:solidFill>
                  <a:schemeClr val="bg2">
                    <a:lumMod val="10000"/>
                  </a:schemeClr>
                </a:solidFill>
                <a:latin typeface="Segoe UI" panose="020B0502040204020203" pitchFamily="34" charset="0"/>
                <a:cs typeface="Segoe UI" panose="020B0502040204020203" pitchFamily="34" charset="0"/>
              </a:rPr>
              <a:t> có hạn chế</a:t>
            </a:r>
            <a:r>
              <a:rPr lang="en-US" sz="2400">
                <a:solidFill>
                  <a:schemeClr val="bg2">
                    <a:lumMod val="10000"/>
                  </a:schemeClr>
                </a:solidFill>
                <a:latin typeface="Segoe UI" panose="020B0502040204020203" pitchFamily="34" charset="0"/>
                <a:cs typeface="Segoe UI" panose="020B0502040204020203" pitchFamily="34" charset="0"/>
              </a:rPr>
              <a:t>:</a:t>
            </a:r>
          </a:p>
          <a:p>
            <a:pPr marL="0" indent="0" algn="just">
              <a:lnSpc>
                <a:spcPct val="114000"/>
              </a:lnSpc>
            </a:pPr>
            <a:r>
              <a:rPr lang="en-US" sz="2400">
                <a:solidFill>
                  <a:schemeClr val="bg2">
                    <a:lumMod val="10000"/>
                  </a:schemeClr>
                </a:solidFill>
                <a:latin typeface="Segoe UI" panose="020B0502040204020203" pitchFamily="34" charset="0"/>
                <a:cs typeface="Segoe UI" panose="020B0502040204020203" pitchFamily="34" charset="0"/>
              </a:rPr>
              <a:t>- </a:t>
            </a:r>
            <a:r>
              <a:rPr lang="vi-VN" sz="2400">
                <a:solidFill>
                  <a:schemeClr val="bg2">
                    <a:lumMod val="10000"/>
                  </a:schemeClr>
                </a:solidFill>
                <a:latin typeface="Segoe UI" panose="020B0502040204020203" pitchFamily="34" charset="0"/>
                <a:cs typeface="Segoe UI" panose="020B0502040204020203" pitchFamily="34" charset="0"/>
              </a:rPr>
              <a:t>Phụ thuộc dữ liệu tấn công, kiến thức tiên nghiệm</a:t>
            </a:r>
            <a:r>
              <a:rPr lang="en-US" sz="2400">
                <a:solidFill>
                  <a:schemeClr val="bg2">
                    <a:lumMod val="10000"/>
                  </a:schemeClr>
                </a:solidFill>
                <a:latin typeface="Segoe UI" panose="020B0502040204020203" pitchFamily="34" charset="0"/>
                <a:cs typeface="Segoe UI" panose="020B0502040204020203" pitchFamily="34" charset="0"/>
              </a:rPr>
              <a:t> -&gt; </a:t>
            </a:r>
            <a:r>
              <a:rPr lang="vi-VN" sz="2400">
                <a:solidFill>
                  <a:schemeClr val="bg2">
                    <a:lumMod val="10000"/>
                  </a:schemeClr>
                </a:solidFill>
                <a:latin typeface="Segoe UI" panose="020B0502040204020203" pitchFamily="34" charset="0"/>
                <a:cs typeface="Segoe UI" panose="020B0502040204020203" pitchFamily="34" charset="0"/>
              </a:rPr>
              <a:t>khó áp dụng thực tế do thiếu dữ liệu và dễ bị tổn thương trước các mẫu tấn công mớ</a:t>
            </a:r>
            <a:r>
              <a:rPr lang="en-US" sz="2400" err="1">
                <a:solidFill>
                  <a:schemeClr val="bg2">
                    <a:lumMod val="10000"/>
                  </a:schemeClr>
                </a:solidFill>
                <a:latin typeface="Segoe UI" panose="020B0502040204020203" pitchFamily="34" charset="0"/>
                <a:cs typeface="Segoe UI" panose="020B0502040204020203" pitchFamily="34" charset="0"/>
              </a:rPr>
              <a:t>i</a:t>
            </a:r>
            <a:endParaRPr lang="vi-VN" sz="2400">
              <a:solidFill>
                <a:schemeClr val="bg2">
                  <a:lumMod val="10000"/>
                </a:schemeClr>
              </a:solidFill>
              <a:latin typeface="Segoe UI" panose="020B0502040204020203" pitchFamily="34" charset="0"/>
              <a:cs typeface="Segoe UI" panose="020B0502040204020203" pitchFamily="34" charset="0"/>
            </a:endParaRPr>
          </a:p>
          <a:p>
            <a:pPr marL="0" indent="0" algn="just">
              <a:lnSpc>
                <a:spcPct val="114000"/>
              </a:lnSpc>
            </a:pPr>
            <a:r>
              <a:rPr lang="en-US" sz="2400">
                <a:solidFill>
                  <a:schemeClr val="bg2">
                    <a:lumMod val="10000"/>
                  </a:schemeClr>
                </a:solidFill>
                <a:latin typeface="Segoe UI" panose="020B0502040204020203" pitchFamily="34" charset="0"/>
                <a:cs typeface="Segoe UI" panose="020B0502040204020203" pitchFamily="34" charset="0"/>
              </a:rPr>
              <a:t>- </a:t>
            </a:r>
            <a:r>
              <a:rPr lang="vi-VN" sz="2400">
                <a:solidFill>
                  <a:schemeClr val="bg2">
                    <a:lumMod val="10000"/>
                  </a:schemeClr>
                </a:solidFill>
                <a:latin typeface="Segoe UI" panose="020B0502040204020203" pitchFamily="34" charset="0"/>
                <a:cs typeface="Segoe UI" panose="020B0502040204020203" pitchFamily="34" charset="0"/>
              </a:rPr>
              <a:t>Thiếu ngữ cảnh đồ thị → hiệu suất thấp, false positive cao</a:t>
            </a:r>
          </a:p>
          <a:p>
            <a:pPr marL="0" indent="0" algn="just">
              <a:lnSpc>
                <a:spcPct val="114000"/>
              </a:lnSpc>
            </a:pPr>
            <a:r>
              <a:rPr lang="en-US" sz="2400">
                <a:solidFill>
                  <a:schemeClr val="bg2">
                    <a:lumMod val="10000"/>
                  </a:schemeClr>
                </a:solidFill>
                <a:latin typeface="Segoe UI" panose="020B0502040204020203" pitchFamily="34" charset="0"/>
                <a:cs typeface="Segoe UI" panose="020B0502040204020203" pitchFamily="34" charset="0"/>
              </a:rPr>
              <a:t>- </a:t>
            </a:r>
            <a:r>
              <a:rPr lang="vi-VN" sz="2400">
                <a:solidFill>
                  <a:schemeClr val="bg2">
                    <a:lumMod val="10000"/>
                  </a:schemeClr>
                </a:solidFill>
                <a:latin typeface="Segoe UI" panose="020B0502040204020203" pitchFamily="34" charset="0"/>
                <a:cs typeface="Segoe UI" panose="020B0502040204020203" pitchFamily="34" charset="0"/>
              </a:rPr>
              <a:t>Chi phí tính toán &amp; bộ nhớ lớn → khó triển khai thực tế</a:t>
            </a:r>
            <a:endParaRPr lang="en-US" sz="2400" b="1">
              <a:solidFill>
                <a:schemeClr val="accent1">
                  <a:lumMod val="75000"/>
                </a:schemeClr>
              </a:solidFill>
              <a:latin typeface="Segoe UI" panose="020B0502040204020203" pitchFamily="34" charset="0"/>
              <a:cs typeface="Segoe UI" panose="020B0502040204020203" pitchFamily="34" charset="0"/>
            </a:endParaRPr>
          </a:p>
          <a:p>
            <a:pPr marL="342900" indent="-342900" algn="just">
              <a:lnSpc>
                <a:spcPct val="114000"/>
              </a:lnSpc>
              <a:buFontTx/>
              <a:buChar char="-"/>
            </a:pPr>
            <a:endParaRPr lang="en-US" sz="2000">
              <a:solidFill>
                <a:schemeClr val="accent1">
                  <a:lumMod val="75000"/>
                </a:schemeClr>
              </a:solidFill>
              <a:latin typeface="Segoe UI"/>
              <a:cs typeface="Segoe UI"/>
            </a:endParaRPr>
          </a:p>
        </p:txBody>
      </p:sp>
      <p:sp>
        <p:nvSpPr>
          <p:cNvPr id="9" name="Slide Number Placeholder 8">
            <a:extLst>
              <a:ext uri="{FF2B5EF4-FFF2-40B4-BE49-F238E27FC236}">
                <a16:creationId xmlns:a16="http://schemas.microsoft.com/office/drawing/2014/main" id="{A7D41F4E-119F-5A58-E721-84EC0BB4A6EC}"/>
              </a:ext>
            </a:extLst>
          </p:cNvPr>
          <p:cNvSpPr>
            <a:spLocks noGrp="1"/>
          </p:cNvSpPr>
          <p:nvPr>
            <p:ph type="sldNum" sz="quarter" idx="12"/>
          </p:nvPr>
        </p:nvSpPr>
        <p:spPr/>
        <p:txBody>
          <a:bodyPr/>
          <a:lstStyle/>
          <a:p>
            <a:fld id="{26CD1BBE-499F-4F75-B187-D06EA77B0F77}" type="slidenum">
              <a:rPr lang="en-US" smtClean="0"/>
              <a:pPr/>
              <a:t>3</a:t>
            </a:fld>
            <a:endParaRPr lang="en-US"/>
          </a:p>
        </p:txBody>
      </p:sp>
      <p:sp>
        <p:nvSpPr>
          <p:cNvPr id="6" name="Google Shape;242;p31">
            <a:extLst>
              <a:ext uri="{FF2B5EF4-FFF2-40B4-BE49-F238E27FC236}">
                <a16:creationId xmlns:a16="http://schemas.microsoft.com/office/drawing/2014/main" id="{6E2B8792-C061-4523-F008-BF98FB99A530}"/>
              </a:ext>
            </a:extLst>
          </p:cNvPr>
          <p:cNvSpPr txBox="1">
            <a:spLocks/>
          </p:cNvSpPr>
          <p:nvPr/>
        </p:nvSpPr>
        <p:spPr>
          <a:xfrm>
            <a:off x="4211582" y="462894"/>
            <a:ext cx="3768835"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rPr>
              <a:t>1. </a:t>
            </a:r>
            <a:r>
              <a:rPr lang="en-US" sz="4267" err="1">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rPr>
              <a:t>Tổng</a:t>
            </a:r>
            <a:r>
              <a:rPr lang="en-US"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rPr>
              <a:t> Quan</a:t>
            </a:r>
            <a:br>
              <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rPr>
            </a:br>
            <a:endPar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5C75B65B-BC03-AB3D-75A7-9E55E02716D8}"/>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B89B8C4A-15D7-DAFC-3A67-1052E19E54AB}"/>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584980BF-1C0E-24FA-13B8-E2C772DAD7C3}"/>
              </a:ext>
            </a:extLst>
          </p:cNvPr>
          <p:cNvSpPr txBox="1">
            <a:spLocks/>
          </p:cNvSpPr>
          <p:nvPr/>
        </p:nvSpPr>
        <p:spPr>
          <a:xfrm>
            <a:off x="503841" y="2070645"/>
            <a:ext cx="11392690" cy="32023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marL="152400" indent="0" algn="just">
              <a:lnSpc>
                <a:spcPct val="130000"/>
              </a:lnSpc>
            </a:pPr>
            <a:r>
              <a:rPr lang="en-US" sz="2400" b="1">
                <a:solidFill>
                  <a:schemeClr val="accent1">
                    <a:lumMod val="75000"/>
                  </a:schemeClr>
                </a:solidFill>
                <a:latin typeface="Segoe UI"/>
                <a:cs typeface="Segoe UI"/>
              </a:rPr>
              <a:t>1.3. </a:t>
            </a:r>
            <a:r>
              <a:rPr lang="en-US" sz="2400" b="1" err="1">
                <a:solidFill>
                  <a:schemeClr val="accent1">
                    <a:lumMod val="75000"/>
                  </a:schemeClr>
                </a:solidFill>
                <a:latin typeface="Segoe UI"/>
                <a:cs typeface="Segoe UI"/>
              </a:rPr>
              <a:t>Bản</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chất</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dự</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án</a:t>
            </a:r>
            <a:endParaRPr lang="vi-VN" sz="2400" b="1">
              <a:solidFill>
                <a:schemeClr val="accent1">
                  <a:lumMod val="75000"/>
                </a:schemeClr>
              </a:solidFill>
              <a:latin typeface="Segoe UI"/>
              <a:cs typeface="Segoe UI"/>
            </a:endParaRPr>
          </a:p>
          <a:p>
            <a:pPr marL="152400" indent="0" algn="just">
              <a:lnSpc>
                <a:spcPct val="130000"/>
              </a:lnSpc>
            </a:pPr>
            <a:r>
              <a:rPr lang="en-US" sz="2400">
                <a:solidFill>
                  <a:srgbClr val="000000"/>
                </a:solidFill>
                <a:latin typeface="Segoe UI"/>
                <a:cs typeface="Segoe UI"/>
              </a:rPr>
              <a:t>- </a:t>
            </a:r>
            <a:r>
              <a:rPr lang="vi-VN" sz="2400" b="1">
                <a:solidFill>
                  <a:srgbClr val="000000"/>
                </a:solidFill>
                <a:latin typeface="Segoe UI"/>
                <a:cs typeface="Segoe UI"/>
              </a:rPr>
              <a:t>MAGIC</a:t>
            </a:r>
            <a:r>
              <a:rPr lang="vi-VN" sz="2400">
                <a:solidFill>
                  <a:srgbClr val="000000"/>
                </a:solidFill>
                <a:latin typeface="Segoe UI"/>
                <a:cs typeface="Segoe UI"/>
              </a:rPr>
              <a:t>: Tự giám sát, không cần dữ liệu tấn công</a:t>
            </a:r>
          </a:p>
          <a:p>
            <a:pPr marL="152400" indent="0" algn="just">
              <a:lnSpc>
                <a:spcPct val="130000"/>
              </a:lnSpc>
            </a:pPr>
            <a:r>
              <a:rPr lang="en-US" sz="2400">
                <a:solidFill>
                  <a:srgbClr val="000000"/>
                </a:solidFill>
                <a:latin typeface="Segoe UI"/>
                <a:cs typeface="Segoe UI"/>
              </a:rPr>
              <a:t>- </a:t>
            </a:r>
            <a:r>
              <a:rPr lang="vi-VN" sz="2400">
                <a:solidFill>
                  <a:srgbClr val="000000"/>
                </a:solidFill>
                <a:latin typeface="Segoe UI"/>
                <a:cs typeface="Segoe UI"/>
              </a:rPr>
              <a:t>Dựa trên </a:t>
            </a:r>
            <a:r>
              <a:rPr lang="en-US" sz="2400">
                <a:solidFill>
                  <a:srgbClr val="000000"/>
                </a:solidFill>
                <a:latin typeface="Segoe UI"/>
                <a:cs typeface="Segoe UI"/>
              </a:rPr>
              <a:t>M</a:t>
            </a:r>
            <a:r>
              <a:rPr lang="vi-VN" sz="2400">
                <a:solidFill>
                  <a:srgbClr val="000000"/>
                </a:solidFill>
                <a:latin typeface="Segoe UI"/>
                <a:cs typeface="Segoe UI"/>
              </a:rPr>
              <a:t>asked </a:t>
            </a:r>
            <a:r>
              <a:rPr lang="en-US" sz="2400">
                <a:solidFill>
                  <a:srgbClr val="000000"/>
                </a:solidFill>
                <a:latin typeface="Segoe UI"/>
                <a:cs typeface="Segoe UI"/>
              </a:rPr>
              <a:t>G</a:t>
            </a:r>
            <a:r>
              <a:rPr lang="vi-VN" sz="2400">
                <a:solidFill>
                  <a:srgbClr val="000000"/>
                </a:solidFill>
                <a:latin typeface="Segoe UI"/>
                <a:cs typeface="Segoe UI"/>
              </a:rPr>
              <a:t>raph </a:t>
            </a:r>
            <a:r>
              <a:rPr lang="en-US" sz="2400">
                <a:solidFill>
                  <a:srgbClr val="000000"/>
                </a:solidFill>
                <a:latin typeface="Segoe UI"/>
                <a:cs typeface="Segoe UI"/>
              </a:rPr>
              <a:t>L</a:t>
            </a:r>
            <a:r>
              <a:rPr lang="vi-VN" sz="2400">
                <a:solidFill>
                  <a:srgbClr val="000000"/>
                </a:solidFill>
                <a:latin typeface="Segoe UI"/>
                <a:cs typeface="Segoe UI"/>
              </a:rPr>
              <a:t>earning </a:t>
            </a:r>
            <a:r>
              <a:rPr lang="en-US" sz="2400">
                <a:solidFill>
                  <a:srgbClr val="000000"/>
                </a:solidFill>
                <a:latin typeface="Segoe UI"/>
                <a:cs typeface="Segoe UI"/>
              </a:rPr>
              <a:t>+</a:t>
            </a:r>
            <a:r>
              <a:rPr lang="vi-VN" sz="2400">
                <a:solidFill>
                  <a:srgbClr val="000000"/>
                </a:solidFill>
                <a:latin typeface="Segoe UI"/>
                <a:cs typeface="Segoe UI"/>
              </a:rPr>
              <a:t> </a:t>
            </a:r>
            <a:r>
              <a:rPr lang="en-US" sz="2400">
                <a:solidFill>
                  <a:srgbClr val="000000"/>
                </a:solidFill>
                <a:latin typeface="Segoe UI"/>
                <a:cs typeface="Segoe UI"/>
              </a:rPr>
              <a:t>A</a:t>
            </a:r>
            <a:r>
              <a:rPr lang="vi-VN" sz="2400">
                <a:solidFill>
                  <a:srgbClr val="000000"/>
                </a:solidFill>
                <a:latin typeface="Segoe UI"/>
                <a:cs typeface="Segoe UI"/>
              </a:rPr>
              <a:t>nomaly </a:t>
            </a:r>
            <a:r>
              <a:rPr lang="en-US" sz="2400">
                <a:solidFill>
                  <a:srgbClr val="000000"/>
                </a:solidFill>
                <a:latin typeface="Segoe UI"/>
                <a:cs typeface="Segoe UI"/>
              </a:rPr>
              <a:t>D</a:t>
            </a:r>
            <a:r>
              <a:rPr lang="vi-VN" sz="2400">
                <a:solidFill>
                  <a:srgbClr val="000000"/>
                </a:solidFill>
                <a:latin typeface="Segoe UI"/>
                <a:cs typeface="Segoe UI"/>
              </a:rPr>
              <a:t>etection</a:t>
            </a:r>
          </a:p>
          <a:p>
            <a:pPr marL="152400" indent="0" algn="just">
              <a:lnSpc>
                <a:spcPct val="130000"/>
              </a:lnSpc>
            </a:pPr>
            <a:r>
              <a:rPr lang="en-US" sz="2400">
                <a:solidFill>
                  <a:srgbClr val="000000"/>
                </a:solidFill>
                <a:latin typeface="Segoe UI"/>
                <a:cs typeface="Segoe UI"/>
              </a:rPr>
              <a:t>- T</a:t>
            </a:r>
            <a:r>
              <a:rPr lang="vi-VN" sz="2400">
                <a:solidFill>
                  <a:srgbClr val="000000"/>
                </a:solidFill>
                <a:latin typeface="Segoe UI"/>
                <a:cs typeface="Segoe UI"/>
              </a:rPr>
              <a:t>ối ưu chi phí</a:t>
            </a:r>
            <a:r>
              <a:rPr lang="en-US" sz="2400">
                <a:solidFill>
                  <a:srgbClr val="000000"/>
                </a:solidFill>
                <a:latin typeface="Segoe UI"/>
                <a:cs typeface="Segoe UI"/>
              </a:rPr>
              <a:t> </a:t>
            </a:r>
            <a:r>
              <a:rPr lang="en-US" sz="2400" err="1">
                <a:solidFill>
                  <a:srgbClr val="000000"/>
                </a:solidFill>
                <a:latin typeface="Segoe UI"/>
                <a:cs typeface="Segoe UI"/>
              </a:rPr>
              <a:t>tính</a:t>
            </a:r>
            <a:r>
              <a:rPr lang="en-US" sz="2400">
                <a:solidFill>
                  <a:srgbClr val="000000"/>
                </a:solidFill>
                <a:latin typeface="Segoe UI"/>
                <a:cs typeface="Segoe UI"/>
              </a:rPr>
              <a:t> </a:t>
            </a:r>
            <a:r>
              <a:rPr lang="en-US" sz="2400" err="1">
                <a:solidFill>
                  <a:srgbClr val="000000"/>
                </a:solidFill>
                <a:latin typeface="Segoe UI"/>
                <a:cs typeface="Segoe UI"/>
              </a:rPr>
              <a:t>toán</a:t>
            </a:r>
            <a:endParaRPr lang="vi-VN" sz="2400">
              <a:solidFill>
                <a:srgbClr val="000000"/>
              </a:solidFill>
              <a:latin typeface="Segoe UI"/>
              <a:cs typeface="Segoe UI"/>
            </a:endParaRPr>
          </a:p>
        </p:txBody>
      </p:sp>
      <p:sp>
        <p:nvSpPr>
          <p:cNvPr id="4" name="Google Shape;242;p31">
            <a:extLst>
              <a:ext uri="{FF2B5EF4-FFF2-40B4-BE49-F238E27FC236}">
                <a16:creationId xmlns:a16="http://schemas.microsoft.com/office/drawing/2014/main" id="{ECA87458-EB00-B003-5B53-0CDEF0EA4E0C}"/>
              </a:ext>
            </a:extLst>
          </p:cNvPr>
          <p:cNvSpPr txBox="1">
            <a:spLocks/>
          </p:cNvSpPr>
          <p:nvPr/>
        </p:nvSpPr>
        <p:spPr>
          <a:xfrm>
            <a:off x="4211582" y="462894"/>
            <a:ext cx="3768835"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rPr>
              <a:t>1. </a:t>
            </a:r>
            <a:r>
              <a:rPr lang="en-US" sz="4267" err="1">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rPr>
              <a:t>Tổng</a:t>
            </a:r>
            <a:r>
              <a:rPr lang="en-US"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rPr>
              <a:t> Quan</a:t>
            </a:r>
            <a:br>
              <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rPr>
            </a:br>
            <a:endPar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9" name="Slide Number Placeholder 8">
            <a:extLst>
              <a:ext uri="{FF2B5EF4-FFF2-40B4-BE49-F238E27FC236}">
                <a16:creationId xmlns:a16="http://schemas.microsoft.com/office/drawing/2014/main" id="{6718E37A-BED2-08F8-8A76-931AF1C16FF6}"/>
              </a:ext>
            </a:extLst>
          </p:cNvPr>
          <p:cNvSpPr>
            <a:spLocks noGrp="1"/>
          </p:cNvSpPr>
          <p:nvPr>
            <p:ph type="sldNum" sz="quarter" idx="12"/>
          </p:nvPr>
        </p:nvSpPr>
        <p:spPr/>
        <p:txBody>
          <a:bodyPr/>
          <a:lstStyle/>
          <a:p>
            <a:fld id="{26CD1BBE-499F-4F75-B187-D06EA77B0F77}" type="slidenum">
              <a:rPr lang="en-US" smtClean="0"/>
              <a:pPr/>
              <a:t>4</a:t>
            </a:fld>
            <a:endParaRPr lang="en-US"/>
          </a:p>
        </p:txBody>
      </p:sp>
    </p:spTree>
    <p:extLst>
      <p:ext uri="{BB962C8B-B14F-4D97-AF65-F5344CB8AC3E}">
        <p14:creationId xmlns:p14="http://schemas.microsoft.com/office/powerpoint/2010/main" val="12164587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F4254770-FFA8-376A-1970-936629DD471D}"/>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5AC83885-A28B-1588-631C-B2C5A13CCF11}"/>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202DB1C3-FFE4-DF2C-F5A5-907F1DF2F42A}"/>
              </a:ext>
            </a:extLst>
          </p:cNvPr>
          <p:cNvSpPr txBox="1">
            <a:spLocks/>
          </p:cNvSpPr>
          <p:nvPr/>
        </p:nvSpPr>
        <p:spPr>
          <a:xfrm>
            <a:off x="464311" y="1219200"/>
            <a:ext cx="11096318" cy="436983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algn="just">
              <a:lnSpc>
                <a:spcPct val="120000"/>
              </a:lnSpc>
            </a:pPr>
            <a:r>
              <a:rPr lang="en-US" sz="2400" b="1">
                <a:solidFill>
                  <a:schemeClr val="accent1">
                    <a:lumMod val="75000"/>
                  </a:schemeClr>
                </a:solidFill>
                <a:latin typeface="Segoe UI"/>
                <a:cs typeface="Segoe UI"/>
              </a:rPr>
              <a:t>2.1. Dataset </a:t>
            </a:r>
            <a:r>
              <a:rPr lang="en-US" sz="2400" b="1" err="1">
                <a:solidFill>
                  <a:schemeClr val="accent1">
                    <a:lumMod val="75000"/>
                  </a:schemeClr>
                </a:solidFill>
                <a:latin typeface="Segoe UI"/>
                <a:cs typeface="Segoe UI"/>
              </a:rPr>
              <a:t>được</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sử</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dụng</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trong</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đề</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tài</a:t>
            </a:r>
            <a:endParaRPr lang="en-US" sz="2400" b="1">
              <a:solidFill>
                <a:schemeClr val="accent1">
                  <a:lumMod val="75000"/>
                </a:schemeClr>
              </a:solidFill>
              <a:latin typeface="Segoe UI"/>
              <a:cs typeface="Segoe UI"/>
            </a:endParaRPr>
          </a:p>
          <a:p>
            <a:pPr algn="just">
              <a:lnSpc>
                <a:spcPct val="120000"/>
              </a:lnSpc>
            </a:pPr>
            <a:r>
              <a:rPr lang="en-US" sz="2400">
                <a:solidFill>
                  <a:schemeClr val="tx1"/>
                </a:solidFill>
                <a:latin typeface="Segoe UI"/>
              </a:rPr>
              <a:t>	</a:t>
            </a:r>
            <a:r>
              <a:rPr lang="vi-VN" sz="2400">
                <a:solidFill>
                  <a:schemeClr val="tx1"/>
                </a:solidFill>
                <a:latin typeface="Segoe UI"/>
              </a:rPr>
              <a:t>MAGIC được đánh giá trên ba bộ dữ liệu công khai</a:t>
            </a:r>
            <a:r>
              <a:rPr lang="en-US" sz="2400">
                <a:solidFill>
                  <a:schemeClr val="tx1"/>
                </a:solidFill>
                <a:latin typeface="Segoe UI"/>
              </a:rPr>
              <a:t>:</a:t>
            </a:r>
          </a:p>
          <a:p>
            <a:pPr algn="just">
              <a:lnSpc>
                <a:spcPct val="120000"/>
              </a:lnSpc>
            </a:pPr>
            <a:r>
              <a:rPr lang="en-US" sz="2400">
                <a:solidFill>
                  <a:schemeClr val="tx1"/>
                </a:solidFill>
                <a:latin typeface="Segoe UI"/>
              </a:rPr>
              <a:t>- </a:t>
            </a:r>
            <a:r>
              <a:rPr lang="vi-VN" sz="2400" b="1">
                <a:solidFill>
                  <a:schemeClr val="tx1"/>
                </a:solidFill>
                <a:latin typeface="Segoe UI"/>
              </a:rPr>
              <a:t>StreamSpot</a:t>
            </a:r>
            <a:r>
              <a:rPr lang="vi-VN" sz="2400">
                <a:solidFill>
                  <a:schemeClr val="tx1"/>
                </a:solidFill>
                <a:latin typeface="Segoe UI"/>
              </a:rPr>
              <a:t>: Bộ dữ liệu nhỏ, mô phỏng, chứa 600 lô nhật ký với</a:t>
            </a:r>
            <a:r>
              <a:rPr lang="en-US" sz="2400">
                <a:solidFill>
                  <a:schemeClr val="tx1"/>
                </a:solidFill>
                <a:latin typeface="Segoe UI"/>
              </a:rPr>
              <a:t> 5 </a:t>
            </a:r>
            <a:r>
              <a:rPr lang="en-US" sz="2400" err="1">
                <a:solidFill>
                  <a:schemeClr val="tx1"/>
                </a:solidFill>
                <a:latin typeface="Segoe UI"/>
              </a:rPr>
              <a:t>kịch</a:t>
            </a:r>
            <a:r>
              <a:rPr lang="en-US" sz="2400">
                <a:solidFill>
                  <a:schemeClr val="tx1"/>
                </a:solidFill>
                <a:latin typeface="Segoe UI"/>
              </a:rPr>
              <a:t> </a:t>
            </a:r>
            <a:r>
              <a:rPr lang="en-US" sz="2400" err="1">
                <a:solidFill>
                  <a:schemeClr val="tx1"/>
                </a:solidFill>
                <a:latin typeface="Segoe UI"/>
              </a:rPr>
              <a:t>bản</a:t>
            </a:r>
            <a:r>
              <a:rPr lang="en-US" sz="2400">
                <a:solidFill>
                  <a:schemeClr val="tx1"/>
                </a:solidFill>
                <a:latin typeface="Segoe UI"/>
              </a:rPr>
              <a:t> </a:t>
            </a:r>
            <a:r>
              <a:rPr lang="en-US" sz="2400" err="1">
                <a:solidFill>
                  <a:schemeClr val="tx1"/>
                </a:solidFill>
                <a:latin typeface="Segoe UI"/>
              </a:rPr>
              <a:t>lành</a:t>
            </a:r>
            <a:r>
              <a:rPr lang="en-US" sz="2400">
                <a:solidFill>
                  <a:schemeClr val="tx1"/>
                </a:solidFill>
                <a:latin typeface="Segoe UI"/>
              </a:rPr>
              <a:t> </a:t>
            </a:r>
            <a:r>
              <a:rPr lang="en-US" sz="2400" err="1">
                <a:solidFill>
                  <a:schemeClr val="tx1"/>
                </a:solidFill>
                <a:latin typeface="Segoe UI"/>
              </a:rPr>
              <a:t>tính</a:t>
            </a:r>
            <a:r>
              <a:rPr lang="en-US" sz="2400">
                <a:solidFill>
                  <a:schemeClr val="tx1"/>
                </a:solidFill>
                <a:latin typeface="Segoe UI"/>
              </a:rPr>
              <a:t>, 1</a:t>
            </a:r>
            <a:r>
              <a:rPr lang="vi-VN" sz="2400">
                <a:solidFill>
                  <a:schemeClr val="tx1"/>
                </a:solidFill>
                <a:latin typeface="Segoe UI"/>
              </a:rPr>
              <a:t> kịch bản tấn công</a:t>
            </a:r>
            <a:r>
              <a:rPr lang="en-US" sz="2400">
                <a:solidFill>
                  <a:schemeClr val="tx1"/>
                </a:solidFill>
                <a:latin typeface="Segoe UI"/>
              </a:rPr>
              <a:t> drive-by-download</a:t>
            </a:r>
            <a:r>
              <a:rPr lang="vi-VN" sz="2400">
                <a:solidFill>
                  <a:schemeClr val="tx1"/>
                </a:solidFill>
                <a:latin typeface="Segoe UI"/>
              </a:rPr>
              <a:t>.</a:t>
            </a:r>
            <a:endParaRPr lang="en-US" sz="2400">
              <a:solidFill>
                <a:schemeClr val="tx1"/>
              </a:solidFill>
              <a:latin typeface="Segoe UI"/>
            </a:endParaRPr>
          </a:p>
          <a:p>
            <a:pPr algn="just">
              <a:lnSpc>
                <a:spcPct val="120000"/>
              </a:lnSpc>
            </a:pPr>
            <a:r>
              <a:rPr lang="en-US" sz="2400">
                <a:solidFill>
                  <a:schemeClr val="tx1"/>
                </a:solidFill>
                <a:latin typeface="Segoe UI"/>
              </a:rPr>
              <a:t>- </a:t>
            </a:r>
            <a:r>
              <a:rPr lang="vi-VN" sz="2400" b="1">
                <a:solidFill>
                  <a:schemeClr val="tx1"/>
                </a:solidFill>
                <a:latin typeface="Segoe UI"/>
              </a:rPr>
              <a:t>Unicorn Wget</a:t>
            </a:r>
            <a:r>
              <a:rPr lang="vi-VN" sz="2400">
                <a:solidFill>
                  <a:schemeClr val="tx1"/>
                </a:solidFill>
                <a:latin typeface="Segoe UI"/>
              </a:rPr>
              <a:t>: Bộ dữ liệu khó, 150 lô nhật ký với 25 cuộc tấn công chuỗi cung ứng.</a:t>
            </a:r>
            <a:endParaRPr lang="en-US" sz="2400">
              <a:solidFill>
                <a:schemeClr val="tx1"/>
              </a:solidFill>
              <a:latin typeface="Segoe UI"/>
            </a:endParaRPr>
          </a:p>
          <a:p>
            <a:pPr algn="just">
              <a:lnSpc>
                <a:spcPct val="120000"/>
              </a:lnSpc>
            </a:pPr>
            <a:r>
              <a:rPr lang="en-US" sz="2400">
                <a:solidFill>
                  <a:schemeClr val="tx1"/>
                </a:solidFill>
                <a:latin typeface="Segoe UI"/>
              </a:rPr>
              <a:t>- </a:t>
            </a:r>
            <a:r>
              <a:rPr lang="vi-VN" sz="2400" b="1">
                <a:solidFill>
                  <a:schemeClr val="tx1"/>
                </a:solidFill>
                <a:latin typeface="Segoe UI"/>
              </a:rPr>
              <a:t>DARPA E3</a:t>
            </a:r>
            <a:r>
              <a:rPr lang="vi-VN" sz="2400">
                <a:solidFill>
                  <a:schemeClr val="tx1"/>
                </a:solidFill>
                <a:latin typeface="Segoe UI"/>
              </a:rPr>
              <a:t>: Bộ dữ liệu lớn (51.69GB), chứa APT thực tế, chia thành các bộ dữ liệu con như Trace, THEIA, CADETS. MAGIC chỉ huấn luyện trên dữ liệu lành tính và kiểm tra trên cả dữ liệu lành tính và tấn công.</a:t>
            </a:r>
          </a:p>
          <a:p>
            <a:pPr algn="just">
              <a:lnSpc>
                <a:spcPct val="120000"/>
              </a:lnSpc>
            </a:pPr>
            <a:endParaRPr lang="vi-VN" sz="2400">
              <a:solidFill>
                <a:schemeClr val="accent1">
                  <a:lumMod val="75000"/>
                </a:schemeClr>
              </a:solidFill>
              <a:latin typeface="Segoe UI"/>
            </a:endParaRPr>
          </a:p>
        </p:txBody>
      </p:sp>
      <p:sp>
        <p:nvSpPr>
          <p:cNvPr id="2" name="Slide Number Placeholder 1">
            <a:extLst>
              <a:ext uri="{FF2B5EF4-FFF2-40B4-BE49-F238E27FC236}">
                <a16:creationId xmlns:a16="http://schemas.microsoft.com/office/drawing/2014/main" id="{1D252DD3-9859-B36C-0B75-C190B1B03F69}"/>
              </a:ext>
            </a:extLst>
          </p:cNvPr>
          <p:cNvSpPr>
            <a:spLocks noGrp="1"/>
          </p:cNvSpPr>
          <p:nvPr>
            <p:ph type="sldNum" sz="quarter" idx="12"/>
          </p:nvPr>
        </p:nvSpPr>
        <p:spPr/>
        <p:txBody>
          <a:bodyPr/>
          <a:lstStyle/>
          <a:p>
            <a:fld id="{26CD1BBE-499F-4F75-B187-D06EA77B0F77}" type="slidenum">
              <a:rPr lang="en-US" smtClean="0"/>
              <a:pPr/>
              <a:t>5</a:t>
            </a:fld>
            <a:endParaRPr lang="en-US"/>
          </a:p>
        </p:txBody>
      </p:sp>
      <p:sp>
        <p:nvSpPr>
          <p:cNvPr id="6" name="Google Shape;242;p31">
            <a:extLst>
              <a:ext uri="{FF2B5EF4-FFF2-40B4-BE49-F238E27FC236}">
                <a16:creationId xmlns:a16="http://schemas.microsoft.com/office/drawing/2014/main" id="{6B5D1D52-ABB5-BF6B-CEE8-C7B12FE0D493}"/>
              </a:ext>
            </a:extLst>
          </p:cNvPr>
          <p:cNvSpPr txBox="1">
            <a:spLocks/>
          </p:cNvSpPr>
          <p:nvPr/>
        </p:nvSpPr>
        <p:spPr>
          <a:xfrm>
            <a:off x="2290354" y="380671"/>
            <a:ext cx="7611292"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2</a:t>
            </a:r>
            <a:r>
              <a:rPr lang="vi-VN" sz="4250">
                <a:solidFill>
                  <a:schemeClr val="accent2">
                    <a:lumMod val="90000"/>
                    <a:lumOff val="10000"/>
                  </a:schemeClr>
                </a:solidFill>
                <a:latin typeface="Segoe UI Black"/>
                <a:ea typeface="Segoe UI Black"/>
                <a:cs typeface="Segoe UI"/>
              </a:rPr>
              <a:t>. Kiến trúc &amp; Phương pháp</a:t>
            </a:r>
            <a:endPar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3199028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3A4D039E-C62B-9508-9DE1-6B60D4FCD850}"/>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92DD33BE-BE03-EC81-B3B3-7D47111B475A}"/>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98391CA1-043E-0728-3E1E-890F823499B0}"/>
              </a:ext>
            </a:extLst>
          </p:cNvPr>
          <p:cNvSpPr txBox="1">
            <a:spLocks/>
          </p:cNvSpPr>
          <p:nvPr/>
        </p:nvSpPr>
        <p:spPr>
          <a:xfrm>
            <a:off x="1084857" y="1359874"/>
            <a:ext cx="10457109" cy="335396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algn="just">
              <a:lnSpc>
                <a:spcPct val="120000"/>
              </a:lnSpc>
            </a:pPr>
            <a:r>
              <a:rPr lang="en-US" sz="2400" b="1">
                <a:solidFill>
                  <a:schemeClr val="accent1">
                    <a:lumMod val="75000"/>
                  </a:schemeClr>
                </a:solidFill>
                <a:latin typeface="Segoe UI"/>
                <a:cs typeface="Segoe UI"/>
              </a:rPr>
              <a:t>2.2. </a:t>
            </a:r>
            <a:r>
              <a:rPr lang="vi-VN" sz="2400" b="1">
                <a:solidFill>
                  <a:schemeClr val="accent1">
                    <a:lumMod val="75000"/>
                  </a:schemeClr>
                </a:solidFill>
                <a:latin typeface="Segoe UI"/>
                <a:cs typeface="Segoe UI"/>
              </a:rPr>
              <a:t>Tổng quan </a:t>
            </a:r>
            <a:r>
              <a:rPr lang="en-US" sz="2400" b="1" err="1">
                <a:solidFill>
                  <a:schemeClr val="accent1">
                    <a:lumMod val="75000"/>
                  </a:schemeClr>
                </a:solidFill>
                <a:latin typeface="Segoe UI"/>
                <a:cs typeface="Segoe UI"/>
              </a:rPr>
              <a:t>phương</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pháp</a:t>
            </a:r>
            <a:endParaRPr lang="vi-VN" sz="2400">
              <a:solidFill>
                <a:schemeClr val="accent1">
                  <a:lumMod val="75000"/>
                </a:schemeClr>
              </a:solidFill>
              <a:latin typeface="Segoe UI"/>
            </a:endParaRPr>
          </a:p>
          <a:p>
            <a:pPr algn="just">
              <a:lnSpc>
                <a:spcPct val="120000"/>
              </a:lnSpc>
            </a:pPr>
            <a:r>
              <a:rPr lang="en-US" sz="2400">
                <a:solidFill>
                  <a:schemeClr val="bg2">
                    <a:lumMod val="10000"/>
                  </a:schemeClr>
                </a:solidFill>
                <a:latin typeface="Segoe UI" panose="020B0502040204020203" pitchFamily="34" charset="0"/>
                <a:cs typeface="Segoe UI" panose="020B0502040204020203" pitchFamily="34" charset="0"/>
              </a:rPr>
              <a:t>	</a:t>
            </a:r>
            <a:r>
              <a:rPr lang="vi-VN" sz="2400">
                <a:solidFill>
                  <a:schemeClr val="bg2">
                    <a:lumMod val="10000"/>
                  </a:schemeClr>
                </a:solidFill>
                <a:latin typeface="Segoe UI" panose="020B0502040204020203" pitchFamily="34" charset="0"/>
                <a:cs typeface="Segoe UI" panose="020B0502040204020203" pitchFamily="34" charset="0"/>
              </a:rPr>
              <a:t>MAGIC gồm 3 mô-đun chính + 1 cơ chế tùy chọn:</a:t>
            </a:r>
          </a:p>
          <a:p>
            <a:pPr marL="152400" indent="0" algn="just">
              <a:lnSpc>
                <a:spcPct val="120000"/>
              </a:lnSpc>
            </a:pPr>
            <a:r>
              <a:rPr lang="en-US" sz="2400">
                <a:solidFill>
                  <a:schemeClr val="bg2">
                    <a:lumMod val="10000"/>
                  </a:schemeClr>
                </a:solidFill>
                <a:latin typeface="Segoe UI" panose="020B0502040204020203" pitchFamily="34" charset="0"/>
                <a:cs typeface="Segoe UI" panose="020B0502040204020203" pitchFamily="34" charset="0"/>
              </a:rPr>
              <a:t>1. </a:t>
            </a:r>
            <a:r>
              <a:rPr lang="vi-VN" sz="2400">
                <a:solidFill>
                  <a:schemeClr val="bg2">
                    <a:lumMod val="10000"/>
                  </a:schemeClr>
                </a:solidFill>
                <a:latin typeface="Segoe UI" panose="020B0502040204020203" pitchFamily="34" charset="0"/>
                <a:cs typeface="Segoe UI" panose="020B0502040204020203" pitchFamily="34" charset="0"/>
              </a:rPr>
              <a:t>Xây dựng đồ thị</a:t>
            </a:r>
          </a:p>
          <a:p>
            <a:pPr marL="152400" indent="0" algn="just">
              <a:lnSpc>
                <a:spcPct val="120000"/>
              </a:lnSpc>
            </a:pPr>
            <a:r>
              <a:rPr lang="en-US" sz="2400">
                <a:solidFill>
                  <a:schemeClr val="bg2">
                    <a:lumMod val="10000"/>
                  </a:schemeClr>
                </a:solidFill>
                <a:latin typeface="Segoe UI" panose="020B0502040204020203" pitchFamily="34" charset="0"/>
                <a:cs typeface="Segoe UI" panose="020B0502040204020203" pitchFamily="34" charset="0"/>
              </a:rPr>
              <a:t>2. </a:t>
            </a:r>
            <a:r>
              <a:rPr lang="vi-VN" sz="2400">
                <a:solidFill>
                  <a:schemeClr val="bg2">
                    <a:lumMod val="10000"/>
                  </a:schemeClr>
                </a:solidFill>
                <a:latin typeface="Segoe UI" panose="020B0502040204020203" pitchFamily="34" charset="0"/>
                <a:cs typeface="Segoe UI" panose="020B0502040204020203" pitchFamily="34" charset="0"/>
              </a:rPr>
              <a:t>Biểu diễn đồ thị</a:t>
            </a:r>
            <a:endParaRPr lang="en-US" sz="2400">
              <a:solidFill>
                <a:schemeClr val="bg2">
                  <a:lumMod val="10000"/>
                </a:schemeClr>
              </a:solidFill>
              <a:latin typeface="Segoe UI" panose="020B0502040204020203" pitchFamily="34" charset="0"/>
              <a:cs typeface="Segoe UI" panose="020B0502040204020203" pitchFamily="34" charset="0"/>
            </a:endParaRPr>
          </a:p>
          <a:p>
            <a:pPr marL="152400" indent="0" algn="just">
              <a:lnSpc>
                <a:spcPct val="120000"/>
              </a:lnSpc>
            </a:pPr>
            <a:r>
              <a:rPr lang="en-US" sz="2400">
                <a:solidFill>
                  <a:schemeClr val="bg2">
                    <a:lumMod val="10000"/>
                  </a:schemeClr>
                </a:solidFill>
                <a:latin typeface="Segoe UI" panose="020B0502040204020203" pitchFamily="34" charset="0"/>
                <a:cs typeface="Segoe UI" panose="020B0502040204020203" pitchFamily="34" charset="0"/>
              </a:rPr>
              <a:t>3. </a:t>
            </a:r>
            <a:r>
              <a:rPr lang="vi-VN" sz="2400">
                <a:solidFill>
                  <a:schemeClr val="bg2">
                    <a:lumMod val="10000"/>
                  </a:schemeClr>
                </a:solidFill>
                <a:latin typeface="Segoe UI" panose="020B0502040204020203" pitchFamily="34" charset="0"/>
                <a:cs typeface="Segoe UI" panose="020B0502040204020203" pitchFamily="34" charset="0"/>
              </a:rPr>
              <a:t>Phát hiện </a:t>
            </a:r>
            <a:r>
              <a:rPr lang="en-US" sz="2400" err="1">
                <a:solidFill>
                  <a:schemeClr val="bg2">
                    <a:lumMod val="10000"/>
                  </a:schemeClr>
                </a:solidFill>
                <a:latin typeface="Segoe UI" panose="020B0502040204020203" pitchFamily="34" charset="0"/>
                <a:cs typeface="Segoe UI" panose="020B0502040204020203" pitchFamily="34" charset="0"/>
              </a:rPr>
              <a:t>dị</a:t>
            </a:r>
            <a:r>
              <a:rPr lang="vi-VN" sz="2400">
                <a:solidFill>
                  <a:schemeClr val="bg2">
                    <a:lumMod val="10000"/>
                  </a:schemeClr>
                </a:solidFill>
                <a:latin typeface="Segoe UI" panose="020B0502040204020203" pitchFamily="34" charset="0"/>
                <a:cs typeface="Segoe UI" panose="020B0502040204020203" pitchFamily="34" charset="0"/>
              </a:rPr>
              <a:t> thường</a:t>
            </a:r>
          </a:p>
          <a:p>
            <a:pPr marL="152400" indent="0" algn="just">
              <a:lnSpc>
                <a:spcPct val="120000"/>
              </a:lnSpc>
            </a:pPr>
            <a:r>
              <a:rPr lang="en-US" sz="2400">
                <a:solidFill>
                  <a:schemeClr val="bg2">
                    <a:lumMod val="10000"/>
                  </a:schemeClr>
                </a:solidFill>
                <a:latin typeface="Segoe UI" panose="020B0502040204020203" pitchFamily="34" charset="0"/>
                <a:cs typeface="Segoe UI" panose="020B0502040204020203" pitchFamily="34" charset="0"/>
              </a:rPr>
              <a:t>4. </a:t>
            </a:r>
            <a:r>
              <a:rPr lang="vi-VN" sz="2400">
                <a:solidFill>
                  <a:schemeClr val="bg2">
                    <a:lumMod val="10000"/>
                  </a:schemeClr>
                </a:solidFill>
                <a:latin typeface="Segoe UI" panose="020B0502040204020203" pitchFamily="34" charset="0"/>
                <a:cs typeface="Segoe UI" panose="020B0502040204020203" pitchFamily="34" charset="0"/>
              </a:rPr>
              <a:t>Thích ứng theo phản hồi</a:t>
            </a:r>
            <a:r>
              <a:rPr lang="en-US" sz="2400">
                <a:solidFill>
                  <a:schemeClr val="bg2">
                    <a:lumMod val="10000"/>
                  </a:schemeClr>
                </a:solidFill>
                <a:latin typeface="Segoe UI" panose="020B0502040204020203" pitchFamily="34" charset="0"/>
                <a:cs typeface="Segoe UI" panose="020B0502040204020203" pitchFamily="34" charset="0"/>
              </a:rPr>
              <a:t> (</a:t>
            </a:r>
            <a:r>
              <a:rPr lang="en-US" sz="2400" err="1">
                <a:solidFill>
                  <a:schemeClr val="bg2">
                    <a:lumMod val="10000"/>
                  </a:schemeClr>
                </a:solidFill>
                <a:latin typeface="Segoe UI" panose="020B0502040204020203" pitchFamily="34" charset="0"/>
                <a:cs typeface="Segoe UI" panose="020B0502040204020203" pitchFamily="34" charset="0"/>
              </a:rPr>
              <a:t>tuỳ</a:t>
            </a:r>
            <a:r>
              <a:rPr lang="en-US" sz="2400">
                <a:solidFill>
                  <a:schemeClr val="bg2">
                    <a:lumMod val="10000"/>
                  </a:schemeClr>
                </a:solidFill>
                <a:latin typeface="Segoe UI" panose="020B0502040204020203" pitchFamily="34" charset="0"/>
                <a:cs typeface="Segoe UI" panose="020B0502040204020203" pitchFamily="34" charset="0"/>
              </a:rPr>
              <a:t> </a:t>
            </a:r>
            <a:r>
              <a:rPr lang="en-US" sz="2400" err="1">
                <a:solidFill>
                  <a:schemeClr val="bg2">
                    <a:lumMod val="10000"/>
                  </a:schemeClr>
                </a:solidFill>
                <a:latin typeface="Segoe UI" panose="020B0502040204020203" pitchFamily="34" charset="0"/>
                <a:cs typeface="Segoe UI" panose="020B0502040204020203" pitchFamily="34" charset="0"/>
              </a:rPr>
              <a:t>chọn</a:t>
            </a:r>
            <a:r>
              <a:rPr lang="en-US" sz="2400">
                <a:solidFill>
                  <a:schemeClr val="bg2">
                    <a:lumMod val="10000"/>
                  </a:schemeClr>
                </a:solidFill>
                <a:latin typeface="Segoe UI" panose="020B0502040204020203" pitchFamily="34" charset="0"/>
                <a:cs typeface="Segoe UI" panose="020B0502040204020203" pitchFamily="34" charset="0"/>
              </a:rPr>
              <a:t>)</a:t>
            </a:r>
            <a:endParaRPr lang="vi-VN" sz="2400">
              <a:solidFill>
                <a:schemeClr val="bg2">
                  <a:lumMod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CFFACAAB-A3B0-DE91-B111-159A6E647466}"/>
              </a:ext>
            </a:extLst>
          </p:cNvPr>
          <p:cNvSpPr>
            <a:spLocks noGrp="1"/>
          </p:cNvSpPr>
          <p:nvPr>
            <p:ph type="sldNum" sz="quarter" idx="12"/>
          </p:nvPr>
        </p:nvSpPr>
        <p:spPr/>
        <p:txBody>
          <a:bodyPr/>
          <a:lstStyle/>
          <a:p>
            <a:fld id="{26CD1BBE-499F-4F75-B187-D06EA77B0F77}" type="slidenum">
              <a:rPr lang="en-US" smtClean="0"/>
              <a:pPr/>
              <a:t>6</a:t>
            </a:fld>
            <a:endParaRPr lang="en-US"/>
          </a:p>
        </p:txBody>
      </p:sp>
      <p:sp>
        <p:nvSpPr>
          <p:cNvPr id="6" name="Google Shape;242;p31">
            <a:extLst>
              <a:ext uri="{FF2B5EF4-FFF2-40B4-BE49-F238E27FC236}">
                <a16:creationId xmlns:a16="http://schemas.microsoft.com/office/drawing/2014/main" id="{EC4EAE2F-2632-83C1-7344-C5706084583E}"/>
              </a:ext>
            </a:extLst>
          </p:cNvPr>
          <p:cNvSpPr txBox="1">
            <a:spLocks/>
          </p:cNvSpPr>
          <p:nvPr/>
        </p:nvSpPr>
        <p:spPr>
          <a:xfrm>
            <a:off x="2290354" y="380671"/>
            <a:ext cx="7611292"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2</a:t>
            </a:r>
            <a:r>
              <a:rPr lang="vi-VN" sz="4250">
                <a:solidFill>
                  <a:schemeClr val="accent2">
                    <a:lumMod val="90000"/>
                    <a:lumOff val="10000"/>
                  </a:schemeClr>
                </a:solidFill>
                <a:latin typeface="Segoe UI Black"/>
                <a:ea typeface="Segoe UI Black"/>
                <a:cs typeface="Segoe UI"/>
              </a:rPr>
              <a:t>. Kiến trúc &amp; Phương pháp</a:t>
            </a:r>
            <a:br>
              <a:rPr lang="vi-VN" sz="4250">
                <a:latin typeface="Segoe UI Black" panose="020B0A02040204020203" pitchFamily="34" charset="0"/>
                <a:ea typeface="Segoe UI Black" panose="020B0A02040204020203" pitchFamily="34" charset="0"/>
                <a:cs typeface="Segoe UI" panose="020B0502040204020203" pitchFamily="34" charset="0"/>
              </a:rPr>
            </a:br>
            <a:endPar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41844431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6C647010-F137-365E-81AC-05720AB23D5F}"/>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4FC99B54-F192-6DC9-E4EC-7B148C96D47F}"/>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2ADDF3E5-F90F-C39C-9FA8-38CD9375416E}"/>
              </a:ext>
            </a:extLst>
          </p:cNvPr>
          <p:cNvSpPr txBox="1">
            <a:spLocks/>
          </p:cNvSpPr>
          <p:nvPr/>
        </p:nvSpPr>
        <p:spPr>
          <a:xfrm>
            <a:off x="1084857" y="1359874"/>
            <a:ext cx="10457109" cy="82858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algn="just">
              <a:lnSpc>
                <a:spcPct val="120000"/>
              </a:lnSpc>
            </a:pPr>
            <a:r>
              <a:rPr lang="en-US" sz="2400" b="1">
                <a:solidFill>
                  <a:schemeClr val="accent1">
                    <a:lumMod val="75000"/>
                  </a:schemeClr>
                </a:solidFill>
                <a:latin typeface="Segoe UI"/>
                <a:cs typeface="Segoe UI"/>
              </a:rPr>
              <a:t>2.2. </a:t>
            </a:r>
            <a:r>
              <a:rPr lang="vi-VN" sz="2400" b="1">
                <a:solidFill>
                  <a:schemeClr val="accent1">
                    <a:lumMod val="75000"/>
                  </a:schemeClr>
                </a:solidFill>
                <a:latin typeface="Segoe UI"/>
                <a:cs typeface="Segoe UI"/>
              </a:rPr>
              <a:t>Tổng quan </a:t>
            </a:r>
            <a:r>
              <a:rPr lang="en-US" sz="2400" b="1" err="1">
                <a:solidFill>
                  <a:schemeClr val="accent1">
                    <a:lumMod val="75000"/>
                  </a:schemeClr>
                </a:solidFill>
                <a:latin typeface="Segoe UI"/>
                <a:cs typeface="Segoe UI"/>
              </a:rPr>
              <a:t>phương</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pháp</a:t>
            </a:r>
            <a:endParaRPr lang="vi-VN" sz="2400">
              <a:solidFill>
                <a:schemeClr val="accent1">
                  <a:lumMod val="75000"/>
                </a:schemeClr>
              </a:solidFill>
              <a:latin typeface="Segoe UI"/>
            </a:endParaRPr>
          </a:p>
          <a:p>
            <a:pPr algn="just">
              <a:lnSpc>
                <a:spcPct val="120000"/>
              </a:lnSpc>
            </a:pPr>
            <a:endParaRPr lang="vi-VN" sz="2400">
              <a:solidFill>
                <a:schemeClr val="bg2">
                  <a:lumMod val="10000"/>
                </a:schemeClr>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01826678-CE77-C4CB-6D5D-5FCD932C3E68}"/>
              </a:ext>
            </a:extLst>
          </p:cNvPr>
          <p:cNvSpPr>
            <a:spLocks noGrp="1"/>
          </p:cNvSpPr>
          <p:nvPr>
            <p:ph type="sldNum" sz="quarter" idx="12"/>
          </p:nvPr>
        </p:nvSpPr>
        <p:spPr/>
        <p:txBody>
          <a:bodyPr/>
          <a:lstStyle/>
          <a:p>
            <a:fld id="{26CD1BBE-499F-4F75-B187-D06EA77B0F77}" type="slidenum">
              <a:rPr lang="en-US" smtClean="0"/>
              <a:pPr/>
              <a:t>7</a:t>
            </a:fld>
            <a:endParaRPr lang="en-US"/>
          </a:p>
        </p:txBody>
      </p:sp>
      <p:sp>
        <p:nvSpPr>
          <p:cNvPr id="6" name="Google Shape;242;p31">
            <a:extLst>
              <a:ext uri="{FF2B5EF4-FFF2-40B4-BE49-F238E27FC236}">
                <a16:creationId xmlns:a16="http://schemas.microsoft.com/office/drawing/2014/main" id="{BC6CA03E-8CE1-13C8-B0B5-25286306326E}"/>
              </a:ext>
            </a:extLst>
          </p:cNvPr>
          <p:cNvSpPr txBox="1">
            <a:spLocks/>
          </p:cNvSpPr>
          <p:nvPr/>
        </p:nvSpPr>
        <p:spPr>
          <a:xfrm>
            <a:off x="2290354" y="380671"/>
            <a:ext cx="7611292"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2</a:t>
            </a:r>
            <a:r>
              <a:rPr lang="vi-VN" sz="4250">
                <a:solidFill>
                  <a:schemeClr val="accent2">
                    <a:lumMod val="90000"/>
                    <a:lumOff val="10000"/>
                  </a:schemeClr>
                </a:solidFill>
                <a:latin typeface="Segoe UI Black"/>
                <a:ea typeface="Segoe UI Black"/>
                <a:cs typeface="Segoe UI"/>
              </a:rPr>
              <a:t>. Kiến trúc &amp; Phương pháp</a:t>
            </a:r>
            <a:br>
              <a:rPr lang="vi-VN" sz="4250">
                <a:latin typeface="Segoe UI Black" panose="020B0A02040204020203" pitchFamily="34" charset="0"/>
                <a:ea typeface="Segoe UI Black" panose="020B0A02040204020203" pitchFamily="34" charset="0"/>
                <a:cs typeface="Segoe UI" panose="020B0502040204020203" pitchFamily="34" charset="0"/>
              </a:rPr>
            </a:br>
            <a:endPar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endParaRPr>
          </a:p>
        </p:txBody>
      </p:sp>
      <p:pic>
        <p:nvPicPr>
          <p:cNvPr id="2050" name="Picture 2">
            <a:extLst>
              <a:ext uri="{FF2B5EF4-FFF2-40B4-BE49-F238E27FC236}">
                <a16:creationId xmlns:a16="http://schemas.microsoft.com/office/drawing/2014/main" id="{BE8EC5A5-DBBA-BB97-BDE1-7199F7804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991" y="2020508"/>
            <a:ext cx="9750809" cy="37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6647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FD7BF2A0-840D-82CC-BC15-6B0CE72169F7}"/>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DB91CB49-F7F6-FB46-A279-0F0A31DF9B67}"/>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6AE8ACEF-AB47-E93B-77AF-4280DC7F9F50}"/>
              </a:ext>
            </a:extLst>
          </p:cNvPr>
          <p:cNvSpPr txBox="1">
            <a:spLocks/>
          </p:cNvSpPr>
          <p:nvPr/>
        </p:nvSpPr>
        <p:spPr>
          <a:xfrm>
            <a:off x="820252" y="1294439"/>
            <a:ext cx="9628514" cy="474467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algn="just">
              <a:lnSpc>
                <a:spcPct val="120000"/>
              </a:lnSpc>
            </a:pPr>
            <a:r>
              <a:rPr lang="en-US" sz="2400" b="1">
                <a:solidFill>
                  <a:schemeClr val="accent1">
                    <a:lumMod val="75000"/>
                  </a:schemeClr>
                </a:solidFill>
                <a:latin typeface="Segoe UI"/>
                <a:cs typeface="Segoe UI"/>
              </a:rPr>
              <a:t>2.3. </a:t>
            </a:r>
            <a:r>
              <a:rPr lang="en-US" sz="2400" b="1" err="1">
                <a:solidFill>
                  <a:schemeClr val="accent1">
                    <a:lumMod val="75000"/>
                  </a:schemeClr>
                </a:solidFill>
                <a:latin typeface="Segoe UI"/>
                <a:cs typeface="Segoe UI"/>
              </a:rPr>
              <a:t>Kiến</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trúc</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Mô</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hình</a:t>
            </a:r>
            <a:r>
              <a:rPr lang="en-US" sz="2400" b="1">
                <a:solidFill>
                  <a:schemeClr val="accent1">
                    <a:lumMod val="75000"/>
                  </a:schemeClr>
                </a:solidFill>
                <a:latin typeface="Segoe UI"/>
                <a:cs typeface="Segoe UI"/>
              </a:rPr>
              <a:t> MAGIC</a:t>
            </a:r>
            <a:endParaRPr lang="vi-VN" sz="2400" b="1">
              <a:solidFill>
                <a:schemeClr val="accent1">
                  <a:lumMod val="75000"/>
                </a:schemeClr>
              </a:solidFill>
              <a:latin typeface="Segoe UI"/>
              <a:cs typeface="Segoe UI"/>
            </a:endParaRP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Đồ thị nguồn gốc:</a:t>
            </a: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Nút: tiến trình, file</a:t>
            </a: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Cạnh: thao tác hệ thống</a:t>
            </a: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Giảm nhiễu: gộp cạnh trùng</a:t>
            </a:r>
            <a:r>
              <a:rPr lang="en-US" sz="2400">
                <a:solidFill>
                  <a:srgbClr val="000000"/>
                </a:solidFill>
                <a:latin typeface="Segoe UI"/>
                <a:cs typeface="Segoe UI"/>
              </a:rPr>
              <a:t> (</a:t>
            </a:r>
            <a:r>
              <a:rPr lang="en-US" sz="2400" err="1">
                <a:solidFill>
                  <a:srgbClr val="000000"/>
                </a:solidFill>
                <a:latin typeface="Segoe UI"/>
                <a:cs typeface="Segoe UI"/>
              </a:rPr>
              <a:t>một</a:t>
            </a:r>
            <a:r>
              <a:rPr lang="en-US" sz="2400">
                <a:solidFill>
                  <a:srgbClr val="000000"/>
                </a:solidFill>
                <a:latin typeface="Segoe UI"/>
                <a:cs typeface="Segoe UI"/>
              </a:rPr>
              <a:t> </a:t>
            </a:r>
            <a:r>
              <a:rPr lang="en-US" sz="2400" err="1">
                <a:solidFill>
                  <a:srgbClr val="000000"/>
                </a:solidFill>
                <a:latin typeface="Segoe UI"/>
                <a:cs typeface="Segoe UI"/>
              </a:rPr>
              <a:t>tiến</a:t>
            </a:r>
            <a:r>
              <a:rPr lang="en-US" sz="2400">
                <a:solidFill>
                  <a:srgbClr val="000000"/>
                </a:solidFill>
                <a:latin typeface="Segoe UI"/>
                <a:cs typeface="Segoe UI"/>
              </a:rPr>
              <a:t> </a:t>
            </a:r>
            <a:r>
              <a:rPr lang="en-US" sz="2400" err="1">
                <a:solidFill>
                  <a:srgbClr val="000000"/>
                </a:solidFill>
                <a:latin typeface="Segoe UI"/>
                <a:cs typeface="Segoe UI"/>
              </a:rPr>
              <a:t>trình</a:t>
            </a:r>
            <a:r>
              <a:rPr lang="en-US" sz="2400">
                <a:solidFill>
                  <a:srgbClr val="000000"/>
                </a:solidFill>
                <a:latin typeface="Segoe UI"/>
                <a:cs typeface="Segoe UI"/>
              </a:rPr>
              <a:t> </a:t>
            </a:r>
            <a:r>
              <a:rPr lang="en-US" sz="2400" err="1">
                <a:solidFill>
                  <a:srgbClr val="000000"/>
                </a:solidFill>
                <a:latin typeface="Segoe UI"/>
                <a:cs typeface="Segoe UI"/>
              </a:rPr>
              <a:t>thực</a:t>
            </a:r>
            <a:r>
              <a:rPr lang="en-US" sz="2400">
                <a:solidFill>
                  <a:srgbClr val="000000"/>
                </a:solidFill>
                <a:latin typeface="Segoe UI"/>
                <a:cs typeface="Segoe UI"/>
              </a:rPr>
              <a:t> </a:t>
            </a:r>
            <a:r>
              <a:rPr lang="en-US" sz="2400" err="1">
                <a:solidFill>
                  <a:srgbClr val="000000"/>
                </a:solidFill>
                <a:latin typeface="Segoe UI"/>
                <a:cs typeface="Segoe UI"/>
              </a:rPr>
              <a:t>hiện</a:t>
            </a:r>
            <a:r>
              <a:rPr lang="en-US" sz="2400">
                <a:solidFill>
                  <a:srgbClr val="000000"/>
                </a:solidFill>
                <a:latin typeface="Segoe UI"/>
                <a:cs typeface="Segoe UI"/>
              </a:rPr>
              <a:t> </a:t>
            </a:r>
            <a:r>
              <a:rPr lang="en-US" sz="2400" err="1">
                <a:solidFill>
                  <a:srgbClr val="000000"/>
                </a:solidFill>
                <a:latin typeface="Segoe UI"/>
                <a:cs typeface="Segoe UI"/>
              </a:rPr>
              <a:t>đọc</a:t>
            </a:r>
            <a:r>
              <a:rPr lang="en-US" sz="2400">
                <a:solidFill>
                  <a:srgbClr val="000000"/>
                </a:solidFill>
                <a:latin typeface="Segoe UI"/>
                <a:cs typeface="Segoe UI"/>
              </a:rPr>
              <a:t>/</a:t>
            </a:r>
            <a:r>
              <a:rPr lang="en-US" sz="2400" err="1">
                <a:solidFill>
                  <a:srgbClr val="000000"/>
                </a:solidFill>
                <a:latin typeface="Segoe UI"/>
                <a:cs typeface="Segoe UI"/>
              </a:rPr>
              <a:t>ghi</a:t>
            </a:r>
            <a:r>
              <a:rPr lang="en-US" sz="2400">
                <a:solidFill>
                  <a:srgbClr val="000000"/>
                </a:solidFill>
                <a:latin typeface="Segoe UI"/>
                <a:cs typeface="Segoe UI"/>
              </a:rPr>
              <a:t> </a:t>
            </a:r>
            <a:r>
              <a:rPr lang="en-US" sz="2400" err="1">
                <a:solidFill>
                  <a:srgbClr val="000000"/>
                </a:solidFill>
                <a:latin typeface="Segoe UI"/>
                <a:cs typeface="Segoe UI"/>
              </a:rPr>
              <a:t>trên</a:t>
            </a:r>
            <a:r>
              <a:rPr lang="en-US" sz="2400">
                <a:solidFill>
                  <a:srgbClr val="000000"/>
                </a:solidFill>
                <a:latin typeface="Segoe UI"/>
                <a:cs typeface="Segoe UI"/>
              </a:rPr>
              <a:t> </a:t>
            </a:r>
            <a:r>
              <a:rPr lang="en-US" sz="2400" err="1">
                <a:solidFill>
                  <a:srgbClr val="000000"/>
                </a:solidFill>
                <a:latin typeface="Segoe UI"/>
                <a:cs typeface="Segoe UI"/>
              </a:rPr>
              <a:t>cùng</a:t>
            </a:r>
            <a:r>
              <a:rPr lang="en-US" sz="2400">
                <a:solidFill>
                  <a:srgbClr val="000000"/>
                </a:solidFill>
                <a:latin typeface="Segoe UI"/>
                <a:cs typeface="Segoe UI"/>
              </a:rPr>
              <a:t> 1 file =&gt; </a:t>
            </a:r>
            <a:r>
              <a:rPr lang="en-US" sz="2400" err="1">
                <a:solidFill>
                  <a:srgbClr val="000000"/>
                </a:solidFill>
                <a:latin typeface="Segoe UI"/>
                <a:cs typeface="Segoe UI"/>
              </a:rPr>
              <a:t>giảm</a:t>
            </a:r>
            <a:r>
              <a:rPr lang="en-US" sz="2400">
                <a:solidFill>
                  <a:srgbClr val="000000"/>
                </a:solidFill>
                <a:latin typeface="Segoe UI"/>
                <a:cs typeface="Segoe UI"/>
              </a:rPr>
              <a:t> </a:t>
            </a:r>
            <a:r>
              <a:rPr lang="en-US" sz="2400" err="1">
                <a:solidFill>
                  <a:srgbClr val="000000"/>
                </a:solidFill>
                <a:latin typeface="Segoe UI"/>
                <a:cs typeface="Segoe UI"/>
              </a:rPr>
              <a:t>nhiễu</a:t>
            </a:r>
            <a:r>
              <a:rPr lang="en-US" sz="2400">
                <a:solidFill>
                  <a:srgbClr val="000000"/>
                </a:solidFill>
                <a:latin typeface="Segoe UI"/>
                <a:cs typeface="Segoe UI"/>
              </a:rPr>
              <a:t>)</a:t>
            </a:r>
            <a:endParaRPr lang="vi-VN" sz="2400">
              <a:solidFill>
                <a:srgbClr val="000000"/>
              </a:solidFill>
              <a:latin typeface="Segoe UI"/>
              <a:cs typeface="Segoe UI"/>
            </a:endParaRP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Biểu diễn đồ thị:</a:t>
            </a:r>
            <a:endParaRPr lang="en-US" sz="2400">
              <a:solidFill>
                <a:srgbClr val="000000"/>
              </a:solidFill>
              <a:latin typeface="Segoe UI"/>
              <a:cs typeface="Segoe UI"/>
            </a:endParaRP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Masking đặc trưng nút</a:t>
            </a:r>
            <a:endParaRPr lang="en-US" sz="2400">
              <a:solidFill>
                <a:srgbClr val="000000"/>
              </a:solidFill>
              <a:latin typeface="Segoe UI"/>
              <a:cs typeface="Segoe UI"/>
            </a:endParaRP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Graph Attention Network (GAT)</a:t>
            </a:r>
            <a:endParaRPr lang="en-US" sz="2400">
              <a:solidFill>
                <a:srgbClr val="000000"/>
              </a:solidFill>
              <a:latin typeface="Segoe UI"/>
              <a:cs typeface="Segoe UI"/>
            </a:endParaRP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Autoencoder tái cấu trúc</a:t>
            </a:r>
          </a:p>
        </p:txBody>
      </p:sp>
      <p:sp>
        <p:nvSpPr>
          <p:cNvPr id="4" name="Google Shape;242;p31">
            <a:extLst>
              <a:ext uri="{FF2B5EF4-FFF2-40B4-BE49-F238E27FC236}">
                <a16:creationId xmlns:a16="http://schemas.microsoft.com/office/drawing/2014/main" id="{522894EF-67B9-B075-625C-73DFCF28ECEB}"/>
              </a:ext>
            </a:extLst>
          </p:cNvPr>
          <p:cNvSpPr txBox="1">
            <a:spLocks/>
          </p:cNvSpPr>
          <p:nvPr/>
        </p:nvSpPr>
        <p:spPr>
          <a:xfrm>
            <a:off x="2290354" y="380671"/>
            <a:ext cx="7611292"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2</a:t>
            </a:r>
            <a:r>
              <a:rPr lang="vi-VN" sz="4250">
                <a:solidFill>
                  <a:schemeClr val="accent2">
                    <a:lumMod val="90000"/>
                    <a:lumOff val="10000"/>
                  </a:schemeClr>
                </a:solidFill>
                <a:latin typeface="Segoe UI Black"/>
                <a:ea typeface="Segoe UI Black"/>
                <a:cs typeface="Segoe UI"/>
              </a:rPr>
              <a:t>. Kiến trúc &amp; Phương pháp</a:t>
            </a:r>
            <a:br>
              <a:rPr lang="vi-VN" sz="4250">
                <a:latin typeface="Segoe UI Black" panose="020B0A02040204020203" pitchFamily="34" charset="0"/>
                <a:ea typeface="Segoe UI Black" panose="020B0A02040204020203" pitchFamily="34" charset="0"/>
                <a:cs typeface="Segoe UI" panose="020B0502040204020203" pitchFamily="34" charset="0"/>
              </a:rPr>
            </a:br>
            <a:endPar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4755CB1E-AA28-2BC9-D041-C0292908DF4A}"/>
              </a:ext>
            </a:extLst>
          </p:cNvPr>
          <p:cNvSpPr>
            <a:spLocks noGrp="1"/>
          </p:cNvSpPr>
          <p:nvPr>
            <p:ph type="sldNum" sz="quarter" idx="12"/>
          </p:nvPr>
        </p:nvSpPr>
        <p:spPr/>
        <p:txBody>
          <a:bodyPr/>
          <a:lstStyle/>
          <a:p>
            <a:fld id="{26CD1BBE-499F-4F75-B187-D06EA77B0F77}" type="slidenum">
              <a:rPr lang="en-US" smtClean="0"/>
              <a:pPr/>
              <a:t>8</a:t>
            </a:fld>
            <a:endParaRPr lang="en-US"/>
          </a:p>
        </p:txBody>
      </p:sp>
    </p:spTree>
    <p:extLst>
      <p:ext uri="{BB962C8B-B14F-4D97-AF65-F5344CB8AC3E}">
        <p14:creationId xmlns:p14="http://schemas.microsoft.com/office/powerpoint/2010/main" val="177598314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EAB5FF47-25DF-D05D-FF6C-73A5F94B3553}"/>
            </a:ext>
          </a:extLst>
        </p:cNvPr>
        <p:cNvGrpSpPr/>
        <p:nvPr/>
      </p:nvGrpSpPr>
      <p:grpSpPr>
        <a:xfrm>
          <a:off x="0" y="0"/>
          <a:ext cx="0" cy="0"/>
          <a:chOff x="0" y="0"/>
          <a:chExt cx="0" cy="0"/>
        </a:xfrm>
      </p:grpSpPr>
      <p:pic>
        <p:nvPicPr>
          <p:cNvPr id="245" name="Google Shape;245;p31">
            <a:extLst>
              <a:ext uri="{FF2B5EF4-FFF2-40B4-BE49-F238E27FC236}">
                <a16:creationId xmlns:a16="http://schemas.microsoft.com/office/drawing/2014/main" id="{7A261E8F-BD57-9211-9A2F-2A81EC98BEEF}"/>
              </a:ext>
            </a:extLst>
          </p:cNvPr>
          <p:cNvPicPr preferRelativeResize="0"/>
          <p:nvPr/>
        </p:nvPicPr>
        <p:blipFill>
          <a:blip r:embed="rId3">
            <a:alphaModFix/>
          </a:blip>
          <a:stretch>
            <a:fillRect/>
          </a:stretch>
        </p:blipFill>
        <p:spPr>
          <a:xfrm rot="-2" flipH="1">
            <a:off x="9704659" y="-1072332"/>
            <a:ext cx="4783467" cy="3353965"/>
          </a:xfrm>
          <a:prstGeom prst="rect">
            <a:avLst/>
          </a:prstGeom>
          <a:noFill/>
          <a:ln>
            <a:noFill/>
          </a:ln>
        </p:spPr>
      </p:pic>
      <p:sp>
        <p:nvSpPr>
          <p:cNvPr id="7" name="Google Shape;243;p31">
            <a:extLst>
              <a:ext uri="{FF2B5EF4-FFF2-40B4-BE49-F238E27FC236}">
                <a16:creationId xmlns:a16="http://schemas.microsoft.com/office/drawing/2014/main" id="{058E51AF-DDF7-20E3-A4EC-EBAF5B5E49B3}"/>
              </a:ext>
            </a:extLst>
          </p:cNvPr>
          <p:cNvSpPr txBox="1">
            <a:spLocks/>
          </p:cNvSpPr>
          <p:nvPr/>
        </p:nvSpPr>
        <p:spPr>
          <a:xfrm>
            <a:off x="493681" y="1611680"/>
            <a:ext cx="9628514" cy="40890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nest"/>
              <a:buNone/>
              <a:defRPr sz="1600" b="0" i="0" u="none" strike="noStrike" cap="none">
                <a:solidFill>
                  <a:schemeClr val="dk1"/>
                </a:solidFill>
                <a:latin typeface="Onest"/>
                <a:ea typeface="Onest"/>
                <a:cs typeface="Onest"/>
                <a:sym typeface="Onest"/>
              </a:defRPr>
            </a:lvl1pPr>
            <a:lvl2pPr marL="914400" marR="0" lvl="1"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2pPr>
            <a:lvl3pPr marL="1371600" marR="0" lvl="2"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3pPr>
            <a:lvl4pPr marL="1828800" marR="0" lvl="3"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4pPr>
            <a:lvl5pPr marL="2286000" marR="0" lvl="4"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5pPr>
            <a:lvl6pPr marL="2743200" marR="0" lvl="5"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6pPr>
            <a:lvl7pPr marL="3200400" marR="0" lvl="6"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7pPr>
            <a:lvl8pPr marL="3657600" marR="0" lvl="7"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8pPr>
            <a:lvl9pPr marL="4114800" marR="0" lvl="8" indent="-304800" algn="l" rtl="0">
              <a:lnSpc>
                <a:spcPct val="115000"/>
              </a:lnSpc>
              <a:spcBef>
                <a:spcPts val="0"/>
              </a:spcBef>
              <a:spcAft>
                <a:spcPts val="0"/>
              </a:spcAft>
              <a:buClr>
                <a:schemeClr val="dk1"/>
              </a:buClr>
              <a:buSzPts val="1200"/>
              <a:buFont typeface="Onest"/>
              <a:buNone/>
              <a:defRPr sz="1200" b="0" i="0" u="none" strike="noStrike" cap="none">
                <a:solidFill>
                  <a:schemeClr val="dk1"/>
                </a:solidFill>
                <a:latin typeface="Onest"/>
                <a:ea typeface="Onest"/>
                <a:cs typeface="Onest"/>
                <a:sym typeface="Onest"/>
              </a:defRPr>
            </a:lvl9pPr>
          </a:lstStyle>
          <a:p>
            <a:pPr algn="just">
              <a:lnSpc>
                <a:spcPct val="120000"/>
              </a:lnSpc>
            </a:pPr>
            <a:r>
              <a:rPr lang="en-US" sz="2400" b="1">
                <a:solidFill>
                  <a:schemeClr val="accent1">
                    <a:lumMod val="75000"/>
                  </a:schemeClr>
                </a:solidFill>
                <a:latin typeface="Segoe UI"/>
                <a:cs typeface="Segoe UI"/>
              </a:rPr>
              <a:t>2.2. </a:t>
            </a:r>
            <a:r>
              <a:rPr lang="en-US" sz="2400" b="1" err="1">
                <a:solidFill>
                  <a:schemeClr val="accent1">
                    <a:lumMod val="75000"/>
                  </a:schemeClr>
                </a:solidFill>
                <a:latin typeface="Segoe UI"/>
                <a:cs typeface="Segoe UI"/>
              </a:rPr>
              <a:t>Kiến</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trúc</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Mô</a:t>
            </a:r>
            <a:r>
              <a:rPr lang="en-US" sz="2400" b="1">
                <a:solidFill>
                  <a:schemeClr val="accent1">
                    <a:lumMod val="75000"/>
                  </a:schemeClr>
                </a:solidFill>
                <a:latin typeface="Segoe UI"/>
                <a:cs typeface="Segoe UI"/>
              </a:rPr>
              <a:t> </a:t>
            </a:r>
            <a:r>
              <a:rPr lang="en-US" sz="2400" b="1" err="1">
                <a:solidFill>
                  <a:schemeClr val="accent1">
                    <a:lumMod val="75000"/>
                  </a:schemeClr>
                </a:solidFill>
                <a:latin typeface="Segoe UI"/>
                <a:cs typeface="Segoe UI"/>
              </a:rPr>
              <a:t>hình</a:t>
            </a:r>
            <a:r>
              <a:rPr lang="en-US" sz="2400" b="1">
                <a:solidFill>
                  <a:schemeClr val="accent1">
                    <a:lumMod val="75000"/>
                  </a:schemeClr>
                </a:solidFill>
                <a:latin typeface="Segoe UI"/>
                <a:cs typeface="Segoe UI"/>
              </a:rPr>
              <a:t> MAGIC</a:t>
            </a:r>
            <a:endParaRPr lang="vi-VN" sz="2400" b="1">
              <a:solidFill>
                <a:schemeClr val="accent1">
                  <a:lumMod val="75000"/>
                </a:schemeClr>
              </a:solidFill>
              <a:latin typeface="Segoe UI"/>
              <a:cs typeface="Segoe UI"/>
            </a:endParaRP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Phát hiện ngoại lệ:</a:t>
            </a: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K-D Tree</a:t>
            </a: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Khoảng cách nhúng → điểm bất thường</a:t>
            </a: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Thích ứng tùy chọn:</a:t>
            </a:r>
            <a:endParaRPr lang="en-US" sz="2400">
              <a:solidFill>
                <a:srgbClr val="000000"/>
              </a:solidFill>
              <a:latin typeface="Segoe UI"/>
              <a:cs typeface="Segoe UI"/>
            </a:endParaRP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Học từ phản hồi analyst</a:t>
            </a:r>
            <a:endParaRPr lang="en-US" sz="2400">
              <a:solidFill>
                <a:srgbClr val="000000"/>
              </a:solidFill>
              <a:latin typeface="Segoe UI"/>
              <a:cs typeface="Segoe UI"/>
            </a:endParaRPr>
          </a:p>
          <a:p>
            <a:pPr marL="152400" indent="0" algn="just">
              <a:lnSpc>
                <a:spcPct val="120000"/>
              </a:lnSpc>
            </a:pPr>
            <a:r>
              <a:rPr lang="en-US" sz="2400">
                <a:solidFill>
                  <a:srgbClr val="000000"/>
                </a:solidFill>
                <a:latin typeface="Segoe UI"/>
                <a:cs typeface="Segoe UI"/>
              </a:rPr>
              <a:t>+ </a:t>
            </a:r>
            <a:r>
              <a:rPr lang="vi-VN" sz="2400">
                <a:solidFill>
                  <a:srgbClr val="000000"/>
                </a:solidFill>
                <a:latin typeface="Segoe UI"/>
                <a:cs typeface="Segoe UI"/>
              </a:rPr>
              <a:t>Giảm false positive, thích nghi hệ thống</a:t>
            </a:r>
          </a:p>
        </p:txBody>
      </p:sp>
      <p:sp>
        <p:nvSpPr>
          <p:cNvPr id="4" name="Google Shape;242;p31">
            <a:extLst>
              <a:ext uri="{FF2B5EF4-FFF2-40B4-BE49-F238E27FC236}">
                <a16:creationId xmlns:a16="http://schemas.microsoft.com/office/drawing/2014/main" id="{9DC06FC8-FB78-05F4-E402-30BA579C0190}"/>
              </a:ext>
            </a:extLst>
          </p:cNvPr>
          <p:cNvSpPr txBox="1">
            <a:spLocks/>
          </p:cNvSpPr>
          <p:nvPr/>
        </p:nvSpPr>
        <p:spPr>
          <a:xfrm>
            <a:off x="2290354" y="380671"/>
            <a:ext cx="7611292" cy="838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sz="4250">
                <a:solidFill>
                  <a:schemeClr val="accent2">
                    <a:lumMod val="90000"/>
                    <a:lumOff val="10000"/>
                  </a:schemeClr>
                </a:solidFill>
                <a:latin typeface="Segoe UI Black"/>
                <a:ea typeface="Segoe UI Black"/>
                <a:cs typeface="Segoe UI"/>
              </a:rPr>
              <a:t>2</a:t>
            </a:r>
            <a:r>
              <a:rPr lang="vi-VN" sz="4250">
                <a:solidFill>
                  <a:schemeClr val="accent2">
                    <a:lumMod val="90000"/>
                    <a:lumOff val="10000"/>
                  </a:schemeClr>
                </a:solidFill>
                <a:latin typeface="Segoe UI Black"/>
                <a:ea typeface="Segoe UI Black"/>
                <a:cs typeface="Segoe UI"/>
              </a:rPr>
              <a:t>. Kiến trúc &amp; Phương pháp</a:t>
            </a:r>
            <a:br>
              <a:rPr lang="vi-VN" sz="4250">
                <a:latin typeface="Segoe UI Black" panose="020B0A02040204020203" pitchFamily="34" charset="0"/>
                <a:ea typeface="Segoe UI Black" panose="020B0A02040204020203" pitchFamily="34" charset="0"/>
                <a:cs typeface="Segoe UI" panose="020B0502040204020203" pitchFamily="34" charset="0"/>
              </a:rPr>
            </a:br>
            <a:endParaRPr lang="vi-VN" sz="4267">
              <a:solidFill>
                <a:schemeClr val="accent2">
                  <a:lumMod val="90000"/>
                  <a:lumOff val="10000"/>
                </a:schemeClr>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ABEC3630-60CF-F990-BF2F-F51E2DB7E911}"/>
              </a:ext>
            </a:extLst>
          </p:cNvPr>
          <p:cNvSpPr>
            <a:spLocks noGrp="1"/>
          </p:cNvSpPr>
          <p:nvPr>
            <p:ph type="sldNum" sz="quarter" idx="12"/>
          </p:nvPr>
        </p:nvSpPr>
        <p:spPr/>
        <p:txBody>
          <a:bodyPr/>
          <a:lstStyle/>
          <a:p>
            <a:fld id="{26CD1BBE-499F-4F75-B187-D06EA77B0F77}" type="slidenum">
              <a:rPr lang="en-US" smtClean="0"/>
              <a:pPr/>
              <a:t>9</a:t>
            </a:fld>
            <a:endParaRPr lang="en-US"/>
          </a:p>
        </p:txBody>
      </p:sp>
    </p:spTree>
    <p:extLst>
      <p:ext uri="{BB962C8B-B14F-4D97-AF65-F5344CB8AC3E}">
        <p14:creationId xmlns:p14="http://schemas.microsoft.com/office/powerpoint/2010/main" val="39852957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orporate Strategy Consulting by Slidesgo">
  <a:themeElements>
    <a:clrScheme name="Simple Light">
      <a:dk1>
        <a:srgbClr val="262C3B"/>
      </a:dk1>
      <a:lt1>
        <a:srgbClr val="FFFFFF"/>
      </a:lt1>
      <a:dk2>
        <a:srgbClr val="33CFF8"/>
      </a:dk2>
      <a:lt2>
        <a:srgbClr val="1DA2DB"/>
      </a:lt2>
      <a:accent1>
        <a:srgbClr val="02459D"/>
      </a:accent1>
      <a:accent2>
        <a:srgbClr val="01203D"/>
      </a:accent2>
      <a:accent3>
        <a:srgbClr val="FFFFFF"/>
      </a:accent3>
      <a:accent4>
        <a:srgbClr val="FFFFFF"/>
      </a:accent4>
      <a:accent5>
        <a:srgbClr val="FFFFFF"/>
      </a:accent5>
      <a:accent6>
        <a:srgbClr val="FFFFFF"/>
      </a:accent6>
      <a:hlink>
        <a:srgbClr val="262C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3196</Words>
  <Application>Microsoft Office PowerPoint</Application>
  <PresentationFormat>Widescreen</PresentationFormat>
  <Paragraphs>183</Paragraphs>
  <Slides>19</Slides>
  <Notes>17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19</vt:i4>
      </vt:variant>
    </vt:vector>
  </HeadingPairs>
  <TitlesOfParts>
    <vt:vector size="32" baseType="lpstr">
      <vt:lpstr>Aptos</vt:lpstr>
      <vt:lpstr>Aptos Display</vt:lpstr>
      <vt:lpstr>Arial</vt:lpstr>
      <vt:lpstr>Calibri</vt:lpstr>
      <vt:lpstr>Montserrat</vt:lpstr>
      <vt:lpstr>Onest</vt:lpstr>
      <vt:lpstr>Open Sans</vt:lpstr>
      <vt:lpstr>Segoe UI</vt:lpstr>
      <vt:lpstr>Segoe UI Black</vt:lpstr>
      <vt:lpstr>Symbol</vt:lpstr>
      <vt:lpstr>Times New Roman</vt:lpstr>
      <vt:lpstr>Office Theme</vt:lpstr>
      <vt:lpstr>Corporate Strategy Consulting by Slidesgo</vt:lpstr>
      <vt:lpstr>PowerPoint Presentation</vt:lpstr>
      <vt:lpstr>3. Các thí nghiệm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Lại Quan Thiên</dc:creator>
  <cp:lastModifiedBy>Lại Quan Thiên</cp:lastModifiedBy>
  <cp:revision>1</cp:revision>
  <dcterms:created xsi:type="dcterms:W3CDTF">2025-04-16T17:10:35Z</dcterms:created>
  <dcterms:modified xsi:type="dcterms:W3CDTF">2025-05-28T02:42:51Z</dcterms:modified>
</cp:coreProperties>
</file>