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E05634-F802-48D3-8D3E-8E39FC6CC1B5}">
          <p14:sldIdLst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407D5-CF30-434E-BBB5-154BE6038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4595B8-944C-4A36-9DF8-680C5AE7C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1526E-1334-4FF2-9152-5332CEEB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7216-A8A3-4F81-8CB1-8A54B3794AB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35CCB-5BD4-4BD7-B732-0E73D620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C9B12-483E-4DB3-AFD8-D0B8B086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674-D342-4D5A-90B5-F82F3AE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67BEE-3594-443F-A08C-B98E5523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64F9E9-EF53-4AF3-8CDC-2180C36CE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404C8-3C3D-486A-BA23-4A2FC421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7216-A8A3-4F81-8CB1-8A54B3794AB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C0790-71F2-4BF0-B12D-6CC940C5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F1EC4-3DB4-4D53-A120-35EE73B9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674-D342-4D5A-90B5-F82F3AE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2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C62927-0514-4E72-B68F-D0C2F572E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440E07-7886-461E-BE8C-488207AED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80378-9E4C-49A3-AF2E-9FAAB109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7216-A8A3-4F81-8CB1-8A54B3794AB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61DE3-3F81-4226-B2C2-49A49E87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7406A-05AC-4A7F-A128-031F58F2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674-D342-4D5A-90B5-F82F3AE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2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E0EE0-FBB8-4F86-9DB2-AE38E12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1D4D8-A6B2-4D36-83E3-7E0349C6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823E5-E424-4EB6-8AFA-E229EAF0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7216-A8A3-4F81-8CB1-8A54B3794AB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939F9-DF4D-4534-9F99-2E8F5C44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269AA-0514-4213-B792-4A2521FC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674-D342-4D5A-90B5-F82F3AE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4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0BDAA-1143-4B20-973A-0B9D9DE1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64C67-E31C-40E7-B93B-756A3B1A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EC3D0-06F8-414D-B114-5FF52D22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7216-A8A3-4F81-8CB1-8A54B3794AB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EAE48-DB5C-4D79-9C6A-42489ADE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1C305-2F42-4FDF-AF73-2BA507EC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674-D342-4D5A-90B5-F82F3AE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1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20653-E8C5-48FF-9584-3FCB75D9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1A103-9EC5-425B-AAB7-0A15BE746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E61885-0A0D-4B75-8762-5D72D8C30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450D9-1E98-4E8F-93A1-7CAE7DE5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7216-A8A3-4F81-8CB1-8A54B3794AB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A961E-D21F-4A17-B35D-8639D5A4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ED5E6-8D0F-4D40-B856-938B9F11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674-D342-4D5A-90B5-F82F3AE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7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DF978-7EE2-46A2-9290-2F93BAD9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A2804-3DD8-4B7D-9FF6-D37DFEB47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5A767-CC8F-470A-AFC7-1CBED826D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25C36-906C-480B-B6DE-7BEA16324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E576CE-22C3-4D41-8755-97E4CBBA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05634B-75EC-4565-8BDA-68904537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7216-A8A3-4F81-8CB1-8A54B3794AB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737D19-27F4-4DA3-8FD4-776A2D38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26BBCD-C338-4363-8D74-31DA24CB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674-D342-4D5A-90B5-F82F3AE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9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62746-717F-488B-8179-34EC69E0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D9AAA-4578-4C62-B6CE-57AC7EA0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7216-A8A3-4F81-8CB1-8A54B3794AB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B36B65-7CF5-4410-8115-55F76CB2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BE7B6D-5696-4BB7-9AFB-C13674D6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674-D342-4D5A-90B5-F82F3AE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9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89799B-0B73-474A-87E0-1D53FE15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7216-A8A3-4F81-8CB1-8A54B3794AB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72ECC0-D7BF-43E2-9A42-0DA8335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54FACF-F7E0-408F-9449-A99D059B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674-D342-4D5A-90B5-F82F3AE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893E0-1DC9-4BA6-A273-7FCF0CB6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5AB29-BC4B-4EFC-9873-254B2A38D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70A98-4904-42E1-B06C-EF268051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CAD38D-E469-498A-8749-F4A09DFE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7216-A8A3-4F81-8CB1-8A54B3794AB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B637C-F4A5-44EF-BDE7-1B126FB7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8A21F-C6DF-4B21-9C24-0C13A379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674-D342-4D5A-90B5-F82F3AE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D3F1F-CAB7-4C36-90BC-3B7AB376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26E354-7880-4CA8-BACE-1926B4F54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A9A5B-39A9-4873-A08B-3CF0CA339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EA8C7-C975-4CF4-BACC-9517EA97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7216-A8A3-4F81-8CB1-8A54B3794AB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AD9B7-105E-4B69-BA59-D231C387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D75EA-4A64-45D7-B84B-3AE92124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674-D342-4D5A-90B5-F82F3AE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0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BD4787-BAD0-497F-B5B0-5A34A44E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25379-E7F4-453B-8008-98E508EB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ACDB7-F227-4EA9-89A4-17F3B4F8F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7216-A8A3-4F81-8CB1-8A54B3794AB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C6E7E-BFB1-4A10-AC1B-8F9E1184A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FA854-4413-4AF6-B48E-5BF5E9C34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A674-D342-4D5A-90B5-F82F3AE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8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23FCA7D-6D6D-4863-A73B-C0C3799BBA02}"/>
              </a:ext>
            </a:extLst>
          </p:cNvPr>
          <p:cNvGrpSpPr/>
          <p:nvPr/>
        </p:nvGrpSpPr>
        <p:grpSpPr>
          <a:xfrm>
            <a:off x="579904" y="20411"/>
            <a:ext cx="6858000" cy="6858000"/>
            <a:chOff x="579904" y="20411"/>
            <a:chExt cx="6858000" cy="685800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180893F-8D7B-4202-BC94-33648AF5A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2307" y="2397733"/>
              <a:ext cx="2005236" cy="200523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415ACEC-214F-4EC7-A773-70E80940A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047" y="1513097"/>
              <a:ext cx="1416298" cy="1404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CEE4481-D75D-4BB2-9F1D-48BC65DB1C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412" y="5359166"/>
              <a:ext cx="1440000" cy="142749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B3A4044-FE57-4234-BCC7-A6197163B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68" y="3250952"/>
              <a:ext cx="1427496" cy="142749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184372E-2C43-4165-88E5-C431D77AF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4499" y="4909195"/>
              <a:ext cx="1630559" cy="163055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73F1D72-0FEA-47E7-BD78-A7092D9E07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048" y="3180363"/>
              <a:ext cx="1584000" cy="1584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EA69FAD-9E84-4F34-BC6E-E4487C1536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0492" y="4076128"/>
              <a:ext cx="1427496" cy="142749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94F96AB-3777-4983-A5FB-08235405F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2337" y="1744581"/>
              <a:ext cx="1464204" cy="146420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556E71B-4E4D-4313-B650-09DBCC010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412" y="936381"/>
              <a:ext cx="1548000" cy="154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534C31E-1B32-4FF7-9D50-9F15E766C5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2752" y="109097"/>
              <a:ext cx="1470000" cy="145723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DA8574-EA6A-4FEF-A9DC-97C636AE1326}"/>
                </a:ext>
              </a:extLst>
            </p:cNvPr>
            <p:cNvSpPr txBox="1"/>
            <p:nvPr/>
          </p:nvSpPr>
          <p:spPr>
            <a:xfrm>
              <a:off x="3324708" y="2691200"/>
              <a:ext cx="520578" cy="3925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US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4F4AA0-9F81-4B73-9ED9-1B9748AFE4EF}"/>
                </a:ext>
              </a:extLst>
            </p:cNvPr>
            <p:cNvSpPr txBox="1"/>
            <p:nvPr/>
          </p:nvSpPr>
          <p:spPr>
            <a:xfrm>
              <a:off x="834671" y="4140149"/>
              <a:ext cx="484406" cy="2982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FRA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6681B01-61CB-4697-BE93-D3A707A10F86}"/>
                </a:ext>
              </a:extLst>
            </p:cNvPr>
            <p:cNvSpPr txBox="1"/>
            <p:nvPr/>
          </p:nvSpPr>
          <p:spPr>
            <a:xfrm>
              <a:off x="2287986" y="4909195"/>
              <a:ext cx="582562" cy="39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RUS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4B66F5D-9167-4724-B9C4-3237E20E1945}"/>
                </a:ext>
              </a:extLst>
            </p:cNvPr>
            <p:cNvSpPr txBox="1"/>
            <p:nvPr/>
          </p:nvSpPr>
          <p:spPr>
            <a:xfrm>
              <a:off x="1314784" y="1591410"/>
              <a:ext cx="667911" cy="30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IND</a:t>
              </a:r>
              <a:endParaRPr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6636541" y="4140149"/>
              <a:ext cx="6367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THA</a:t>
              </a:r>
              <a:endParaRPr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EDB25C-D64C-434D-A422-4D0A5F001717}"/>
                </a:ext>
              </a:extLst>
            </p:cNvPr>
            <p:cNvSpPr txBox="1"/>
            <p:nvPr/>
          </p:nvSpPr>
          <p:spPr>
            <a:xfrm>
              <a:off x="5701823" y="5807431"/>
              <a:ext cx="788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KOR</a:t>
              </a:r>
              <a:endParaRPr lang="zh-CN" altLang="en-US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3BF0D6-07DE-4CD2-9AF6-2F7AC9D5EC8C}"/>
                </a:ext>
              </a:extLst>
            </p:cNvPr>
            <p:cNvSpPr txBox="1"/>
            <p:nvPr/>
          </p:nvSpPr>
          <p:spPr>
            <a:xfrm>
              <a:off x="3197854" y="6327491"/>
              <a:ext cx="722068" cy="3959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CHN</a:t>
              </a:r>
              <a:endParaRPr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391A650-71A0-4252-8D6C-1B0228444827}"/>
                </a:ext>
              </a:extLst>
            </p:cNvPr>
            <p:cNvSpPr txBox="1"/>
            <p:nvPr/>
          </p:nvSpPr>
          <p:spPr>
            <a:xfrm>
              <a:off x="4202752" y="1145198"/>
              <a:ext cx="546319" cy="421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UK</a:t>
              </a:r>
              <a:endParaRPr lang="zh-CN" altLang="en-US" b="1" dirty="0"/>
            </a:p>
          </p:txBody>
        </p:sp>
        <p:sp>
          <p:nvSpPr>
            <p:cNvPr id="32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2836445" y="245275"/>
              <a:ext cx="722818" cy="4104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ARG</a:t>
              </a:r>
            </a:p>
          </p:txBody>
        </p:sp>
        <p:sp>
          <p:nvSpPr>
            <p:cNvPr id="35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5961809" y="1979188"/>
              <a:ext cx="7169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CAN</a:t>
              </a:r>
              <a:endParaRPr lang="zh-CN" altLang="en-US" b="1" dirty="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271ED46-A936-4802-9E15-EC5A2430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04" y="20411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95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C6F7505-321A-419D-AC86-0265F9904EA0}"/>
              </a:ext>
            </a:extLst>
          </p:cNvPr>
          <p:cNvGrpSpPr/>
          <p:nvPr/>
        </p:nvGrpSpPr>
        <p:grpSpPr>
          <a:xfrm>
            <a:off x="700810" y="0"/>
            <a:ext cx="6858000" cy="6858000"/>
            <a:chOff x="700810" y="0"/>
            <a:chExt cx="6858000" cy="685800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BA27263-8B2A-42CA-8C84-010DECCAB1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1262" y="3682240"/>
              <a:ext cx="1548000" cy="154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FBE7B58-D270-4B25-AEC1-09FF4920F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2468" y="80044"/>
              <a:ext cx="1440000" cy="144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27E10CC-7FD1-4A84-8385-5E9ACF8B9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6787" y="3156363"/>
              <a:ext cx="1476000" cy="147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3AE199A-7B03-46B7-92DC-8383E3B024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6486" y="2412171"/>
              <a:ext cx="2088000" cy="208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D1564BA-7A51-4295-B712-F8835671E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1952" y="4872997"/>
              <a:ext cx="1476000" cy="1476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A08E683-9BBE-4796-AB35-F366DD3FE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9236" y="5230240"/>
              <a:ext cx="1476000" cy="1476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D615407-95D5-418A-A412-3A070C68B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1990" y="2472363"/>
              <a:ext cx="1476000" cy="147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1783B707-7868-4EF4-AEF0-EF9491E75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1898" y="1345412"/>
              <a:ext cx="1548000" cy="154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A7D8BA4-72A4-4096-AD01-1CB8ED5E8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298" y="1788363"/>
              <a:ext cx="1368000" cy="136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DA8574-EA6A-4FEF-A9DC-97C636AE1326}"/>
                </a:ext>
              </a:extLst>
            </p:cNvPr>
            <p:cNvSpPr txBox="1"/>
            <p:nvPr/>
          </p:nvSpPr>
          <p:spPr>
            <a:xfrm>
              <a:off x="4030082" y="2669949"/>
              <a:ext cx="464942" cy="3697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US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6681B01-61CB-4697-BE93-D3A707A10F86}"/>
                </a:ext>
              </a:extLst>
            </p:cNvPr>
            <p:cNvSpPr txBox="1"/>
            <p:nvPr/>
          </p:nvSpPr>
          <p:spPr>
            <a:xfrm>
              <a:off x="2530254" y="4142897"/>
              <a:ext cx="623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BRA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4B66F5D-9167-4724-B9C4-3237E20E1945}"/>
                </a:ext>
              </a:extLst>
            </p:cNvPr>
            <p:cNvSpPr txBox="1"/>
            <p:nvPr/>
          </p:nvSpPr>
          <p:spPr>
            <a:xfrm>
              <a:off x="1317172" y="2636781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KOR</a:t>
              </a:r>
              <a:endParaRPr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5963298" y="4230230"/>
              <a:ext cx="673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CHN</a:t>
              </a:r>
              <a:endParaRPr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EDB25C-D64C-434D-A422-4D0A5F001717}"/>
                </a:ext>
              </a:extLst>
            </p:cNvPr>
            <p:cNvSpPr txBox="1"/>
            <p:nvPr/>
          </p:nvSpPr>
          <p:spPr>
            <a:xfrm>
              <a:off x="6228062" y="5943024"/>
              <a:ext cx="609462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GER</a:t>
              </a:r>
              <a:endParaRPr lang="zh-CN" altLang="en-US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3BF0D6-07DE-4CD2-9AF6-2F7AC9D5EC8C}"/>
                </a:ext>
              </a:extLst>
            </p:cNvPr>
            <p:cNvSpPr txBox="1"/>
            <p:nvPr/>
          </p:nvSpPr>
          <p:spPr>
            <a:xfrm>
              <a:off x="3997818" y="5563361"/>
              <a:ext cx="5998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FRA</a:t>
              </a:r>
              <a:endParaRPr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391A650-71A0-4252-8D6C-1B0228444827}"/>
                </a:ext>
              </a:extLst>
            </p:cNvPr>
            <p:cNvSpPr txBox="1"/>
            <p:nvPr/>
          </p:nvSpPr>
          <p:spPr>
            <a:xfrm>
              <a:off x="5118520" y="1056515"/>
              <a:ext cx="5934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IND</a:t>
              </a:r>
              <a:endParaRPr lang="zh-CN" altLang="en-US" b="1" dirty="0"/>
            </a:p>
          </p:txBody>
        </p:sp>
        <p:sp>
          <p:nvSpPr>
            <p:cNvPr id="32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2830595" y="2167581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CAN</a:t>
              </a:r>
            </a:p>
          </p:txBody>
        </p:sp>
        <p:sp>
          <p:nvSpPr>
            <p:cNvPr id="35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6136368" y="2491843"/>
              <a:ext cx="4876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UK</a:t>
              </a:r>
              <a:endParaRPr lang="zh-CN" altLang="en-US" b="1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2DEC127-B969-4A94-AAD8-B21512C6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10" y="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27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0806A7F-6B3B-4573-95D9-ED97098BA70B}"/>
              </a:ext>
            </a:extLst>
          </p:cNvPr>
          <p:cNvGrpSpPr/>
          <p:nvPr/>
        </p:nvGrpSpPr>
        <p:grpSpPr>
          <a:xfrm>
            <a:off x="534778" y="17334"/>
            <a:ext cx="6858000" cy="6858000"/>
            <a:chOff x="534778" y="17334"/>
            <a:chExt cx="6858000" cy="685800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6393CFF-4B59-4122-94B0-177B746B0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261" y="1903489"/>
              <a:ext cx="1548000" cy="154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69CE429-8FE5-4DD1-8A90-952F4713ED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875" y="4000966"/>
              <a:ext cx="1476000" cy="147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BF1C6C0-0D1E-4678-B86D-1A0686450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0516" y="5152167"/>
              <a:ext cx="1296000" cy="129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AF061D5-3662-4C9C-A680-E1BA93078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0360" y="5217622"/>
              <a:ext cx="1476000" cy="147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E938333-400D-45EA-BA6B-EB101B876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2754" y="401325"/>
              <a:ext cx="1404000" cy="1404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F751241-74E9-4264-9C9F-5E5F192FB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3649" y="488614"/>
              <a:ext cx="1440000" cy="144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CEFF25E-3D9E-4860-9AB7-C719CC157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565" y="4378112"/>
              <a:ext cx="1404000" cy="1404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E081E57D-7FF3-4E17-82EC-F39A98697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0965" y="3020980"/>
              <a:ext cx="1404000" cy="1404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404E528-36FF-49D6-8AAE-746D2723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4000" y="1998585"/>
              <a:ext cx="1332000" cy="133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E71916D7-025D-470D-A41B-522E001BD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9171" y="827519"/>
              <a:ext cx="1404000" cy="1404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265073D-1AA4-4FF6-8C3B-4F2390A12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4253" y="2268621"/>
              <a:ext cx="2196000" cy="2196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DA8574-EA6A-4FEF-A9DC-97C636AE1326}"/>
                </a:ext>
              </a:extLst>
            </p:cNvPr>
            <p:cNvSpPr txBox="1"/>
            <p:nvPr/>
          </p:nvSpPr>
          <p:spPr>
            <a:xfrm>
              <a:off x="2763649" y="3262631"/>
              <a:ext cx="600833" cy="4407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US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4F4AA0-9F81-4B73-9ED9-1B9748AFE4EF}"/>
                </a:ext>
              </a:extLst>
            </p:cNvPr>
            <p:cNvSpPr txBox="1"/>
            <p:nvPr/>
          </p:nvSpPr>
          <p:spPr>
            <a:xfrm>
              <a:off x="1214343" y="1954375"/>
              <a:ext cx="6367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THA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6681B01-61CB-4697-BE93-D3A707A10F86}"/>
                </a:ext>
              </a:extLst>
            </p:cNvPr>
            <p:cNvSpPr txBox="1"/>
            <p:nvPr/>
          </p:nvSpPr>
          <p:spPr>
            <a:xfrm>
              <a:off x="2069265" y="5241460"/>
              <a:ext cx="656006" cy="3257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RUS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4B66F5D-9167-4724-B9C4-3237E20E1945}"/>
                </a:ext>
              </a:extLst>
            </p:cNvPr>
            <p:cNvSpPr txBox="1"/>
            <p:nvPr/>
          </p:nvSpPr>
          <p:spPr>
            <a:xfrm>
              <a:off x="1396998" y="1268572"/>
              <a:ext cx="652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JPN</a:t>
              </a:r>
              <a:endParaRPr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6217875" y="3202973"/>
              <a:ext cx="541165" cy="3611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SIN</a:t>
              </a:r>
              <a:endParaRPr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EDB25C-D64C-434D-A422-4D0A5F001717}"/>
                </a:ext>
              </a:extLst>
            </p:cNvPr>
            <p:cNvSpPr txBox="1"/>
            <p:nvPr/>
          </p:nvSpPr>
          <p:spPr>
            <a:xfrm>
              <a:off x="5421039" y="5434058"/>
              <a:ext cx="674961" cy="3917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KOR</a:t>
              </a:r>
              <a:endParaRPr lang="zh-CN" altLang="en-US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3BF0D6-07DE-4CD2-9AF6-2F7AC9D5EC8C}"/>
                </a:ext>
              </a:extLst>
            </p:cNvPr>
            <p:cNvSpPr txBox="1"/>
            <p:nvPr/>
          </p:nvSpPr>
          <p:spPr>
            <a:xfrm>
              <a:off x="3602515" y="6314469"/>
              <a:ext cx="722525" cy="4277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BRA</a:t>
              </a:r>
              <a:endParaRPr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391A650-71A0-4252-8D6C-1B0228444827}"/>
                </a:ext>
              </a:extLst>
            </p:cNvPr>
            <p:cNvSpPr txBox="1"/>
            <p:nvPr/>
          </p:nvSpPr>
          <p:spPr>
            <a:xfrm>
              <a:off x="5161642" y="1208614"/>
              <a:ext cx="6447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ARG</a:t>
              </a:r>
              <a:endParaRPr lang="zh-CN" altLang="en-US" b="1" dirty="0"/>
            </a:p>
          </p:txBody>
        </p:sp>
        <p:sp>
          <p:nvSpPr>
            <p:cNvPr id="32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3312148" y="839282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CAN</a:t>
              </a:r>
            </a:p>
          </p:txBody>
        </p:sp>
        <p:sp>
          <p:nvSpPr>
            <p:cNvPr id="35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5478389" y="2808853"/>
              <a:ext cx="4876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UK</a:t>
              </a:r>
              <a:endParaRPr lang="zh-CN" altLang="en-US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CB4800D-9F1B-4D2C-97D9-47FBCA9C0218}"/>
                </a:ext>
              </a:extLst>
            </p:cNvPr>
            <p:cNvSpPr txBox="1"/>
            <p:nvPr/>
          </p:nvSpPr>
          <p:spPr>
            <a:xfrm>
              <a:off x="1422679" y="4070935"/>
              <a:ext cx="6607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MEX</a:t>
              </a:r>
              <a:endParaRPr lang="zh-CN" altLang="en-US" b="1" dirty="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271ED46-A936-4802-9E15-EC5A2430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78" y="1733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04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13BA49-C441-4784-AE22-F987EAAE5C3B}"/>
              </a:ext>
            </a:extLst>
          </p:cNvPr>
          <p:cNvGrpSpPr/>
          <p:nvPr/>
        </p:nvGrpSpPr>
        <p:grpSpPr>
          <a:xfrm>
            <a:off x="546853" y="20411"/>
            <a:ext cx="6858000" cy="6858000"/>
            <a:chOff x="546853" y="20411"/>
            <a:chExt cx="6858000" cy="68580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E31FDBA-2CA1-4AF5-BCA9-54B0637E3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948" y="3300899"/>
              <a:ext cx="1440000" cy="144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38CBE6F-6F9E-423F-8DC4-CBC2A544C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0096" y="109232"/>
              <a:ext cx="1440000" cy="144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9A4C53D-37C0-46A8-A78B-72EFE0491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910" y="767469"/>
              <a:ext cx="1332000" cy="133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53A44FD-DAE7-4D1F-9F31-5D6893E5CA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6838" y="4549161"/>
              <a:ext cx="1404000" cy="1404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265073D-1AA4-4FF6-8C3B-4F2390A12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330" y="5165112"/>
              <a:ext cx="1476000" cy="1476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3F0CE48-ABC7-4660-9BF5-E6DB6479E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992" y="4051528"/>
              <a:ext cx="1476000" cy="1476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C5C9664-D895-40E4-AA28-B31759A01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287" y="1631518"/>
              <a:ext cx="1476000" cy="147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7AA0AAA-AD67-4821-91A9-437F56851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9082" y="1487813"/>
              <a:ext cx="1404000" cy="1404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3F44CB8-B334-452A-BD11-A1D82E58F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7266" y="2220852"/>
              <a:ext cx="1476000" cy="1476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657AF8D-16B7-4181-88B7-26782E5A6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9213" y="2240946"/>
              <a:ext cx="2016000" cy="2016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DA8574-EA6A-4FEF-A9DC-97C636AE1326}"/>
                </a:ext>
              </a:extLst>
            </p:cNvPr>
            <p:cNvSpPr txBox="1"/>
            <p:nvPr/>
          </p:nvSpPr>
          <p:spPr>
            <a:xfrm>
              <a:off x="3211976" y="2557304"/>
              <a:ext cx="600833" cy="4407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US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4F4AA0-9F81-4B73-9ED9-1B9748AFE4EF}"/>
                </a:ext>
              </a:extLst>
            </p:cNvPr>
            <p:cNvSpPr txBox="1"/>
            <p:nvPr/>
          </p:nvSpPr>
          <p:spPr>
            <a:xfrm>
              <a:off x="979536" y="4332762"/>
              <a:ext cx="623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BRA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6681B01-61CB-4697-BE93-D3A707A10F86}"/>
                </a:ext>
              </a:extLst>
            </p:cNvPr>
            <p:cNvSpPr txBox="1"/>
            <p:nvPr/>
          </p:nvSpPr>
          <p:spPr>
            <a:xfrm>
              <a:off x="2236314" y="4918100"/>
              <a:ext cx="652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FRA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4B66F5D-9167-4724-B9C4-3237E20E1945}"/>
                </a:ext>
              </a:extLst>
            </p:cNvPr>
            <p:cNvSpPr txBox="1"/>
            <p:nvPr/>
          </p:nvSpPr>
          <p:spPr>
            <a:xfrm>
              <a:off x="995229" y="173013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KOR</a:t>
              </a:r>
              <a:endParaRPr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5929227" y="3148646"/>
              <a:ext cx="529353" cy="4009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UK</a:t>
              </a:r>
              <a:endParaRPr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EDB25C-D64C-434D-A422-4D0A5F001717}"/>
                </a:ext>
              </a:extLst>
            </p:cNvPr>
            <p:cNvSpPr txBox="1"/>
            <p:nvPr/>
          </p:nvSpPr>
          <p:spPr>
            <a:xfrm>
              <a:off x="5436838" y="5516183"/>
              <a:ext cx="560778" cy="4144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AUS</a:t>
              </a:r>
              <a:endParaRPr lang="zh-CN" altLang="en-US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3BF0D6-07DE-4CD2-9AF6-2F7AC9D5EC8C}"/>
                </a:ext>
              </a:extLst>
            </p:cNvPr>
            <p:cNvSpPr txBox="1"/>
            <p:nvPr/>
          </p:nvSpPr>
          <p:spPr>
            <a:xfrm>
              <a:off x="3425647" y="5468847"/>
              <a:ext cx="682345" cy="429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JPN</a:t>
              </a:r>
              <a:endParaRPr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391A650-71A0-4252-8D6C-1B0228444827}"/>
                </a:ext>
              </a:extLst>
            </p:cNvPr>
            <p:cNvSpPr txBox="1"/>
            <p:nvPr/>
          </p:nvSpPr>
          <p:spPr>
            <a:xfrm>
              <a:off x="4227618" y="857518"/>
              <a:ext cx="661464" cy="4116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IND</a:t>
              </a:r>
              <a:endParaRPr lang="zh-CN" altLang="en-US" b="1" dirty="0"/>
            </a:p>
          </p:txBody>
        </p:sp>
        <p:sp>
          <p:nvSpPr>
            <p:cNvPr id="32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2410096" y="488186"/>
              <a:ext cx="6367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THA</a:t>
              </a:r>
            </a:p>
          </p:txBody>
        </p:sp>
        <p:sp>
          <p:nvSpPr>
            <p:cNvPr id="35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5290367" y="1484680"/>
              <a:ext cx="716942" cy="4132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CAN</a:t>
              </a:r>
              <a:endParaRPr lang="zh-CN" altLang="en-US" b="1" dirty="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271ED46-A936-4802-9E15-EC5A2430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53" y="20411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14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C690490-9009-4D75-8D76-ACAE094F7EEF}"/>
              </a:ext>
            </a:extLst>
          </p:cNvPr>
          <p:cNvGrpSpPr/>
          <p:nvPr/>
        </p:nvGrpSpPr>
        <p:grpSpPr>
          <a:xfrm>
            <a:off x="568989" y="-11017"/>
            <a:ext cx="6967098" cy="6858000"/>
            <a:chOff x="568989" y="-11017"/>
            <a:chExt cx="6967098" cy="6858000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EB66F26-6471-4A77-A3CD-5A0D3340E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3109" y="2441308"/>
              <a:ext cx="2160000" cy="216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07119AC-5315-45FF-99D0-F68ABE243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2119" y="5140275"/>
              <a:ext cx="1368000" cy="136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21CC951-9787-44D2-A49A-7C404E298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1529" y="4765575"/>
              <a:ext cx="1584000" cy="1584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14D244C-43FB-48A0-9DD1-F4D8E8A6F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9728" y="3617971"/>
              <a:ext cx="1476000" cy="1476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B3B16FE-4971-4805-B682-FCB1CE3AB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2179" y="208270"/>
              <a:ext cx="1584000" cy="1584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2463302-3CF3-4CD9-836C-20F35AE59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7270" y="1222012"/>
              <a:ext cx="1368000" cy="136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357FC44-6CB7-4144-8E4B-D659D918F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108" y="1735998"/>
              <a:ext cx="1440000" cy="144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D9CD3A2-B750-4705-A829-718C671AF1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70" y="3475676"/>
              <a:ext cx="1476000" cy="147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E7DBD10-2EC7-46C0-9504-1FCB0DF829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4591" y="2069971"/>
              <a:ext cx="1548000" cy="154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DA8574-EA6A-4FEF-A9DC-97C636AE1326}"/>
                </a:ext>
              </a:extLst>
            </p:cNvPr>
            <p:cNvSpPr txBox="1"/>
            <p:nvPr/>
          </p:nvSpPr>
          <p:spPr>
            <a:xfrm>
              <a:off x="3375821" y="2738716"/>
              <a:ext cx="600833" cy="4407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US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4F4AA0-9F81-4B73-9ED9-1B9748AFE4EF}"/>
                </a:ext>
              </a:extLst>
            </p:cNvPr>
            <p:cNvSpPr txBox="1"/>
            <p:nvPr/>
          </p:nvSpPr>
          <p:spPr>
            <a:xfrm>
              <a:off x="990534" y="3530446"/>
              <a:ext cx="673582" cy="4370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CHN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4B66F5D-9167-4724-B9C4-3237E20E1945}"/>
                </a:ext>
              </a:extLst>
            </p:cNvPr>
            <p:cNvSpPr txBox="1"/>
            <p:nvPr/>
          </p:nvSpPr>
          <p:spPr>
            <a:xfrm>
              <a:off x="1283664" y="1830327"/>
              <a:ext cx="81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JPN</a:t>
              </a:r>
              <a:endParaRPr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6757940" y="4493381"/>
              <a:ext cx="778147" cy="4582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AUS</a:t>
              </a:r>
              <a:endParaRPr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EDB25C-D64C-434D-A422-4D0A5F001717}"/>
                </a:ext>
              </a:extLst>
            </p:cNvPr>
            <p:cNvSpPr txBox="1"/>
            <p:nvPr/>
          </p:nvSpPr>
          <p:spPr>
            <a:xfrm>
              <a:off x="4551529" y="5512783"/>
              <a:ext cx="788353" cy="4338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KOR</a:t>
              </a:r>
              <a:endParaRPr lang="zh-CN" altLang="en-US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3BF0D6-07DE-4CD2-9AF6-2F7AC9D5EC8C}"/>
                </a:ext>
              </a:extLst>
            </p:cNvPr>
            <p:cNvSpPr txBox="1"/>
            <p:nvPr/>
          </p:nvSpPr>
          <p:spPr>
            <a:xfrm>
              <a:off x="2269606" y="5824813"/>
              <a:ext cx="557791" cy="4224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UK</a:t>
              </a:r>
              <a:endParaRPr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391A650-71A0-4252-8D6C-1B0228444827}"/>
                </a:ext>
              </a:extLst>
            </p:cNvPr>
            <p:cNvSpPr txBox="1"/>
            <p:nvPr/>
          </p:nvSpPr>
          <p:spPr>
            <a:xfrm>
              <a:off x="4323766" y="270300"/>
              <a:ext cx="821649" cy="4603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CAN</a:t>
              </a:r>
              <a:endParaRPr lang="zh-CN" altLang="en-US" b="1" dirty="0"/>
            </a:p>
          </p:txBody>
        </p:sp>
        <p:sp>
          <p:nvSpPr>
            <p:cNvPr id="32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2623707" y="1307987"/>
              <a:ext cx="852796" cy="4842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ARG</a:t>
              </a:r>
            </a:p>
          </p:txBody>
        </p:sp>
        <p:sp>
          <p:nvSpPr>
            <p:cNvPr id="35" name="文本框 19">
              <a:extLst>
                <a:ext uri="{FF2B5EF4-FFF2-40B4-BE49-F238E27FC236}">
                  <a16:creationId xmlns:a16="http://schemas.microsoft.com/office/drawing/2014/main" id="{1E08177D-19E8-4915-8172-A1A1EF8D786C}"/>
                </a:ext>
              </a:extLst>
            </p:cNvPr>
            <p:cNvSpPr txBox="1"/>
            <p:nvPr/>
          </p:nvSpPr>
          <p:spPr>
            <a:xfrm>
              <a:off x="5200654" y="2087267"/>
              <a:ext cx="615874" cy="3902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RUS</a:t>
              </a:r>
              <a:endParaRPr lang="zh-CN" altLang="en-US" b="1" dirty="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271ED46-A936-4802-9E15-EC5A2430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89" y="-11017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93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49</Words>
  <Application>Microsoft Office PowerPoint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41</cp:revision>
  <dcterms:created xsi:type="dcterms:W3CDTF">2023-12-06T14:12:29Z</dcterms:created>
  <dcterms:modified xsi:type="dcterms:W3CDTF">2024-06-03T12:19:29Z</dcterms:modified>
</cp:coreProperties>
</file>