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57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原理图" id="{331A30FF-5F90-4B09-B882-20CA4F4DCFA6}">
          <p14:sldIdLst>
            <p14:sldId id="256"/>
          </p14:sldIdLst>
        </p14:section>
        <p14:section name="node unified" id="{618F8C01-6B01-4FF5-A5CD-7B13E1E8EB0E}">
          <p14:sldIdLst>
            <p14:sldId id="259"/>
            <p14:sldId id="260"/>
            <p14:sldId id="265"/>
            <p14:sldId id="266"/>
            <p14:sldId id="267"/>
          </p14:sldIdLst>
        </p14:section>
        <p14:section name="node not unified" id="{5F14781F-4FA2-4AC9-9667-0F4FD2CA4C14}">
          <p14:sldIdLst>
            <p14:sldId id="257"/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58EF9-0BE3-41C2-B862-BC79E504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20C53C-D57B-4F51-BE75-91C429F84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9951C-2458-4E76-8083-9D3A1CA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83700-E3A5-472D-A44B-400179A5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246A8-D398-4A38-9407-BF99B3F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35B9A-BDC1-4F2E-8BF9-71B58FEB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58DFB-4537-42F8-BAE5-05012F76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7A435-E35C-41D2-B88B-CED4A96D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1D381-24BF-4DD9-ACB9-A5136802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A3CE4-E49A-4654-B51B-04F39047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3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B9FC5-8A4C-411E-8064-45017B1F1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4131F-563C-4D89-8884-729B315AE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AD096-6A53-4151-AB5A-A93FDA2B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36828-258C-4B30-9A7A-B884F49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1E561-42C7-4818-8309-329CE22E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5E587-BDC8-4E0C-8ADA-868E5B5C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6814D-9925-4A0D-9E45-1277EA2D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0A36-45C8-42DD-978C-4186492F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CBAE6-9698-442F-8529-445894BA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FC95D-3CF4-4B2B-B35C-3CBE2D57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425F-AF79-443A-8985-DF8AC8F3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AC0DD-B2EE-4C16-B4D6-0CA295FB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8AC7D-EAD9-4E40-AD0F-F9AFBF3A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7EF66-8F68-44A9-85EE-60983EB1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6A98E-6F79-4ACB-B3B2-59C5089C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5811F-2E34-4562-914D-574EF41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E5713-3C1F-4397-BF14-A6D5AC68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54F5E-6945-42C9-9333-20E1FA9FE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898C4-BD0E-4E55-BD81-98E3F001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66D32-BB07-4807-802D-B37FD444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CC68F-DA43-4726-8D8A-2728E17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6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F0E14-352D-41BF-8E10-C1050117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00B85-F66E-42C8-A4E7-E43DEF7D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16116-6179-43C3-B4F9-D9794F26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AE2470-E05F-4CE3-BE8A-FB9E0913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D4144-9787-45A4-AF4E-FA528369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EC1AF8-42E0-4B8D-8353-4008D67D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CA155-8A94-4571-8E7F-83AEC7C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20A12C-1C93-41D8-B6C2-C7C4CCD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2B40-F63A-43B8-BF48-1772F5D2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33BE84-C335-43EC-8222-929FA569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D6021-9B3B-44BE-9F98-27A4FBD5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282B6-28F5-430D-A080-07421B52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2ADFB5-9242-4DBF-B5D8-57E3661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A3AC06-E542-4AF2-9FC0-FEFD5E35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4E1E9-8E86-4584-8293-A540780A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5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99382-1F60-477A-B4E9-3D7E8F47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BF892-1C35-4406-91CA-65BE8010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B8DD0-96F0-429D-A652-06C646A3B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EF344-A28C-4DA9-8399-AB6C2CE7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EFEFD-D2A4-4411-BEDF-0FA1EFA7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E033C-9A5E-4C55-8AF1-EBC3CD7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2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F0F5B-649B-47C1-90D8-8C756A62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6FB072-3773-4F1A-8DE2-B3A7E3A4D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38856-47DE-4BCA-8E10-C4B0F7F8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382F3-E2A1-4FAC-9DA8-8D4D9A3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1676A-124F-42D2-A74A-551A5D55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687C4-37F6-4849-9929-173C322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8B1429-834D-4AFC-AA60-78FC5E19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97904-4133-4F53-AF5E-9E1F5264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BD8CE-5F8D-4831-931F-D70967B64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D51A-5BF2-4E65-A787-F5B5200A178F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9B95A-AFE4-4EEB-822B-B3617284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BEC1-82EC-4692-9236-C808F025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1FFE-251F-4DC6-880D-E62BC2A36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F827D4-A5FC-4364-A72F-6668A80985FC}"/>
              </a:ext>
            </a:extLst>
          </p:cNvPr>
          <p:cNvGrpSpPr/>
          <p:nvPr/>
        </p:nvGrpSpPr>
        <p:grpSpPr>
          <a:xfrm>
            <a:off x="1344224" y="-399097"/>
            <a:ext cx="7956264" cy="7131456"/>
            <a:chOff x="1344224" y="-399097"/>
            <a:chExt cx="7956264" cy="7131456"/>
          </a:xfrm>
        </p:grpSpPr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A766E40B-EF47-4C9F-B23A-6241191EB451}"/>
                </a:ext>
              </a:extLst>
            </p:cNvPr>
            <p:cNvSpPr/>
            <p:nvPr/>
          </p:nvSpPr>
          <p:spPr>
            <a:xfrm>
              <a:off x="2666081" y="4672217"/>
              <a:ext cx="6634406" cy="1607575"/>
            </a:xfrm>
            <a:prstGeom prst="parallelogram">
              <a:avLst>
                <a:gd name="adj" fmla="val 150526"/>
              </a:avLst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ECDB246-5677-4120-889E-899E45E3AC2C}"/>
                </a:ext>
              </a:extLst>
            </p:cNvPr>
            <p:cNvGrpSpPr/>
            <p:nvPr/>
          </p:nvGrpSpPr>
          <p:grpSpPr>
            <a:xfrm>
              <a:off x="3692344" y="3505213"/>
              <a:ext cx="5608143" cy="3227146"/>
              <a:chOff x="3692344" y="3505213"/>
              <a:chExt cx="5608143" cy="3227146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D2AA2CC-0D40-451D-A7C4-F06A22CCF4E5}"/>
                  </a:ext>
                </a:extLst>
              </p:cNvPr>
              <p:cNvSpPr/>
              <p:nvPr/>
            </p:nvSpPr>
            <p:spPr>
              <a:xfrm>
                <a:off x="6107745" y="4866612"/>
                <a:ext cx="221673" cy="26882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21295CA-BD32-4A59-A0C4-35336F327937}"/>
                  </a:ext>
                </a:extLst>
              </p:cNvPr>
              <p:cNvSpPr/>
              <p:nvPr/>
            </p:nvSpPr>
            <p:spPr>
              <a:xfrm>
                <a:off x="5428872" y="5891849"/>
                <a:ext cx="221673" cy="2688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C0549F7-51EF-4C2E-84B9-598C560055CD}"/>
                  </a:ext>
                </a:extLst>
              </p:cNvPr>
              <p:cNvSpPr/>
              <p:nvPr/>
            </p:nvSpPr>
            <p:spPr>
              <a:xfrm>
                <a:off x="6613435" y="5376437"/>
                <a:ext cx="221673" cy="26882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0A59CA0-1101-408F-997D-4363749381EC}"/>
                  </a:ext>
                </a:extLst>
              </p:cNvPr>
              <p:cNvSpPr/>
              <p:nvPr/>
            </p:nvSpPr>
            <p:spPr>
              <a:xfrm>
                <a:off x="4957817" y="5358553"/>
                <a:ext cx="221673" cy="2688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5364C238-B162-4C8C-89F9-BF462A361842}"/>
                  </a:ext>
                </a:extLst>
              </p:cNvPr>
              <p:cNvSpPr/>
              <p:nvPr/>
            </p:nvSpPr>
            <p:spPr>
              <a:xfrm>
                <a:off x="5024452" y="3751853"/>
                <a:ext cx="4276035" cy="2767163"/>
              </a:xfrm>
              <a:prstGeom prst="arc">
                <a:avLst>
                  <a:gd name="adj1" fmla="val 9260661"/>
                  <a:gd name="adj2" fmla="val 10021578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弧形 55">
                <a:extLst>
                  <a:ext uri="{FF2B5EF4-FFF2-40B4-BE49-F238E27FC236}">
                    <a16:creationId xmlns:a16="http://schemas.microsoft.com/office/drawing/2014/main" id="{CFBAF281-1BB5-4741-A8C7-101910733877}"/>
                  </a:ext>
                </a:extLst>
              </p:cNvPr>
              <p:cNvSpPr/>
              <p:nvPr/>
            </p:nvSpPr>
            <p:spPr>
              <a:xfrm>
                <a:off x="4223656" y="4811525"/>
                <a:ext cx="2488870" cy="1920834"/>
              </a:xfrm>
              <a:prstGeom prst="arc">
                <a:avLst>
                  <a:gd name="adj1" fmla="val 19198971"/>
                  <a:gd name="adj2" fmla="val 20611727"/>
                </a:avLst>
              </a:prstGeom>
              <a:ln w="412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弧形 56">
                <a:extLst>
                  <a:ext uri="{FF2B5EF4-FFF2-40B4-BE49-F238E27FC236}">
                    <a16:creationId xmlns:a16="http://schemas.microsoft.com/office/drawing/2014/main" id="{637E0BF1-4494-43A2-883C-30ECA4697CE5}"/>
                  </a:ext>
                </a:extLst>
              </p:cNvPr>
              <p:cNvSpPr/>
              <p:nvPr/>
            </p:nvSpPr>
            <p:spPr>
              <a:xfrm>
                <a:off x="4346238" y="4105426"/>
                <a:ext cx="2488870" cy="1920834"/>
              </a:xfrm>
              <a:prstGeom prst="arc">
                <a:avLst>
                  <a:gd name="adj1" fmla="val 1547275"/>
                  <a:gd name="adj2" fmla="val 5186484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EC453709-1F6A-4259-BE36-59804987B65F}"/>
                  </a:ext>
                </a:extLst>
              </p:cNvPr>
              <p:cNvSpPr/>
              <p:nvPr/>
            </p:nvSpPr>
            <p:spPr>
              <a:xfrm>
                <a:off x="4673599" y="3766635"/>
                <a:ext cx="2488870" cy="1920834"/>
              </a:xfrm>
              <a:prstGeom prst="arc">
                <a:avLst>
                  <a:gd name="adj1" fmla="val 2839841"/>
                  <a:gd name="adj2" fmla="val 8027105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0" name="弧形 59">
                <a:extLst>
                  <a:ext uri="{FF2B5EF4-FFF2-40B4-BE49-F238E27FC236}">
                    <a16:creationId xmlns:a16="http://schemas.microsoft.com/office/drawing/2014/main" id="{8536D715-F7A3-4F0E-A480-B43D37614F65}"/>
                  </a:ext>
                </a:extLst>
              </p:cNvPr>
              <p:cNvSpPr/>
              <p:nvPr/>
            </p:nvSpPr>
            <p:spPr>
              <a:xfrm>
                <a:off x="3692344" y="4138626"/>
                <a:ext cx="2488870" cy="1920834"/>
              </a:xfrm>
              <a:prstGeom prst="arc">
                <a:avLst>
                  <a:gd name="adj1" fmla="val 36989"/>
                  <a:gd name="adj2" fmla="val 3035610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1" name="弧形 60">
                <a:extLst>
                  <a:ext uri="{FF2B5EF4-FFF2-40B4-BE49-F238E27FC236}">
                    <a16:creationId xmlns:a16="http://schemas.microsoft.com/office/drawing/2014/main" id="{A93ECDB3-964E-46A0-B31D-B33921D5BB92}"/>
                  </a:ext>
                </a:extLst>
              </p:cNvPr>
              <p:cNvSpPr/>
              <p:nvPr/>
            </p:nvSpPr>
            <p:spPr>
              <a:xfrm>
                <a:off x="3876168" y="3505213"/>
                <a:ext cx="2488870" cy="1920834"/>
              </a:xfrm>
              <a:prstGeom prst="arc">
                <a:avLst>
                  <a:gd name="adj1" fmla="val 1836037"/>
                  <a:gd name="adj2" fmla="val 5114330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2EBFAC3E-B5E0-41B8-9B6A-68FD6A65251A}"/>
                </a:ext>
              </a:extLst>
            </p:cNvPr>
            <p:cNvSpPr/>
            <p:nvPr/>
          </p:nvSpPr>
          <p:spPr>
            <a:xfrm>
              <a:off x="3566366" y="2697627"/>
              <a:ext cx="3537560" cy="3476589"/>
            </a:xfrm>
            <a:prstGeom prst="arc">
              <a:avLst>
                <a:gd name="adj1" fmla="val 19679026"/>
                <a:gd name="adj2" fmla="val 1952726"/>
              </a:avLst>
            </a:prstGeom>
            <a:ln w="25400">
              <a:solidFill>
                <a:schemeClr val="bg2">
                  <a:lumMod val="50000"/>
                </a:schemeClr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6175F0F5-9176-4E89-8371-21BAB471E3D7}"/>
                </a:ext>
              </a:extLst>
            </p:cNvPr>
            <p:cNvSpPr/>
            <p:nvPr/>
          </p:nvSpPr>
          <p:spPr>
            <a:xfrm>
              <a:off x="2666081" y="2625212"/>
              <a:ext cx="6634406" cy="1607575"/>
            </a:xfrm>
            <a:prstGeom prst="parallelogram">
              <a:avLst>
                <a:gd name="adj" fmla="val 150526"/>
              </a:avLst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EE56667-1A6D-4EE2-B5DB-17601A2DA509}"/>
                </a:ext>
              </a:extLst>
            </p:cNvPr>
            <p:cNvGrpSpPr/>
            <p:nvPr/>
          </p:nvGrpSpPr>
          <p:grpSpPr>
            <a:xfrm>
              <a:off x="1344224" y="1402186"/>
              <a:ext cx="7264136" cy="4294079"/>
              <a:chOff x="1320734" y="-614587"/>
              <a:chExt cx="7264136" cy="4294079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05A4047-7EA6-4D35-9C59-98F6A6807E72}"/>
                  </a:ext>
                </a:extLst>
              </p:cNvPr>
              <p:cNvSpPr/>
              <p:nvPr/>
            </p:nvSpPr>
            <p:spPr>
              <a:xfrm>
                <a:off x="6096000" y="749486"/>
                <a:ext cx="221673" cy="26882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0432CD1-E311-4A8C-B045-94BE21FBAE80}"/>
                  </a:ext>
                </a:extLst>
              </p:cNvPr>
              <p:cNvSpPr/>
              <p:nvPr/>
            </p:nvSpPr>
            <p:spPr>
              <a:xfrm>
                <a:off x="5417127" y="1774723"/>
                <a:ext cx="221673" cy="2688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EF8A471-9E38-4E6A-9988-39109F856CFA}"/>
                  </a:ext>
                </a:extLst>
              </p:cNvPr>
              <p:cNvSpPr/>
              <p:nvPr/>
            </p:nvSpPr>
            <p:spPr>
              <a:xfrm>
                <a:off x="6601690" y="1259311"/>
                <a:ext cx="221673" cy="26882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C294DDF-78D3-4D33-800E-14ED85A55673}"/>
                  </a:ext>
                </a:extLst>
              </p:cNvPr>
              <p:cNvSpPr/>
              <p:nvPr/>
            </p:nvSpPr>
            <p:spPr>
              <a:xfrm>
                <a:off x="4946072" y="1241427"/>
                <a:ext cx="221673" cy="2688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1BAAFD84-DDCA-4CFF-AAA5-BD64071F0F70}"/>
                  </a:ext>
                </a:extLst>
              </p:cNvPr>
              <p:cNvSpPr/>
              <p:nvPr/>
            </p:nvSpPr>
            <p:spPr>
              <a:xfrm>
                <a:off x="3862838" y="-614587"/>
                <a:ext cx="2488870" cy="1920834"/>
              </a:xfrm>
              <a:prstGeom prst="arc">
                <a:avLst>
                  <a:gd name="adj1" fmla="val 1836037"/>
                  <a:gd name="adj2" fmla="val 5114330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A9D0F9E2-FD15-496A-B923-7912E822028B}"/>
                  </a:ext>
                </a:extLst>
              </p:cNvPr>
              <p:cNvSpPr/>
              <p:nvPr/>
            </p:nvSpPr>
            <p:spPr>
              <a:xfrm>
                <a:off x="1320734" y="912329"/>
                <a:ext cx="4276035" cy="2767163"/>
              </a:xfrm>
              <a:prstGeom prst="arc">
                <a:avLst>
                  <a:gd name="adj1" fmla="val 19989256"/>
                  <a:gd name="adj2" fmla="val 20742485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id="{CBA58470-259C-4B5B-B290-44FD9015BF1F}"/>
                  </a:ext>
                </a:extLst>
              </p:cNvPr>
              <p:cNvSpPr/>
              <p:nvPr/>
            </p:nvSpPr>
            <p:spPr>
              <a:xfrm>
                <a:off x="6096000" y="-399097"/>
                <a:ext cx="2488870" cy="1920834"/>
              </a:xfrm>
              <a:prstGeom prst="arc">
                <a:avLst>
                  <a:gd name="adj1" fmla="val 7966093"/>
                  <a:gd name="adj2" fmla="val 9477104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4A41CFDB-3FC2-404E-9C7E-BDC3D8966D2E}"/>
                  </a:ext>
                </a:extLst>
              </p:cNvPr>
              <p:cNvSpPr/>
              <p:nvPr/>
            </p:nvSpPr>
            <p:spPr>
              <a:xfrm>
                <a:off x="4334493" y="-11700"/>
                <a:ext cx="2488870" cy="1920834"/>
              </a:xfrm>
              <a:prstGeom prst="arc">
                <a:avLst>
                  <a:gd name="adj1" fmla="val 1547275"/>
                  <a:gd name="adj2" fmla="val 5186484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06B232C4-A886-4A70-9D30-0C5B2D211C25}"/>
                  </a:ext>
                </a:extLst>
              </p:cNvPr>
              <p:cNvSpPr/>
              <p:nvPr/>
            </p:nvSpPr>
            <p:spPr>
              <a:xfrm>
                <a:off x="4661854" y="-350491"/>
                <a:ext cx="2488870" cy="1920834"/>
              </a:xfrm>
              <a:prstGeom prst="arc">
                <a:avLst>
                  <a:gd name="adj1" fmla="val 2839841"/>
                  <a:gd name="adj2" fmla="val 8027105"/>
                </a:avLst>
              </a:prstGeom>
              <a:ln w="158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83D7C1BD-8F5C-4B93-91C3-81BA6092B7C9}"/>
                  </a:ext>
                </a:extLst>
              </p:cNvPr>
              <p:cNvSpPr/>
              <p:nvPr/>
            </p:nvSpPr>
            <p:spPr>
              <a:xfrm>
                <a:off x="3706221" y="48699"/>
                <a:ext cx="2488870" cy="1920834"/>
              </a:xfrm>
              <a:prstGeom prst="arc">
                <a:avLst>
                  <a:gd name="adj1" fmla="val 36989"/>
                  <a:gd name="adj2" fmla="val 3035610"/>
                </a:avLst>
              </a:prstGeom>
              <a:ln w="317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0E2CD7F7-45E8-47CF-A560-A7358D4A5C89}"/>
                </a:ext>
              </a:extLst>
            </p:cNvPr>
            <p:cNvSpPr/>
            <p:nvPr/>
          </p:nvSpPr>
          <p:spPr>
            <a:xfrm>
              <a:off x="3013591" y="1063416"/>
              <a:ext cx="4931527" cy="4835342"/>
            </a:xfrm>
            <a:prstGeom prst="arc">
              <a:avLst>
                <a:gd name="adj1" fmla="val 18200192"/>
                <a:gd name="adj2" fmla="val 3374290"/>
              </a:avLst>
            </a:prstGeom>
            <a:ln w="4127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10168736-066D-4CE4-992A-84760D84A49B}"/>
                </a:ext>
              </a:extLst>
            </p:cNvPr>
            <p:cNvSpPr/>
            <p:nvPr/>
          </p:nvSpPr>
          <p:spPr>
            <a:xfrm>
              <a:off x="3535436" y="673155"/>
              <a:ext cx="3537560" cy="3476589"/>
            </a:xfrm>
            <a:prstGeom prst="arc">
              <a:avLst>
                <a:gd name="adj1" fmla="val 19679026"/>
                <a:gd name="adj2" fmla="val 1822317"/>
              </a:avLst>
            </a:prstGeom>
            <a:ln w="254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B58D2E70-346B-4759-ADEF-0B6B5D17DE5C}"/>
                </a:ext>
              </a:extLst>
            </p:cNvPr>
            <p:cNvSpPr/>
            <p:nvPr/>
          </p:nvSpPr>
          <p:spPr>
            <a:xfrm>
              <a:off x="4710622" y="627487"/>
              <a:ext cx="3537560" cy="3476589"/>
            </a:xfrm>
            <a:prstGeom prst="arc">
              <a:avLst>
                <a:gd name="adj1" fmla="val 8898085"/>
                <a:gd name="adj2" fmla="val 12635900"/>
              </a:avLst>
            </a:prstGeom>
            <a:ln w="2857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DA971566-65BD-40D2-AD88-45543B674816}"/>
                </a:ext>
              </a:extLst>
            </p:cNvPr>
            <p:cNvSpPr/>
            <p:nvPr/>
          </p:nvSpPr>
          <p:spPr>
            <a:xfrm>
              <a:off x="2666082" y="589935"/>
              <a:ext cx="6634406" cy="1607575"/>
            </a:xfrm>
            <a:prstGeom prst="parallelogram">
              <a:avLst>
                <a:gd name="adj" fmla="val 145043"/>
              </a:avLst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5A5029B-236F-4031-A3EA-9A2AF7EF457C}"/>
                </a:ext>
              </a:extLst>
            </p:cNvPr>
            <p:cNvGrpSpPr/>
            <p:nvPr/>
          </p:nvGrpSpPr>
          <p:grpSpPr>
            <a:xfrm>
              <a:off x="4334493" y="-399097"/>
              <a:ext cx="4954249" cy="3203828"/>
              <a:chOff x="4334493" y="-399097"/>
              <a:chExt cx="4954249" cy="320382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15C4490-AE32-47CD-95C1-186E1AD9E2DF}"/>
                  </a:ext>
                </a:extLst>
              </p:cNvPr>
              <p:cNvSpPr/>
              <p:nvPr/>
            </p:nvSpPr>
            <p:spPr>
              <a:xfrm>
                <a:off x="6096000" y="749486"/>
                <a:ext cx="221673" cy="26882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66B80BF-5BBD-4685-9C7F-AEECF820C777}"/>
                  </a:ext>
                </a:extLst>
              </p:cNvPr>
              <p:cNvSpPr/>
              <p:nvPr/>
            </p:nvSpPr>
            <p:spPr>
              <a:xfrm>
                <a:off x="5417127" y="1774723"/>
                <a:ext cx="221673" cy="2688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6788EF2-F6F6-4731-B248-7ECDC2C4B121}"/>
                  </a:ext>
                </a:extLst>
              </p:cNvPr>
              <p:cNvSpPr/>
              <p:nvPr/>
            </p:nvSpPr>
            <p:spPr>
              <a:xfrm>
                <a:off x="6601690" y="1259311"/>
                <a:ext cx="221673" cy="268823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84D63C-0050-4EE3-B7A4-246118FE5090}"/>
                  </a:ext>
                </a:extLst>
              </p:cNvPr>
              <p:cNvSpPr/>
              <p:nvPr/>
            </p:nvSpPr>
            <p:spPr>
              <a:xfrm>
                <a:off x="4946072" y="1241427"/>
                <a:ext cx="221673" cy="2688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B78AD568-B9DE-44A7-BBCD-C502DE592D43}"/>
                  </a:ext>
                </a:extLst>
              </p:cNvPr>
              <p:cNvSpPr/>
              <p:nvPr/>
            </p:nvSpPr>
            <p:spPr>
              <a:xfrm>
                <a:off x="4851565" y="883897"/>
                <a:ext cx="2488870" cy="1920834"/>
              </a:xfrm>
              <a:prstGeom prst="arc">
                <a:avLst>
                  <a:gd name="adj1" fmla="val 12640415"/>
                  <a:gd name="adj2" fmla="val 16130297"/>
                </a:avLst>
              </a:prstGeom>
              <a:ln w="15875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EF49C7B3-272C-4196-86F7-59FBF6C27EF0}"/>
                  </a:ext>
                </a:extLst>
              </p:cNvPr>
              <p:cNvSpPr/>
              <p:nvPr/>
            </p:nvSpPr>
            <p:spPr>
              <a:xfrm>
                <a:off x="5012707" y="-365273"/>
                <a:ext cx="4276035" cy="2767163"/>
              </a:xfrm>
              <a:prstGeom prst="arc">
                <a:avLst>
                  <a:gd name="adj1" fmla="val 9260661"/>
                  <a:gd name="adj2" fmla="val 10021578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FDA131FD-802E-4CC4-B4FD-13774085834D}"/>
                  </a:ext>
                </a:extLst>
              </p:cNvPr>
              <p:cNvSpPr/>
              <p:nvPr/>
            </p:nvSpPr>
            <p:spPr>
              <a:xfrm>
                <a:off x="6096000" y="-399097"/>
                <a:ext cx="2488870" cy="1920834"/>
              </a:xfrm>
              <a:prstGeom prst="arc">
                <a:avLst>
                  <a:gd name="adj1" fmla="val 7966093"/>
                  <a:gd name="adj2" fmla="val 9477104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弧形 24">
                <a:extLst>
                  <a:ext uri="{FF2B5EF4-FFF2-40B4-BE49-F238E27FC236}">
                    <a16:creationId xmlns:a16="http://schemas.microsoft.com/office/drawing/2014/main" id="{B78AD568-B9DE-44A7-BBCD-C502DE592D43}"/>
                  </a:ext>
                </a:extLst>
              </p:cNvPr>
              <p:cNvSpPr/>
              <p:nvPr/>
            </p:nvSpPr>
            <p:spPr>
              <a:xfrm>
                <a:off x="4334493" y="-11700"/>
                <a:ext cx="2488870" cy="1920834"/>
              </a:xfrm>
              <a:prstGeom prst="arc">
                <a:avLst>
                  <a:gd name="adj1" fmla="val 1547275"/>
                  <a:gd name="adj2" fmla="val 5186484"/>
                </a:avLst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6" name="弧形 25">
                <a:extLst>
                  <a:ext uri="{FF2B5EF4-FFF2-40B4-BE49-F238E27FC236}">
                    <a16:creationId xmlns:a16="http://schemas.microsoft.com/office/drawing/2014/main" id="{B78AD568-B9DE-44A7-BBCD-C502DE592D43}"/>
                  </a:ext>
                </a:extLst>
              </p:cNvPr>
              <p:cNvSpPr/>
              <p:nvPr/>
            </p:nvSpPr>
            <p:spPr>
              <a:xfrm>
                <a:off x="4661854" y="-350491"/>
                <a:ext cx="2488870" cy="1920834"/>
              </a:xfrm>
              <a:prstGeom prst="arc">
                <a:avLst>
                  <a:gd name="adj1" fmla="val 2839841"/>
                  <a:gd name="adj2" fmla="val 8027105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弧形 26">
                <a:extLst>
                  <a:ext uri="{FF2B5EF4-FFF2-40B4-BE49-F238E27FC236}">
                    <a16:creationId xmlns:a16="http://schemas.microsoft.com/office/drawing/2014/main" id="{8C8D30B6-7311-4A30-BCF6-4E5CED9821A1}"/>
                  </a:ext>
                </a:extLst>
              </p:cNvPr>
              <p:cNvSpPr/>
              <p:nvPr/>
            </p:nvSpPr>
            <p:spPr>
              <a:xfrm>
                <a:off x="5512672" y="787958"/>
                <a:ext cx="2488870" cy="1920834"/>
              </a:xfrm>
              <a:prstGeom prst="arc">
                <a:avLst>
                  <a:gd name="adj1" fmla="val 10689396"/>
                  <a:gd name="adj2" fmla="val 13855282"/>
                </a:avLst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9A8E6AD-DCBB-4670-B461-8293DBA45E59}"/>
                </a:ext>
              </a:extLst>
            </p:cNvPr>
            <p:cNvSpPr txBox="1"/>
            <p:nvPr/>
          </p:nvSpPr>
          <p:spPr>
            <a:xfrm>
              <a:off x="3281546" y="1751257"/>
              <a:ext cx="1250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Country A</a:t>
              </a:r>
              <a:endParaRPr lang="zh-CN" altLang="en-US" b="1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E1496DF-6496-451D-B858-24680CE20399}"/>
                </a:ext>
              </a:extLst>
            </p:cNvPr>
            <p:cNvSpPr txBox="1"/>
            <p:nvPr/>
          </p:nvSpPr>
          <p:spPr>
            <a:xfrm>
              <a:off x="3291698" y="3852748"/>
              <a:ext cx="1250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Country B</a:t>
              </a:r>
              <a:endParaRPr lang="zh-CN" altLang="en-US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0A83B19-5E9A-41D2-8CFC-E246A9062162}"/>
                </a:ext>
              </a:extLst>
            </p:cNvPr>
            <p:cNvSpPr txBox="1"/>
            <p:nvPr/>
          </p:nvSpPr>
          <p:spPr>
            <a:xfrm>
              <a:off x="3260123" y="5891849"/>
              <a:ext cx="1250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Country C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29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88D2D19-2F98-4A16-9B7D-5260668E6F9F}"/>
              </a:ext>
            </a:extLst>
          </p:cNvPr>
          <p:cNvGrpSpPr/>
          <p:nvPr/>
        </p:nvGrpSpPr>
        <p:grpSpPr>
          <a:xfrm>
            <a:off x="3221247" y="-563570"/>
            <a:ext cx="5940002" cy="8000002"/>
            <a:chOff x="3221247" y="-563570"/>
            <a:chExt cx="5940002" cy="800000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73464C-BF2D-42F9-ADE6-B9BE1C2DC4FC}"/>
                </a:ext>
              </a:extLst>
            </p:cNvPr>
            <p:cNvGrpSpPr/>
            <p:nvPr/>
          </p:nvGrpSpPr>
          <p:grpSpPr>
            <a:xfrm>
              <a:off x="3221247" y="5254397"/>
              <a:ext cx="5940000" cy="2182035"/>
              <a:chOff x="3125999" y="1589840"/>
              <a:chExt cx="5940000" cy="2182035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9F2042E-6B50-46EA-9F01-D1D6EF982A37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A7366C3-3FB1-4F3E-BAF2-2ED4359CD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2BC840-114A-4096-9AD8-3E84A19BE6EB}"/>
                  </a:ext>
                </a:extLst>
              </p:cNvPr>
              <p:cNvSpPr txBox="1"/>
              <p:nvPr/>
            </p:nvSpPr>
            <p:spPr>
              <a:xfrm>
                <a:off x="3915193" y="3101100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FRA</a:t>
                </a:r>
                <a:endParaRPr lang="zh-CN" altLang="en-US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B1D53583-0AA2-47F6-955D-C84D8EF51021}"/>
                </a:ext>
              </a:extLst>
            </p:cNvPr>
            <p:cNvSpPr/>
            <p:nvPr/>
          </p:nvSpPr>
          <p:spPr>
            <a:xfrm>
              <a:off x="4499261" y="2426135"/>
              <a:ext cx="3448050" cy="4170252"/>
            </a:xfrm>
            <a:prstGeom prst="arc">
              <a:avLst>
                <a:gd name="adj1" fmla="val 6861057"/>
                <a:gd name="adj2" fmla="val 14704687"/>
              </a:avLst>
            </a:prstGeom>
            <a:ln w="2349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8C053C24-5FBC-4D2D-A71B-49274F852622}"/>
                </a:ext>
              </a:extLst>
            </p:cNvPr>
            <p:cNvSpPr/>
            <p:nvPr/>
          </p:nvSpPr>
          <p:spPr>
            <a:xfrm>
              <a:off x="4852491" y="2975296"/>
              <a:ext cx="3448050" cy="4170252"/>
            </a:xfrm>
            <a:prstGeom prst="arc">
              <a:avLst>
                <a:gd name="adj1" fmla="val 6871548"/>
                <a:gd name="adj2" fmla="val 14749319"/>
              </a:avLst>
            </a:prstGeom>
            <a:ln w="31242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A8147B35-F54F-4773-8C35-2936C4710592}"/>
                </a:ext>
              </a:extLst>
            </p:cNvPr>
            <p:cNvSpPr/>
            <p:nvPr/>
          </p:nvSpPr>
          <p:spPr>
            <a:xfrm>
              <a:off x="3288526" y="1276193"/>
              <a:ext cx="3537560" cy="3476589"/>
            </a:xfrm>
            <a:prstGeom prst="arc">
              <a:avLst>
                <a:gd name="adj1" fmla="val 19784624"/>
                <a:gd name="adj2" fmla="val 1659291"/>
              </a:avLst>
            </a:prstGeom>
            <a:ln w="4635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666225" y="1857206"/>
              <a:ext cx="3537560" cy="3476589"/>
            </a:xfrm>
            <a:prstGeom prst="arc">
              <a:avLst>
                <a:gd name="adj1" fmla="val 19570109"/>
                <a:gd name="adj2" fmla="val 1659291"/>
              </a:avLst>
            </a:prstGeom>
            <a:ln w="68961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221248" y="1535627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CCAF1848-EBB1-4A0D-8EC7-DFB0816B3380}"/>
                </a:ext>
              </a:extLst>
            </p:cNvPr>
            <p:cNvSpPr/>
            <p:nvPr/>
          </p:nvSpPr>
          <p:spPr>
            <a:xfrm>
              <a:off x="3313402" y="-563570"/>
              <a:ext cx="3537560" cy="3476589"/>
            </a:xfrm>
            <a:prstGeom prst="arc">
              <a:avLst>
                <a:gd name="adj1" fmla="val 19733117"/>
                <a:gd name="adj2" fmla="val 1659291"/>
              </a:avLst>
            </a:prstGeom>
            <a:ln w="3327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666632" y="-17428"/>
              <a:ext cx="3537560" cy="3476589"/>
            </a:xfrm>
            <a:prstGeom prst="arc">
              <a:avLst>
                <a:gd name="adj1" fmla="val 19760323"/>
                <a:gd name="adj2" fmla="val 1751838"/>
              </a:avLst>
            </a:prstGeom>
            <a:ln w="31623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IND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6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73A140A-2232-4089-9CB3-98D4EF048FB4}"/>
              </a:ext>
            </a:extLst>
          </p:cNvPr>
          <p:cNvGrpSpPr/>
          <p:nvPr/>
        </p:nvGrpSpPr>
        <p:grpSpPr>
          <a:xfrm>
            <a:off x="3126000" y="183255"/>
            <a:ext cx="5940001" cy="5861025"/>
            <a:chOff x="3126000" y="183255"/>
            <a:chExt cx="5940001" cy="586102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126000" y="3862245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574782" y="2296997"/>
              <a:ext cx="3537560" cy="3476589"/>
            </a:xfrm>
            <a:prstGeom prst="arc">
              <a:avLst>
                <a:gd name="adj1" fmla="val 19784624"/>
                <a:gd name="adj2" fmla="val 1730082"/>
              </a:avLst>
            </a:prstGeom>
            <a:ln w="54737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8D242B84-5157-4B39-94FD-7D38484D6F02}"/>
                </a:ext>
              </a:extLst>
            </p:cNvPr>
            <p:cNvSpPr/>
            <p:nvPr/>
          </p:nvSpPr>
          <p:spPr>
            <a:xfrm>
              <a:off x="3199942" y="1738696"/>
              <a:ext cx="3537560" cy="3476589"/>
            </a:xfrm>
            <a:prstGeom prst="arc">
              <a:avLst>
                <a:gd name="adj1" fmla="val 19777217"/>
                <a:gd name="adj2" fmla="val 1667957"/>
              </a:avLst>
            </a:prstGeom>
            <a:ln w="29972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126001" y="2028862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ARG</a:t>
                </a:r>
                <a:endParaRPr lang="zh-CN" altLang="en-US" b="1" dirty="0"/>
              </a:p>
            </p:txBody>
          </p:sp>
        </p:grp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7168490-4D4F-41AA-B42A-EB4C08EE0331}"/>
                </a:ext>
              </a:extLst>
            </p:cNvPr>
            <p:cNvSpPr/>
            <p:nvPr/>
          </p:nvSpPr>
          <p:spPr>
            <a:xfrm>
              <a:off x="3940070" y="440856"/>
              <a:ext cx="3448050" cy="4170252"/>
            </a:xfrm>
            <a:prstGeom prst="arc">
              <a:avLst>
                <a:gd name="adj1" fmla="val 17694535"/>
                <a:gd name="adj2" fmla="val 3847927"/>
              </a:avLst>
            </a:prstGeom>
            <a:ln w="56261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D1F4633C-5FDF-4173-81C3-9F2BBFF3C060}"/>
                </a:ext>
              </a:extLst>
            </p:cNvPr>
            <p:cNvSpPr/>
            <p:nvPr/>
          </p:nvSpPr>
          <p:spPr>
            <a:xfrm>
              <a:off x="4797913" y="1581150"/>
              <a:ext cx="3516484" cy="4276725"/>
            </a:xfrm>
            <a:prstGeom prst="arc">
              <a:avLst>
                <a:gd name="adj1" fmla="val 6973828"/>
                <a:gd name="adj2" fmla="val 14762792"/>
              </a:avLst>
            </a:prstGeom>
            <a:ln w="55626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4E7F7D7-5571-4DA6-A91F-28D76ABF495A}"/>
                </a:ext>
              </a:extLst>
            </p:cNvPr>
            <p:cNvGrpSpPr/>
            <p:nvPr/>
          </p:nvGrpSpPr>
          <p:grpSpPr>
            <a:xfrm>
              <a:off x="3126000" y="183255"/>
              <a:ext cx="5940000" cy="2182035"/>
              <a:chOff x="3125999" y="1589840"/>
              <a:chExt cx="5940000" cy="2182035"/>
            </a:xfrm>
          </p:grpSpPr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E6AFFE35-014E-4E5F-9014-123E32702F1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EA26E0B4-6BC7-4B5D-9307-3D2AA94B5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C3C79D8-27B2-43AF-A722-7E554BC30343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RUS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06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50C9B4-3DFF-44A6-B134-B45B25EEF06D}"/>
              </a:ext>
            </a:extLst>
          </p:cNvPr>
          <p:cNvGrpSpPr/>
          <p:nvPr/>
        </p:nvGrpSpPr>
        <p:grpSpPr>
          <a:xfrm>
            <a:off x="3125999" y="-297756"/>
            <a:ext cx="6035250" cy="7761478"/>
            <a:chOff x="3125999" y="-297756"/>
            <a:chExt cx="6035250" cy="776147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73464C-BF2D-42F9-ADE6-B9BE1C2DC4FC}"/>
                </a:ext>
              </a:extLst>
            </p:cNvPr>
            <p:cNvGrpSpPr/>
            <p:nvPr/>
          </p:nvGrpSpPr>
          <p:grpSpPr>
            <a:xfrm>
              <a:off x="3125999" y="5281687"/>
              <a:ext cx="5940000" cy="2182035"/>
              <a:chOff x="3125999" y="1589840"/>
              <a:chExt cx="5940000" cy="2182035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9F2042E-6B50-46EA-9F01-D1D6EF982A37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A7366C3-3FB1-4F3E-BAF2-2ED4359CD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2BC840-114A-4096-9AD8-3E84A19BE6EB}"/>
                  </a:ext>
                </a:extLst>
              </p:cNvPr>
              <p:cNvSpPr txBox="1"/>
              <p:nvPr/>
            </p:nvSpPr>
            <p:spPr>
              <a:xfrm>
                <a:off x="3843739" y="3102790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UK</a:t>
                </a:r>
                <a:endParaRPr lang="zh-CN" altLang="en-US" b="1" dirty="0"/>
              </a:p>
            </p:txBody>
          </p:sp>
        </p:grp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4973352D-C4FF-4399-A7BC-059003410D33}"/>
                </a:ext>
              </a:extLst>
            </p:cNvPr>
            <p:cNvSpPr/>
            <p:nvPr/>
          </p:nvSpPr>
          <p:spPr>
            <a:xfrm>
              <a:off x="4010441" y="1821287"/>
              <a:ext cx="3448050" cy="4170252"/>
            </a:xfrm>
            <a:prstGeom prst="arc">
              <a:avLst>
                <a:gd name="adj1" fmla="val 17637166"/>
                <a:gd name="adj2" fmla="val 3990807"/>
              </a:avLst>
            </a:prstGeom>
            <a:ln w="44323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649456" y="1860045"/>
              <a:ext cx="3537560" cy="3476589"/>
            </a:xfrm>
            <a:prstGeom prst="arc">
              <a:avLst>
                <a:gd name="adj1" fmla="val 19530534"/>
                <a:gd name="adj2" fmla="val 1756560"/>
              </a:avLst>
            </a:prstGeom>
            <a:ln w="77089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7168490-4D4F-41AA-B42A-EB4C08EE0331}"/>
                </a:ext>
              </a:extLst>
            </p:cNvPr>
            <p:cNvSpPr/>
            <p:nvPr/>
          </p:nvSpPr>
          <p:spPr>
            <a:xfrm>
              <a:off x="4383888" y="2387624"/>
              <a:ext cx="3448050" cy="4170252"/>
            </a:xfrm>
            <a:prstGeom prst="arc">
              <a:avLst>
                <a:gd name="adj1" fmla="val 17503793"/>
                <a:gd name="adj2" fmla="val 4033317"/>
              </a:avLst>
            </a:prstGeom>
            <a:ln w="5905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283826" y="1273830"/>
              <a:ext cx="3537560" cy="3476589"/>
            </a:xfrm>
            <a:prstGeom prst="arc">
              <a:avLst>
                <a:gd name="adj1" fmla="val 19632109"/>
                <a:gd name="adj2" fmla="val 1782149"/>
              </a:avLst>
            </a:prstGeom>
            <a:ln w="31115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126000" y="1515560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C4E0EA2-9AC5-49A9-A57A-C5A8961FB1F5}"/>
                </a:ext>
              </a:extLst>
            </p:cNvPr>
            <p:cNvSpPr/>
            <p:nvPr/>
          </p:nvSpPr>
          <p:spPr>
            <a:xfrm>
              <a:off x="5526076" y="591288"/>
              <a:ext cx="3537560" cy="3476589"/>
            </a:xfrm>
            <a:prstGeom prst="arc">
              <a:avLst>
                <a:gd name="adj1" fmla="val 9174285"/>
                <a:gd name="adj2" fmla="val 12732684"/>
              </a:avLst>
            </a:prstGeom>
            <a:ln w="48768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90BD06C6-786E-4746-B5E1-C5DECF394425}"/>
                </a:ext>
              </a:extLst>
            </p:cNvPr>
            <p:cNvSpPr/>
            <p:nvPr/>
          </p:nvSpPr>
          <p:spPr>
            <a:xfrm>
              <a:off x="5124059" y="0"/>
              <a:ext cx="3537560" cy="3476589"/>
            </a:xfrm>
            <a:prstGeom prst="arc">
              <a:avLst>
                <a:gd name="adj1" fmla="val 9157036"/>
                <a:gd name="adj2" fmla="val 12635900"/>
              </a:avLst>
            </a:prstGeom>
            <a:ln w="20193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RUS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17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B12238-20B2-4587-AD76-D569E0563C78}"/>
              </a:ext>
            </a:extLst>
          </p:cNvPr>
          <p:cNvGrpSpPr/>
          <p:nvPr/>
        </p:nvGrpSpPr>
        <p:grpSpPr>
          <a:xfrm>
            <a:off x="3221247" y="-2143363"/>
            <a:ext cx="5940002" cy="9579795"/>
            <a:chOff x="3221247" y="-2143363"/>
            <a:chExt cx="5940002" cy="957979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73464C-BF2D-42F9-ADE6-B9BE1C2DC4FC}"/>
                </a:ext>
              </a:extLst>
            </p:cNvPr>
            <p:cNvGrpSpPr/>
            <p:nvPr/>
          </p:nvGrpSpPr>
          <p:grpSpPr>
            <a:xfrm>
              <a:off x="3221247" y="5254397"/>
              <a:ext cx="5940000" cy="2182035"/>
              <a:chOff x="3125999" y="1589840"/>
              <a:chExt cx="5940000" cy="2182035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9F2042E-6B50-46EA-9F01-D1D6EF982A37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A7366C3-3FB1-4F3E-BAF2-2ED4359CD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2BC840-114A-4096-9AD8-3E84A19BE6EB}"/>
                  </a:ext>
                </a:extLst>
              </p:cNvPr>
              <p:cNvSpPr txBox="1"/>
              <p:nvPr/>
            </p:nvSpPr>
            <p:spPr>
              <a:xfrm>
                <a:off x="3915193" y="3101100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UK</a:t>
                </a:r>
                <a:endParaRPr lang="zh-CN" altLang="en-US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4973352D-C4FF-4399-A7BC-059003410D33}"/>
                </a:ext>
              </a:extLst>
            </p:cNvPr>
            <p:cNvSpPr/>
            <p:nvPr/>
          </p:nvSpPr>
          <p:spPr>
            <a:xfrm>
              <a:off x="4029537" y="1840009"/>
              <a:ext cx="3448050" cy="4170252"/>
            </a:xfrm>
            <a:prstGeom prst="arc">
              <a:avLst>
                <a:gd name="adj1" fmla="val 17637166"/>
                <a:gd name="adj2" fmla="val 3907698"/>
              </a:avLst>
            </a:prstGeom>
            <a:ln w="32512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B1911348-6511-47B7-A777-1FB6D332380C}"/>
                </a:ext>
              </a:extLst>
            </p:cNvPr>
            <p:cNvSpPr/>
            <p:nvPr/>
          </p:nvSpPr>
          <p:spPr>
            <a:xfrm>
              <a:off x="5188911" y="1804647"/>
              <a:ext cx="3537560" cy="3476589"/>
            </a:xfrm>
            <a:prstGeom prst="arc">
              <a:avLst>
                <a:gd name="adj1" fmla="val 8957536"/>
                <a:gd name="adj2" fmla="val 12524926"/>
              </a:avLst>
            </a:prstGeom>
            <a:ln w="27432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310226" y="1296649"/>
              <a:ext cx="3537560" cy="3476589"/>
            </a:xfrm>
            <a:prstGeom prst="arc">
              <a:avLst>
                <a:gd name="adj1" fmla="val 19570109"/>
                <a:gd name="adj2" fmla="val 1659291"/>
              </a:avLst>
            </a:prstGeom>
            <a:ln w="43688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26B40FB4-6613-4CAF-AEAA-C54F218DB7D9}"/>
                </a:ext>
              </a:extLst>
            </p:cNvPr>
            <p:cNvSpPr/>
            <p:nvPr/>
          </p:nvSpPr>
          <p:spPr>
            <a:xfrm>
              <a:off x="4462508" y="2365438"/>
              <a:ext cx="3448050" cy="4170252"/>
            </a:xfrm>
            <a:prstGeom prst="arc">
              <a:avLst>
                <a:gd name="adj1" fmla="val 17580612"/>
                <a:gd name="adj2" fmla="val 3994666"/>
              </a:avLst>
            </a:prstGeom>
            <a:ln w="7772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221248" y="1535627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636994" y="-29376"/>
              <a:ext cx="3537560" cy="3476589"/>
            </a:xfrm>
            <a:prstGeom prst="arc">
              <a:avLst>
                <a:gd name="adj1" fmla="val 19763244"/>
                <a:gd name="adj2" fmla="val 1760583"/>
              </a:avLst>
            </a:prstGeom>
            <a:ln w="67564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C4E0EA2-9AC5-49A9-A57A-C5A8961FB1F5}"/>
                </a:ext>
              </a:extLst>
            </p:cNvPr>
            <p:cNvSpPr/>
            <p:nvPr/>
          </p:nvSpPr>
          <p:spPr>
            <a:xfrm>
              <a:off x="5542959" y="540898"/>
              <a:ext cx="3537560" cy="3476589"/>
            </a:xfrm>
            <a:prstGeom prst="arc">
              <a:avLst>
                <a:gd name="adj1" fmla="val 9037797"/>
                <a:gd name="adj2" fmla="val 12651022"/>
              </a:avLst>
            </a:prstGeom>
            <a:ln w="73787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CHN</a:t>
                </a:r>
                <a:endParaRPr lang="zh-CN" altLang="en-US" b="1" dirty="0"/>
              </a:p>
            </p:txBody>
          </p:sp>
        </p:grp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7168490-4D4F-41AA-B42A-EB4C08EE0331}"/>
                </a:ext>
              </a:extLst>
            </p:cNvPr>
            <p:cNvSpPr/>
            <p:nvPr/>
          </p:nvSpPr>
          <p:spPr>
            <a:xfrm>
              <a:off x="4383888" y="-1295609"/>
              <a:ext cx="3448050" cy="4170252"/>
            </a:xfrm>
            <a:prstGeom prst="arc">
              <a:avLst>
                <a:gd name="adj1" fmla="val 17694535"/>
                <a:gd name="adj2" fmla="val 3862105"/>
              </a:avLst>
            </a:prstGeom>
            <a:ln w="6883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D1F4633C-5FDF-4173-81C3-9F2BBFF3C060}"/>
                </a:ext>
              </a:extLst>
            </p:cNvPr>
            <p:cNvSpPr/>
            <p:nvPr/>
          </p:nvSpPr>
          <p:spPr>
            <a:xfrm>
              <a:off x="4580172" y="-1302115"/>
              <a:ext cx="3448050" cy="4170252"/>
            </a:xfrm>
            <a:prstGeom prst="arc">
              <a:avLst>
                <a:gd name="adj1" fmla="val 6947355"/>
                <a:gd name="adj2" fmla="val 14521434"/>
              </a:avLst>
            </a:prstGeom>
            <a:ln w="31877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4E7F7D7-5571-4DA6-A91F-28D76ABF495A}"/>
                </a:ext>
              </a:extLst>
            </p:cNvPr>
            <p:cNvGrpSpPr/>
            <p:nvPr/>
          </p:nvGrpSpPr>
          <p:grpSpPr>
            <a:xfrm>
              <a:off x="3221248" y="-2143363"/>
              <a:ext cx="5940000" cy="2182035"/>
              <a:chOff x="3125999" y="1589840"/>
              <a:chExt cx="5940000" cy="2182035"/>
            </a:xfrm>
          </p:grpSpPr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E6AFFE35-014E-4E5F-9014-123E32702F1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EA26E0B4-6BC7-4B5D-9307-3D2AA94B5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C3C79D8-27B2-43AF-A722-7E554BC30343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BRA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67E1B5A-CF0A-475B-ADF9-E606D1CA3651}"/>
              </a:ext>
            </a:extLst>
          </p:cNvPr>
          <p:cNvGrpSpPr/>
          <p:nvPr/>
        </p:nvGrpSpPr>
        <p:grpSpPr>
          <a:xfrm>
            <a:off x="3221248" y="-547974"/>
            <a:ext cx="5940001" cy="6421441"/>
            <a:chOff x="3221248" y="-547974"/>
            <a:chExt cx="5940001" cy="642144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UK</a:t>
                </a:r>
                <a:endParaRPr lang="zh-CN" altLang="en-US" b="1" dirty="0"/>
              </a:p>
            </p:txBody>
          </p:sp>
        </p:grp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283893" y="1234702"/>
              <a:ext cx="3537560" cy="3476589"/>
            </a:xfrm>
            <a:prstGeom prst="arc">
              <a:avLst>
                <a:gd name="adj1" fmla="val 19833779"/>
                <a:gd name="adj2" fmla="val 1880980"/>
              </a:avLst>
            </a:prstGeom>
            <a:ln w="17526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C4E0EA2-9AC5-49A9-A57A-C5A8961FB1F5}"/>
                </a:ext>
              </a:extLst>
            </p:cNvPr>
            <p:cNvSpPr/>
            <p:nvPr/>
          </p:nvSpPr>
          <p:spPr>
            <a:xfrm>
              <a:off x="5521924" y="2396878"/>
              <a:ext cx="3537560" cy="3476589"/>
            </a:xfrm>
            <a:prstGeom prst="arc">
              <a:avLst>
                <a:gd name="adj1" fmla="val 8921746"/>
                <a:gd name="adj2" fmla="val 12635900"/>
              </a:avLst>
            </a:prstGeom>
            <a:ln w="2692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221248" y="1535627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843739" y="3103346"/>
                <a:ext cx="651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283893" y="-547974"/>
              <a:ext cx="3537560" cy="3476589"/>
            </a:xfrm>
            <a:prstGeom prst="arc">
              <a:avLst>
                <a:gd name="adj1" fmla="val 19735784"/>
                <a:gd name="adj2" fmla="val 1558522"/>
              </a:avLst>
            </a:prstGeom>
            <a:ln w="17272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BE051F31-FF6F-4209-9508-CCDE8640BD65}"/>
                </a:ext>
              </a:extLst>
            </p:cNvPr>
            <p:cNvSpPr/>
            <p:nvPr/>
          </p:nvSpPr>
          <p:spPr>
            <a:xfrm>
              <a:off x="3651379" y="-8218"/>
              <a:ext cx="3537560" cy="3476589"/>
            </a:xfrm>
            <a:prstGeom prst="arc">
              <a:avLst>
                <a:gd name="adj1" fmla="val 19761974"/>
                <a:gd name="adj2" fmla="val 1778197"/>
              </a:avLst>
            </a:prstGeom>
            <a:ln w="38100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88D2D19-2F98-4A16-9B7D-5260668E6F9F}"/>
              </a:ext>
            </a:extLst>
          </p:cNvPr>
          <p:cNvGrpSpPr/>
          <p:nvPr/>
        </p:nvGrpSpPr>
        <p:grpSpPr>
          <a:xfrm>
            <a:off x="3221247" y="-563570"/>
            <a:ext cx="5940002" cy="8000002"/>
            <a:chOff x="3221247" y="-563570"/>
            <a:chExt cx="5940002" cy="800000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73464C-BF2D-42F9-ADE6-B9BE1C2DC4FC}"/>
                </a:ext>
              </a:extLst>
            </p:cNvPr>
            <p:cNvGrpSpPr/>
            <p:nvPr/>
          </p:nvGrpSpPr>
          <p:grpSpPr>
            <a:xfrm>
              <a:off x="3221247" y="5254397"/>
              <a:ext cx="5940000" cy="2182035"/>
              <a:chOff x="3125999" y="1589840"/>
              <a:chExt cx="5940000" cy="2182035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9F2042E-6B50-46EA-9F01-D1D6EF982A37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A7366C3-3FB1-4F3E-BAF2-2ED4359CD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2BC840-114A-4096-9AD8-3E84A19BE6EB}"/>
                  </a:ext>
                </a:extLst>
              </p:cNvPr>
              <p:cNvSpPr txBox="1"/>
              <p:nvPr/>
            </p:nvSpPr>
            <p:spPr>
              <a:xfrm>
                <a:off x="3915193" y="3101100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FRA</a:t>
                </a:r>
                <a:endParaRPr lang="zh-CN" altLang="en-US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B1D53583-0AA2-47F6-955D-C84D8EF51021}"/>
                </a:ext>
              </a:extLst>
            </p:cNvPr>
            <p:cNvSpPr/>
            <p:nvPr/>
          </p:nvSpPr>
          <p:spPr>
            <a:xfrm>
              <a:off x="4499261" y="2426135"/>
              <a:ext cx="3448050" cy="4170252"/>
            </a:xfrm>
            <a:prstGeom prst="arc">
              <a:avLst>
                <a:gd name="adj1" fmla="val 6832421"/>
                <a:gd name="adj2" fmla="val 14704687"/>
              </a:avLst>
            </a:prstGeom>
            <a:ln w="2349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8C053C24-5FBC-4D2D-A71B-49274F852622}"/>
                </a:ext>
              </a:extLst>
            </p:cNvPr>
            <p:cNvSpPr/>
            <p:nvPr/>
          </p:nvSpPr>
          <p:spPr>
            <a:xfrm>
              <a:off x="4852491" y="2975296"/>
              <a:ext cx="3448050" cy="4170252"/>
            </a:xfrm>
            <a:prstGeom prst="arc">
              <a:avLst>
                <a:gd name="adj1" fmla="val 6806942"/>
                <a:gd name="adj2" fmla="val 14777979"/>
              </a:avLst>
            </a:prstGeom>
            <a:ln w="31242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A8147B35-F54F-4773-8C35-2936C4710592}"/>
                </a:ext>
              </a:extLst>
            </p:cNvPr>
            <p:cNvSpPr/>
            <p:nvPr/>
          </p:nvSpPr>
          <p:spPr>
            <a:xfrm>
              <a:off x="3288526" y="1276193"/>
              <a:ext cx="3537560" cy="3476589"/>
            </a:xfrm>
            <a:prstGeom prst="arc">
              <a:avLst>
                <a:gd name="adj1" fmla="val 19784624"/>
                <a:gd name="adj2" fmla="val 1659291"/>
              </a:avLst>
            </a:prstGeom>
            <a:ln w="4635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666225" y="1857206"/>
              <a:ext cx="3537560" cy="3476589"/>
            </a:xfrm>
            <a:prstGeom prst="arc">
              <a:avLst>
                <a:gd name="adj1" fmla="val 19657707"/>
                <a:gd name="adj2" fmla="val 1714824"/>
              </a:avLst>
            </a:prstGeom>
            <a:ln w="68961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221248" y="1535627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CCAF1848-EBB1-4A0D-8EC7-DFB0816B3380}"/>
                </a:ext>
              </a:extLst>
            </p:cNvPr>
            <p:cNvSpPr/>
            <p:nvPr/>
          </p:nvSpPr>
          <p:spPr>
            <a:xfrm>
              <a:off x="3313402" y="-563570"/>
              <a:ext cx="3537560" cy="3476589"/>
            </a:xfrm>
            <a:prstGeom prst="arc">
              <a:avLst>
                <a:gd name="adj1" fmla="val 19733117"/>
                <a:gd name="adj2" fmla="val 1659291"/>
              </a:avLst>
            </a:prstGeom>
            <a:ln w="3327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645925" y="-26530"/>
              <a:ext cx="3537560" cy="3476589"/>
            </a:xfrm>
            <a:prstGeom prst="arc">
              <a:avLst>
                <a:gd name="adj1" fmla="val 19760323"/>
                <a:gd name="adj2" fmla="val 1812154"/>
              </a:avLst>
            </a:prstGeom>
            <a:ln w="31623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IND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0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73A140A-2232-4089-9CB3-98D4EF048FB4}"/>
              </a:ext>
            </a:extLst>
          </p:cNvPr>
          <p:cNvGrpSpPr/>
          <p:nvPr/>
        </p:nvGrpSpPr>
        <p:grpSpPr>
          <a:xfrm>
            <a:off x="3126000" y="183255"/>
            <a:ext cx="5940001" cy="5861025"/>
            <a:chOff x="3126000" y="183255"/>
            <a:chExt cx="5940001" cy="586102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126000" y="3862245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574782" y="2296997"/>
              <a:ext cx="3537560" cy="3476589"/>
            </a:xfrm>
            <a:prstGeom prst="arc">
              <a:avLst>
                <a:gd name="adj1" fmla="val 19738727"/>
                <a:gd name="adj2" fmla="val 1642073"/>
              </a:avLst>
            </a:prstGeom>
            <a:ln w="54737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8D242B84-5157-4B39-94FD-7D38484D6F02}"/>
                </a:ext>
              </a:extLst>
            </p:cNvPr>
            <p:cNvSpPr/>
            <p:nvPr/>
          </p:nvSpPr>
          <p:spPr>
            <a:xfrm>
              <a:off x="3199942" y="1738696"/>
              <a:ext cx="3537560" cy="3476589"/>
            </a:xfrm>
            <a:prstGeom prst="arc">
              <a:avLst>
                <a:gd name="adj1" fmla="val 19734268"/>
                <a:gd name="adj2" fmla="val 1603986"/>
              </a:avLst>
            </a:prstGeom>
            <a:ln w="29972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126001" y="2028862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ARG</a:t>
                </a:r>
                <a:endParaRPr lang="zh-CN" altLang="en-US" b="1" dirty="0"/>
              </a:p>
            </p:txBody>
          </p:sp>
        </p:grp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7168490-4D4F-41AA-B42A-EB4C08EE0331}"/>
                </a:ext>
              </a:extLst>
            </p:cNvPr>
            <p:cNvSpPr/>
            <p:nvPr/>
          </p:nvSpPr>
          <p:spPr>
            <a:xfrm>
              <a:off x="3940070" y="440856"/>
              <a:ext cx="3448050" cy="4170252"/>
            </a:xfrm>
            <a:prstGeom prst="arc">
              <a:avLst>
                <a:gd name="adj1" fmla="val 17694535"/>
                <a:gd name="adj2" fmla="val 3756902"/>
              </a:avLst>
            </a:prstGeom>
            <a:ln w="56261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D1F4633C-5FDF-4173-81C3-9F2BBFF3C060}"/>
                </a:ext>
              </a:extLst>
            </p:cNvPr>
            <p:cNvSpPr/>
            <p:nvPr/>
          </p:nvSpPr>
          <p:spPr>
            <a:xfrm>
              <a:off x="4797913" y="1581150"/>
              <a:ext cx="3516484" cy="4276725"/>
            </a:xfrm>
            <a:prstGeom prst="arc">
              <a:avLst>
                <a:gd name="adj1" fmla="val 7056826"/>
                <a:gd name="adj2" fmla="val 14762792"/>
              </a:avLst>
            </a:prstGeom>
            <a:ln w="55626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4E7F7D7-5571-4DA6-A91F-28D76ABF495A}"/>
                </a:ext>
              </a:extLst>
            </p:cNvPr>
            <p:cNvGrpSpPr/>
            <p:nvPr/>
          </p:nvGrpSpPr>
          <p:grpSpPr>
            <a:xfrm>
              <a:off x="3126000" y="183255"/>
              <a:ext cx="5940000" cy="2182035"/>
              <a:chOff x="3125999" y="1589840"/>
              <a:chExt cx="5940000" cy="2182035"/>
            </a:xfrm>
          </p:grpSpPr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E6AFFE35-014E-4E5F-9014-123E32702F1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EA26E0B4-6BC7-4B5D-9307-3D2AA94B5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C3C79D8-27B2-43AF-A722-7E554BC30343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RUS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88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50C9B4-3DFF-44A6-B134-B45B25EEF06D}"/>
              </a:ext>
            </a:extLst>
          </p:cNvPr>
          <p:cNvGrpSpPr/>
          <p:nvPr/>
        </p:nvGrpSpPr>
        <p:grpSpPr>
          <a:xfrm>
            <a:off x="3125999" y="-297756"/>
            <a:ext cx="6035250" cy="7761478"/>
            <a:chOff x="3125999" y="-297756"/>
            <a:chExt cx="6035250" cy="776147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73464C-BF2D-42F9-ADE6-B9BE1C2DC4FC}"/>
                </a:ext>
              </a:extLst>
            </p:cNvPr>
            <p:cNvGrpSpPr/>
            <p:nvPr/>
          </p:nvGrpSpPr>
          <p:grpSpPr>
            <a:xfrm>
              <a:off x="3125999" y="5281687"/>
              <a:ext cx="5940000" cy="2182035"/>
              <a:chOff x="3125999" y="1589840"/>
              <a:chExt cx="5940000" cy="2182035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9F2042E-6B50-46EA-9F01-D1D6EF982A37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A7366C3-3FB1-4F3E-BAF2-2ED4359CD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2BC840-114A-4096-9AD8-3E84A19BE6EB}"/>
                  </a:ext>
                </a:extLst>
              </p:cNvPr>
              <p:cNvSpPr txBox="1"/>
              <p:nvPr/>
            </p:nvSpPr>
            <p:spPr>
              <a:xfrm>
                <a:off x="3843739" y="3102790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UK</a:t>
                </a:r>
                <a:endParaRPr lang="zh-CN" altLang="en-US" b="1" dirty="0"/>
              </a:p>
            </p:txBody>
          </p:sp>
        </p:grp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4973352D-C4FF-4399-A7BC-059003410D33}"/>
                </a:ext>
              </a:extLst>
            </p:cNvPr>
            <p:cNvSpPr/>
            <p:nvPr/>
          </p:nvSpPr>
          <p:spPr>
            <a:xfrm>
              <a:off x="4010441" y="1821287"/>
              <a:ext cx="3448050" cy="4170252"/>
            </a:xfrm>
            <a:prstGeom prst="arc">
              <a:avLst>
                <a:gd name="adj1" fmla="val 17637166"/>
                <a:gd name="adj2" fmla="val 3969379"/>
              </a:avLst>
            </a:prstGeom>
            <a:ln w="44323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649456" y="1860045"/>
              <a:ext cx="3537560" cy="3476589"/>
            </a:xfrm>
            <a:prstGeom prst="arc">
              <a:avLst>
                <a:gd name="adj1" fmla="val 19570109"/>
                <a:gd name="adj2" fmla="val 1659291"/>
              </a:avLst>
            </a:prstGeom>
            <a:ln w="77089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7168490-4D4F-41AA-B42A-EB4C08EE0331}"/>
                </a:ext>
              </a:extLst>
            </p:cNvPr>
            <p:cNvSpPr/>
            <p:nvPr/>
          </p:nvSpPr>
          <p:spPr>
            <a:xfrm>
              <a:off x="4371426" y="2360944"/>
              <a:ext cx="3448050" cy="4170252"/>
            </a:xfrm>
            <a:prstGeom prst="arc">
              <a:avLst>
                <a:gd name="adj1" fmla="val 17583585"/>
                <a:gd name="adj2" fmla="val 4005736"/>
              </a:avLst>
            </a:prstGeom>
            <a:ln w="59055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283826" y="1273830"/>
              <a:ext cx="3537560" cy="3476589"/>
            </a:xfrm>
            <a:prstGeom prst="arc">
              <a:avLst>
                <a:gd name="adj1" fmla="val 19632109"/>
                <a:gd name="adj2" fmla="val 1609129"/>
              </a:avLst>
            </a:prstGeom>
            <a:ln w="31115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126000" y="1515560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C4E0EA2-9AC5-49A9-A57A-C5A8961FB1F5}"/>
                </a:ext>
              </a:extLst>
            </p:cNvPr>
            <p:cNvSpPr/>
            <p:nvPr/>
          </p:nvSpPr>
          <p:spPr>
            <a:xfrm>
              <a:off x="5473678" y="559062"/>
              <a:ext cx="3537560" cy="3476589"/>
            </a:xfrm>
            <a:prstGeom prst="arc">
              <a:avLst>
                <a:gd name="adj1" fmla="val 9091095"/>
                <a:gd name="adj2" fmla="val 12635900"/>
              </a:avLst>
            </a:prstGeom>
            <a:ln w="48768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90BD06C6-786E-4746-B5E1-C5DECF394425}"/>
                </a:ext>
              </a:extLst>
            </p:cNvPr>
            <p:cNvSpPr/>
            <p:nvPr/>
          </p:nvSpPr>
          <p:spPr>
            <a:xfrm>
              <a:off x="5124059" y="0"/>
              <a:ext cx="3537560" cy="3476589"/>
            </a:xfrm>
            <a:prstGeom prst="arc">
              <a:avLst>
                <a:gd name="adj1" fmla="val 9157036"/>
                <a:gd name="adj2" fmla="val 12635900"/>
              </a:avLst>
            </a:prstGeom>
            <a:ln w="20193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RUS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B12238-20B2-4587-AD76-D569E0563C78}"/>
              </a:ext>
            </a:extLst>
          </p:cNvPr>
          <p:cNvGrpSpPr/>
          <p:nvPr/>
        </p:nvGrpSpPr>
        <p:grpSpPr>
          <a:xfrm>
            <a:off x="3221247" y="-2143363"/>
            <a:ext cx="5940002" cy="9579795"/>
            <a:chOff x="3221247" y="-2143363"/>
            <a:chExt cx="5940002" cy="957979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73464C-BF2D-42F9-ADE6-B9BE1C2DC4FC}"/>
                </a:ext>
              </a:extLst>
            </p:cNvPr>
            <p:cNvGrpSpPr/>
            <p:nvPr/>
          </p:nvGrpSpPr>
          <p:grpSpPr>
            <a:xfrm>
              <a:off x="3221247" y="5254397"/>
              <a:ext cx="5940000" cy="2182035"/>
              <a:chOff x="3125999" y="1589840"/>
              <a:chExt cx="5940000" cy="2182035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9F2042E-6B50-46EA-9F01-D1D6EF982A37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A7366C3-3FB1-4F3E-BAF2-2ED4359CD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2BC840-114A-4096-9AD8-3E84A19BE6EB}"/>
                  </a:ext>
                </a:extLst>
              </p:cNvPr>
              <p:cNvSpPr txBox="1"/>
              <p:nvPr/>
            </p:nvSpPr>
            <p:spPr>
              <a:xfrm>
                <a:off x="3915193" y="3101100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UK</a:t>
                </a:r>
                <a:endParaRPr lang="zh-CN" altLang="en-US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4973352D-C4FF-4399-A7BC-059003410D33}"/>
                </a:ext>
              </a:extLst>
            </p:cNvPr>
            <p:cNvSpPr/>
            <p:nvPr/>
          </p:nvSpPr>
          <p:spPr>
            <a:xfrm>
              <a:off x="4029537" y="1840009"/>
              <a:ext cx="3448050" cy="4170252"/>
            </a:xfrm>
            <a:prstGeom prst="arc">
              <a:avLst>
                <a:gd name="adj1" fmla="val 17637166"/>
                <a:gd name="adj2" fmla="val 3845042"/>
              </a:avLst>
            </a:prstGeom>
            <a:ln w="32512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B1911348-6511-47B7-A777-1FB6D332380C}"/>
                </a:ext>
              </a:extLst>
            </p:cNvPr>
            <p:cNvSpPr/>
            <p:nvPr/>
          </p:nvSpPr>
          <p:spPr>
            <a:xfrm>
              <a:off x="5188911" y="1804647"/>
              <a:ext cx="3537560" cy="3476589"/>
            </a:xfrm>
            <a:prstGeom prst="arc">
              <a:avLst>
                <a:gd name="adj1" fmla="val 8957536"/>
                <a:gd name="adj2" fmla="val 12524926"/>
              </a:avLst>
            </a:prstGeom>
            <a:ln w="27432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310226" y="1296649"/>
              <a:ext cx="3537560" cy="3476589"/>
            </a:xfrm>
            <a:prstGeom prst="arc">
              <a:avLst>
                <a:gd name="adj1" fmla="val 19570109"/>
                <a:gd name="adj2" fmla="val 1659291"/>
              </a:avLst>
            </a:prstGeom>
            <a:ln w="43688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26B40FB4-6613-4CAF-AEAA-C54F218DB7D9}"/>
                </a:ext>
              </a:extLst>
            </p:cNvPr>
            <p:cNvSpPr/>
            <p:nvPr/>
          </p:nvSpPr>
          <p:spPr>
            <a:xfrm>
              <a:off x="4462508" y="2365438"/>
              <a:ext cx="3448050" cy="4170252"/>
            </a:xfrm>
            <a:prstGeom prst="arc">
              <a:avLst>
                <a:gd name="adj1" fmla="val 17580612"/>
                <a:gd name="adj2" fmla="val 3847927"/>
              </a:avLst>
            </a:prstGeom>
            <a:ln w="7772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221248" y="1535627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920930" y="3103572"/>
                <a:ext cx="67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636994" y="-29376"/>
              <a:ext cx="3537560" cy="3476589"/>
            </a:xfrm>
            <a:prstGeom prst="arc">
              <a:avLst>
                <a:gd name="adj1" fmla="val 19833779"/>
                <a:gd name="adj2" fmla="val 1751838"/>
              </a:avLst>
            </a:prstGeom>
            <a:ln w="67564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C4E0EA2-9AC5-49A9-A57A-C5A8961FB1F5}"/>
                </a:ext>
              </a:extLst>
            </p:cNvPr>
            <p:cNvSpPr/>
            <p:nvPr/>
          </p:nvSpPr>
          <p:spPr>
            <a:xfrm>
              <a:off x="5542959" y="540898"/>
              <a:ext cx="3537560" cy="3476589"/>
            </a:xfrm>
            <a:prstGeom prst="arc">
              <a:avLst>
                <a:gd name="adj1" fmla="val 9017394"/>
                <a:gd name="adj2" fmla="val 12635900"/>
              </a:avLst>
            </a:prstGeom>
            <a:ln w="73787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CHN</a:t>
                </a:r>
                <a:endParaRPr lang="zh-CN" altLang="en-US" b="1" dirty="0"/>
              </a:p>
            </p:txBody>
          </p:sp>
        </p:grp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F7168490-4D4F-41AA-B42A-EB4C08EE0331}"/>
                </a:ext>
              </a:extLst>
            </p:cNvPr>
            <p:cNvSpPr/>
            <p:nvPr/>
          </p:nvSpPr>
          <p:spPr>
            <a:xfrm>
              <a:off x="4383888" y="-1295609"/>
              <a:ext cx="3448050" cy="4170252"/>
            </a:xfrm>
            <a:prstGeom prst="arc">
              <a:avLst>
                <a:gd name="adj1" fmla="val 17694535"/>
                <a:gd name="adj2" fmla="val 3847927"/>
              </a:avLst>
            </a:prstGeom>
            <a:ln w="6883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D1F4633C-5FDF-4173-81C3-9F2BBFF3C060}"/>
                </a:ext>
              </a:extLst>
            </p:cNvPr>
            <p:cNvSpPr/>
            <p:nvPr/>
          </p:nvSpPr>
          <p:spPr>
            <a:xfrm>
              <a:off x="4580172" y="-1302115"/>
              <a:ext cx="3448050" cy="4170252"/>
            </a:xfrm>
            <a:prstGeom prst="arc">
              <a:avLst>
                <a:gd name="adj1" fmla="val 6947355"/>
                <a:gd name="adj2" fmla="val 14521434"/>
              </a:avLst>
            </a:prstGeom>
            <a:ln w="31877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4E7F7D7-5571-4DA6-A91F-28D76ABF495A}"/>
                </a:ext>
              </a:extLst>
            </p:cNvPr>
            <p:cNvGrpSpPr/>
            <p:nvPr/>
          </p:nvGrpSpPr>
          <p:grpSpPr>
            <a:xfrm>
              <a:off x="3221248" y="-2143363"/>
              <a:ext cx="5940000" cy="2182035"/>
              <a:chOff x="3125999" y="1589840"/>
              <a:chExt cx="5940000" cy="2182035"/>
            </a:xfrm>
          </p:grpSpPr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E6AFFE35-014E-4E5F-9014-123E32702F1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EA26E0B4-6BC7-4B5D-9307-3D2AA94B5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C3C79D8-27B2-43AF-A722-7E554BC30343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BRA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5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67E1B5A-CF0A-475B-ADF9-E606D1CA3651}"/>
              </a:ext>
            </a:extLst>
          </p:cNvPr>
          <p:cNvGrpSpPr/>
          <p:nvPr/>
        </p:nvGrpSpPr>
        <p:grpSpPr>
          <a:xfrm>
            <a:off x="3221248" y="-547974"/>
            <a:ext cx="5940001" cy="6421441"/>
            <a:chOff x="3221248" y="-547974"/>
            <a:chExt cx="5940001" cy="642144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385756-BB7F-462C-940E-18AB50579271}"/>
                </a:ext>
              </a:extLst>
            </p:cNvPr>
            <p:cNvGrpSpPr/>
            <p:nvPr/>
          </p:nvGrpSpPr>
          <p:grpSpPr>
            <a:xfrm>
              <a:off x="3221249" y="3397842"/>
              <a:ext cx="5940000" cy="2182035"/>
              <a:chOff x="3125999" y="1589840"/>
              <a:chExt cx="5940000" cy="2182035"/>
            </a:xfrm>
          </p:grpSpPr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A2948C7-D3F5-4246-B030-1E60419F454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15BECC2-58D3-4371-AE4F-9CB795B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1F48C1-0B07-481C-A85A-DD4BDA50C396}"/>
                  </a:ext>
                </a:extLst>
              </p:cNvPr>
              <p:cNvSpPr txBox="1"/>
              <p:nvPr/>
            </p:nvSpPr>
            <p:spPr>
              <a:xfrm>
                <a:off x="3843738" y="3104353"/>
                <a:ext cx="65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UK</a:t>
                </a:r>
                <a:endParaRPr lang="zh-CN" altLang="en-US" b="1" dirty="0"/>
              </a:p>
            </p:txBody>
          </p:sp>
        </p:grp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9CFF4320-A4D7-4311-BF44-42308B6A4F60}"/>
                </a:ext>
              </a:extLst>
            </p:cNvPr>
            <p:cNvSpPr/>
            <p:nvPr/>
          </p:nvSpPr>
          <p:spPr>
            <a:xfrm>
              <a:off x="3283893" y="1234702"/>
              <a:ext cx="3537560" cy="3476589"/>
            </a:xfrm>
            <a:prstGeom prst="arc">
              <a:avLst>
                <a:gd name="adj1" fmla="val 19833779"/>
                <a:gd name="adj2" fmla="val 1751838"/>
              </a:avLst>
            </a:prstGeom>
            <a:ln w="17526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C4E0EA2-9AC5-49A9-A57A-C5A8961FB1F5}"/>
                </a:ext>
              </a:extLst>
            </p:cNvPr>
            <p:cNvSpPr/>
            <p:nvPr/>
          </p:nvSpPr>
          <p:spPr>
            <a:xfrm>
              <a:off x="5521924" y="2396878"/>
              <a:ext cx="3537560" cy="3476589"/>
            </a:xfrm>
            <a:prstGeom prst="arc">
              <a:avLst>
                <a:gd name="adj1" fmla="val 8989355"/>
                <a:gd name="adj2" fmla="val 12635900"/>
              </a:avLst>
            </a:prstGeom>
            <a:ln w="26924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DC1CE-37EC-4843-8F68-9176AB757B2E}"/>
                </a:ext>
              </a:extLst>
            </p:cNvPr>
            <p:cNvGrpSpPr/>
            <p:nvPr/>
          </p:nvGrpSpPr>
          <p:grpSpPr>
            <a:xfrm>
              <a:off x="3221248" y="1535627"/>
              <a:ext cx="5940000" cy="2182035"/>
              <a:chOff x="3125999" y="1589840"/>
              <a:chExt cx="5940000" cy="2182035"/>
            </a:xfrm>
          </p:grpSpPr>
          <p:sp>
            <p:nvSpPr>
              <p:cNvPr id="5" name="平行四边形 4">
                <a:extLst>
                  <a:ext uri="{FF2B5EF4-FFF2-40B4-BE49-F238E27FC236}">
                    <a16:creationId xmlns:a16="http://schemas.microsoft.com/office/drawing/2014/main" id="{FB5513CF-FC25-4119-83CD-8C7BD30BBAA3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FA8D46-84F1-4399-BA57-87C1A252C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E5E998A-8398-4C97-998A-A976E14C06EB}"/>
                  </a:ext>
                </a:extLst>
              </p:cNvPr>
              <p:cNvSpPr txBox="1"/>
              <p:nvPr/>
            </p:nvSpPr>
            <p:spPr>
              <a:xfrm>
                <a:off x="3843739" y="3103346"/>
                <a:ext cx="651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US</a:t>
                </a:r>
                <a:endParaRPr lang="zh-CN" altLang="en-US" b="1" dirty="0"/>
              </a:p>
            </p:txBody>
          </p:sp>
        </p:grp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1A8BE385-C98E-467F-9B18-E1E9D82FDE51}"/>
                </a:ext>
              </a:extLst>
            </p:cNvPr>
            <p:cNvSpPr/>
            <p:nvPr/>
          </p:nvSpPr>
          <p:spPr>
            <a:xfrm>
              <a:off x="3283893" y="-547974"/>
              <a:ext cx="3537560" cy="3476589"/>
            </a:xfrm>
            <a:prstGeom prst="arc">
              <a:avLst>
                <a:gd name="adj1" fmla="val 19570109"/>
                <a:gd name="adj2" fmla="val 1659291"/>
              </a:avLst>
            </a:prstGeom>
            <a:ln w="17272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BE051F31-FF6F-4209-9508-CCDE8640BD65}"/>
                </a:ext>
              </a:extLst>
            </p:cNvPr>
            <p:cNvSpPr/>
            <p:nvPr/>
          </p:nvSpPr>
          <p:spPr>
            <a:xfrm>
              <a:off x="3651379" y="-8218"/>
              <a:ext cx="3537560" cy="3476589"/>
            </a:xfrm>
            <a:prstGeom prst="arc">
              <a:avLst>
                <a:gd name="adj1" fmla="val 19801789"/>
                <a:gd name="adj2" fmla="val 1731392"/>
              </a:avLst>
            </a:prstGeom>
            <a:ln w="38100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BEE640-015B-48FA-8DD6-771E1CE66B99}"/>
                </a:ext>
              </a:extLst>
            </p:cNvPr>
            <p:cNvGrpSpPr/>
            <p:nvPr/>
          </p:nvGrpSpPr>
          <p:grpSpPr>
            <a:xfrm>
              <a:off x="3221249" y="-297756"/>
              <a:ext cx="5940000" cy="2182035"/>
              <a:chOff x="3125999" y="1589840"/>
              <a:chExt cx="5940000" cy="2182035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32520015-C5C1-4CA2-86AD-F4F36E26A338}"/>
                  </a:ext>
                </a:extLst>
              </p:cNvPr>
              <p:cNvSpPr/>
              <p:nvPr/>
            </p:nvSpPr>
            <p:spPr>
              <a:xfrm>
                <a:off x="3125999" y="1960122"/>
                <a:ext cx="5940000" cy="1512000"/>
              </a:xfrm>
              <a:prstGeom prst="parallelogram">
                <a:avLst>
                  <a:gd name="adj" fmla="val 145043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41BBEA8-44FB-47F6-B336-295EA6EEB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981" y="1589840"/>
                <a:ext cx="2182035" cy="2182035"/>
              </a:xfrm>
              <a:prstGeom prst="rect">
                <a:avLst/>
              </a:prstGeom>
              <a:scene3d>
                <a:camera prst="orthographicFront">
                  <a:rot lat="2400000" lon="18900000" rev="19680000"/>
                </a:camera>
                <a:lightRig rig="threePt" dir="t"/>
              </a:scene3d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48A1B0-FF85-4AF2-8CDB-D79F40861020}"/>
                  </a:ext>
                </a:extLst>
              </p:cNvPr>
              <p:cNvSpPr txBox="1"/>
              <p:nvPr/>
            </p:nvSpPr>
            <p:spPr>
              <a:xfrm>
                <a:off x="3753249" y="3103572"/>
                <a:ext cx="74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CAN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755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44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33</cp:revision>
  <dcterms:created xsi:type="dcterms:W3CDTF">2024-02-29T03:15:21Z</dcterms:created>
  <dcterms:modified xsi:type="dcterms:W3CDTF">2024-03-06T11:57:11Z</dcterms:modified>
</cp:coreProperties>
</file>