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B7B3F-6C01-4F47-8B9A-CA55378559A6}" v="47" dt="2020-05-19T20:25:17.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Sarah (MLTSD)" userId="fe13cbce-955f-4681-9bed-5cc4f5899d33" providerId="ADAL" clId="{514B7B3F-6C01-4F47-8B9A-CA55378559A6}"/>
    <pc:docChg chg="undo custSel mod addSld delSld modSld">
      <pc:chgData name="Zhang, Sarah (MLTSD)" userId="fe13cbce-955f-4681-9bed-5cc4f5899d33" providerId="ADAL" clId="{514B7B3F-6C01-4F47-8B9A-CA55378559A6}" dt="2020-05-19T20:25:24.810" v="408" actId="1076"/>
      <pc:docMkLst>
        <pc:docMk/>
      </pc:docMkLst>
      <pc:sldChg chg="modSp add">
        <pc:chgData name="Zhang, Sarah (MLTSD)" userId="fe13cbce-955f-4681-9bed-5cc4f5899d33" providerId="ADAL" clId="{514B7B3F-6C01-4F47-8B9A-CA55378559A6}" dt="2020-05-19T19:44:47.207" v="61" actId="14100"/>
        <pc:sldMkLst>
          <pc:docMk/>
          <pc:sldMk cId="2896651772" sldId="256"/>
        </pc:sldMkLst>
        <pc:spChg chg="mod">
          <ac:chgData name="Zhang, Sarah (MLTSD)" userId="fe13cbce-955f-4681-9bed-5cc4f5899d33" providerId="ADAL" clId="{514B7B3F-6C01-4F47-8B9A-CA55378559A6}" dt="2020-05-19T19:44:26.707" v="27" actId="14100"/>
          <ac:spMkLst>
            <pc:docMk/>
            <pc:sldMk cId="2896651772" sldId="256"/>
            <ac:spMk id="2" creationId="{C67994F6-2F16-484D-83FE-787C9816CD1B}"/>
          </ac:spMkLst>
        </pc:spChg>
        <pc:spChg chg="mod">
          <ac:chgData name="Zhang, Sarah (MLTSD)" userId="fe13cbce-955f-4681-9bed-5cc4f5899d33" providerId="ADAL" clId="{514B7B3F-6C01-4F47-8B9A-CA55378559A6}" dt="2020-05-19T19:44:47.207" v="61" actId="14100"/>
          <ac:spMkLst>
            <pc:docMk/>
            <pc:sldMk cId="2896651772" sldId="256"/>
            <ac:spMk id="3" creationId="{339981FA-9F6F-4494-B6CE-F38835FE0ED9}"/>
          </ac:spMkLst>
        </pc:spChg>
      </pc:sldChg>
      <pc:sldChg chg="add del">
        <pc:chgData name="Zhang, Sarah (MLTSD)" userId="fe13cbce-955f-4681-9bed-5cc4f5899d33" providerId="ADAL" clId="{514B7B3F-6C01-4F47-8B9A-CA55378559A6}" dt="2020-05-19T19:47:13.967" v="149" actId="2696"/>
        <pc:sldMkLst>
          <pc:docMk/>
          <pc:sldMk cId="1060665211" sldId="257"/>
        </pc:sldMkLst>
      </pc:sldChg>
      <pc:sldChg chg="modSp add">
        <pc:chgData name="Zhang, Sarah (MLTSD)" userId="fe13cbce-955f-4681-9bed-5cc4f5899d33" providerId="ADAL" clId="{514B7B3F-6C01-4F47-8B9A-CA55378559A6}" dt="2020-05-19T19:47:10.529" v="148" actId="1076"/>
        <pc:sldMkLst>
          <pc:docMk/>
          <pc:sldMk cId="965785261" sldId="258"/>
        </pc:sldMkLst>
        <pc:spChg chg="mod">
          <ac:chgData name="Zhang, Sarah (MLTSD)" userId="fe13cbce-955f-4681-9bed-5cc4f5899d33" providerId="ADAL" clId="{514B7B3F-6C01-4F47-8B9A-CA55378559A6}" dt="2020-05-19T19:47:08.063" v="147" actId="1076"/>
          <ac:spMkLst>
            <pc:docMk/>
            <pc:sldMk cId="965785261" sldId="258"/>
            <ac:spMk id="2" creationId="{29896177-DEDB-495B-9D6B-EEFA8D17C1E0}"/>
          </ac:spMkLst>
        </pc:spChg>
        <pc:spChg chg="mod">
          <ac:chgData name="Zhang, Sarah (MLTSD)" userId="fe13cbce-955f-4681-9bed-5cc4f5899d33" providerId="ADAL" clId="{514B7B3F-6C01-4F47-8B9A-CA55378559A6}" dt="2020-05-19T19:47:10.529" v="148" actId="1076"/>
          <ac:spMkLst>
            <pc:docMk/>
            <pc:sldMk cId="965785261" sldId="258"/>
            <ac:spMk id="3" creationId="{D876107F-7C89-4E43-8C6A-ACEB95623814}"/>
          </ac:spMkLst>
        </pc:spChg>
      </pc:sldChg>
      <pc:sldChg chg="modSp add">
        <pc:chgData name="Zhang, Sarah (MLTSD)" userId="fe13cbce-955f-4681-9bed-5cc4f5899d33" providerId="ADAL" clId="{514B7B3F-6C01-4F47-8B9A-CA55378559A6}" dt="2020-05-19T19:48:56.737" v="164" actId="14100"/>
        <pc:sldMkLst>
          <pc:docMk/>
          <pc:sldMk cId="1416585064" sldId="259"/>
        </pc:sldMkLst>
        <pc:spChg chg="mod">
          <ac:chgData name="Zhang, Sarah (MLTSD)" userId="fe13cbce-955f-4681-9bed-5cc4f5899d33" providerId="ADAL" clId="{514B7B3F-6C01-4F47-8B9A-CA55378559A6}" dt="2020-05-19T19:47:27.670" v="151"/>
          <ac:spMkLst>
            <pc:docMk/>
            <pc:sldMk cId="1416585064" sldId="259"/>
            <ac:spMk id="2" creationId="{29896177-DEDB-495B-9D6B-EEFA8D17C1E0}"/>
          </ac:spMkLst>
        </pc:spChg>
        <pc:spChg chg="mod">
          <ac:chgData name="Zhang, Sarah (MLTSD)" userId="fe13cbce-955f-4681-9bed-5cc4f5899d33" providerId="ADAL" clId="{514B7B3F-6C01-4F47-8B9A-CA55378559A6}" dt="2020-05-19T19:48:56.737" v="164" actId="14100"/>
          <ac:spMkLst>
            <pc:docMk/>
            <pc:sldMk cId="1416585064" sldId="259"/>
            <ac:spMk id="3" creationId="{D876107F-7C89-4E43-8C6A-ACEB95623814}"/>
          </ac:spMkLst>
        </pc:spChg>
      </pc:sldChg>
      <pc:sldChg chg="addSp delSp modSp add">
        <pc:chgData name="Zhang, Sarah (MLTSD)" userId="fe13cbce-955f-4681-9bed-5cc4f5899d33" providerId="ADAL" clId="{514B7B3F-6C01-4F47-8B9A-CA55378559A6}" dt="2020-05-19T19:55:51.480" v="263"/>
        <pc:sldMkLst>
          <pc:docMk/>
          <pc:sldMk cId="632028891" sldId="260"/>
        </pc:sldMkLst>
        <pc:spChg chg="mod">
          <ac:chgData name="Zhang, Sarah (MLTSD)" userId="fe13cbce-955f-4681-9bed-5cc4f5899d33" providerId="ADAL" clId="{514B7B3F-6C01-4F47-8B9A-CA55378559A6}" dt="2020-05-19T19:49:18.090" v="176" actId="20577"/>
          <ac:spMkLst>
            <pc:docMk/>
            <pc:sldMk cId="632028891" sldId="260"/>
            <ac:spMk id="2" creationId="{29896177-DEDB-495B-9D6B-EEFA8D17C1E0}"/>
          </ac:spMkLst>
        </pc:spChg>
        <pc:spChg chg="mod">
          <ac:chgData name="Zhang, Sarah (MLTSD)" userId="fe13cbce-955f-4681-9bed-5cc4f5899d33" providerId="ADAL" clId="{514B7B3F-6C01-4F47-8B9A-CA55378559A6}" dt="2020-05-19T19:55:51.480" v="263"/>
          <ac:spMkLst>
            <pc:docMk/>
            <pc:sldMk cId="632028891" sldId="260"/>
            <ac:spMk id="3" creationId="{D876107F-7C89-4E43-8C6A-ACEB95623814}"/>
          </ac:spMkLst>
        </pc:spChg>
        <pc:spChg chg="add del">
          <ac:chgData name="Zhang, Sarah (MLTSD)" userId="fe13cbce-955f-4681-9bed-5cc4f5899d33" providerId="ADAL" clId="{514B7B3F-6C01-4F47-8B9A-CA55378559A6}" dt="2020-05-19T19:55:48.141" v="262"/>
          <ac:spMkLst>
            <pc:docMk/>
            <pc:sldMk cId="632028891" sldId="260"/>
            <ac:spMk id="4" creationId="{38530765-05DD-4B3B-94DE-B1DD53976B18}"/>
          </ac:spMkLst>
        </pc:spChg>
      </pc:sldChg>
      <pc:sldChg chg="addSp modSp add">
        <pc:chgData name="Zhang, Sarah (MLTSD)" userId="fe13cbce-955f-4681-9bed-5cc4f5899d33" providerId="ADAL" clId="{514B7B3F-6C01-4F47-8B9A-CA55378559A6}" dt="2020-05-19T19:52:41.451" v="210" actId="1076"/>
        <pc:sldMkLst>
          <pc:docMk/>
          <pc:sldMk cId="3391653050" sldId="261"/>
        </pc:sldMkLst>
        <pc:spChg chg="mod">
          <ac:chgData name="Zhang, Sarah (MLTSD)" userId="fe13cbce-955f-4681-9bed-5cc4f5899d33" providerId="ADAL" clId="{514B7B3F-6C01-4F47-8B9A-CA55378559A6}" dt="2020-05-19T19:52:13.147" v="204" actId="313"/>
          <ac:spMkLst>
            <pc:docMk/>
            <pc:sldMk cId="3391653050" sldId="261"/>
            <ac:spMk id="2" creationId="{29896177-DEDB-495B-9D6B-EEFA8D17C1E0}"/>
          </ac:spMkLst>
        </pc:spChg>
        <pc:spChg chg="mod">
          <ac:chgData name="Zhang, Sarah (MLTSD)" userId="fe13cbce-955f-4681-9bed-5cc4f5899d33" providerId="ADAL" clId="{514B7B3F-6C01-4F47-8B9A-CA55378559A6}" dt="2020-05-19T19:52:27.060" v="207" actId="113"/>
          <ac:spMkLst>
            <pc:docMk/>
            <pc:sldMk cId="3391653050" sldId="261"/>
            <ac:spMk id="3" creationId="{D876107F-7C89-4E43-8C6A-ACEB95623814}"/>
          </ac:spMkLst>
        </pc:spChg>
        <pc:picChg chg="add mod">
          <ac:chgData name="Zhang, Sarah (MLTSD)" userId="fe13cbce-955f-4681-9bed-5cc4f5899d33" providerId="ADAL" clId="{514B7B3F-6C01-4F47-8B9A-CA55378559A6}" dt="2020-05-19T19:52:41.451" v="210" actId="1076"/>
          <ac:picMkLst>
            <pc:docMk/>
            <pc:sldMk cId="3391653050" sldId="261"/>
            <ac:picMk id="4" creationId="{2E109350-7C98-4561-9F3F-D7B17AEAE7C9}"/>
          </ac:picMkLst>
        </pc:picChg>
      </pc:sldChg>
      <pc:sldChg chg="modSp add">
        <pc:chgData name="Zhang, Sarah (MLTSD)" userId="fe13cbce-955f-4681-9bed-5cc4f5899d33" providerId="ADAL" clId="{514B7B3F-6C01-4F47-8B9A-CA55378559A6}" dt="2020-05-19T19:53:33.880" v="219" actId="313"/>
        <pc:sldMkLst>
          <pc:docMk/>
          <pc:sldMk cId="24089879" sldId="262"/>
        </pc:sldMkLst>
        <pc:spChg chg="mod">
          <ac:chgData name="Zhang, Sarah (MLTSD)" userId="fe13cbce-955f-4681-9bed-5cc4f5899d33" providerId="ADAL" clId="{514B7B3F-6C01-4F47-8B9A-CA55378559A6}" dt="2020-05-19T19:53:33.880" v="219" actId="313"/>
          <ac:spMkLst>
            <pc:docMk/>
            <pc:sldMk cId="24089879" sldId="262"/>
            <ac:spMk id="3" creationId="{D876107F-7C89-4E43-8C6A-ACEB95623814}"/>
          </ac:spMkLst>
        </pc:spChg>
      </pc:sldChg>
      <pc:sldChg chg="addSp delSp modSp add">
        <pc:chgData name="Zhang, Sarah (MLTSD)" userId="fe13cbce-955f-4681-9bed-5cc4f5899d33" providerId="ADAL" clId="{514B7B3F-6C01-4F47-8B9A-CA55378559A6}" dt="2020-05-19T20:23:28.968" v="404" actId="1076"/>
        <pc:sldMkLst>
          <pc:docMk/>
          <pc:sldMk cId="1316421404" sldId="263"/>
        </pc:sldMkLst>
        <pc:spChg chg="mod">
          <ac:chgData name="Zhang, Sarah (MLTSD)" userId="fe13cbce-955f-4681-9bed-5cc4f5899d33" providerId="ADAL" clId="{514B7B3F-6C01-4F47-8B9A-CA55378559A6}" dt="2020-05-19T19:54:58.062" v="249" actId="14100"/>
          <ac:spMkLst>
            <pc:docMk/>
            <pc:sldMk cId="1316421404" sldId="263"/>
            <ac:spMk id="3" creationId="{D876107F-7C89-4E43-8C6A-ACEB95623814}"/>
          </ac:spMkLst>
        </pc:spChg>
        <pc:picChg chg="del">
          <ac:chgData name="Zhang, Sarah (MLTSD)" userId="fe13cbce-955f-4681-9bed-5cc4f5899d33" providerId="ADAL" clId="{514B7B3F-6C01-4F47-8B9A-CA55378559A6}" dt="2020-05-19T19:54:59.816" v="250" actId="478"/>
          <ac:picMkLst>
            <pc:docMk/>
            <pc:sldMk cId="1316421404" sldId="263"/>
            <ac:picMk id="4" creationId="{2E109350-7C98-4561-9F3F-D7B17AEAE7C9}"/>
          </ac:picMkLst>
        </pc:picChg>
        <pc:picChg chg="add mod">
          <ac:chgData name="Zhang, Sarah (MLTSD)" userId="fe13cbce-955f-4681-9bed-5cc4f5899d33" providerId="ADAL" clId="{514B7B3F-6C01-4F47-8B9A-CA55378559A6}" dt="2020-05-19T20:23:28.968" v="404" actId="1076"/>
          <ac:picMkLst>
            <pc:docMk/>
            <pc:sldMk cId="1316421404" sldId="263"/>
            <ac:picMk id="5" creationId="{EEE89708-C766-4ACE-AE26-EA8E91B6A98E}"/>
          </ac:picMkLst>
        </pc:picChg>
      </pc:sldChg>
      <pc:sldChg chg="addSp delSp modSp add">
        <pc:chgData name="Zhang, Sarah (MLTSD)" userId="fe13cbce-955f-4681-9bed-5cc4f5899d33" providerId="ADAL" clId="{514B7B3F-6C01-4F47-8B9A-CA55378559A6}" dt="2020-05-19T20:25:24.810" v="408" actId="1076"/>
        <pc:sldMkLst>
          <pc:docMk/>
          <pc:sldMk cId="863068175" sldId="264"/>
        </pc:sldMkLst>
        <pc:spChg chg="mod">
          <ac:chgData name="Zhang, Sarah (MLTSD)" userId="fe13cbce-955f-4681-9bed-5cc4f5899d33" providerId="ADAL" clId="{514B7B3F-6C01-4F47-8B9A-CA55378559A6}" dt="2020-05-19T19:55:10.793" v="258" actId="20577"/>
          <ac:spMkLst>
            <pc:docMk/>
            <pc:sldMk cId="863068175" sldId="264"/>
            <ac:spMk id="2" creationId="{29896177-DEDB-495B-9D6B-EEFA8D17C1E0}"/>
          </ac:spMkLst>
        </pc:spChg>
        <pc:spChg chg="mod">
          <ac:chgData name="Zhang, Sarah (MLTSD)" userId="fe13cbce-955f-4681-9bed-5cc4f5899d33" providerId="ADAL" clId="{514B7B3F-6C01-4F47-8B9A-CA55378559A6}" dt="2020-05-19T19:57:48.865" v="344" actId="14100"/>
          <ac:spMkLst>
            <pc:docMk/>
            <pc:sldMk cId="863068175" sldId="264"/>
            <ac:spMk id="3" creationId="{D876107F-7C89-4E43-8C6A-ACEB95623814}"/>
          </ac:spMkLst>
        </pc:spChg>
        <pc:picChg chg="del">
          <ac:chgData name="Zhang, Sarah (MLTSD)" userId="fe13cbce-955f-4681-9bed-5cc4f5899d33" providerId="ADAL" clId="{514B7B3F-6C01-4F47-8B9A-CA55378559A6}" dt="2020-05-19T19:57:50.171" v="345" actId="478"/>
          <ac:picMkLst>
            <pc:docMk/>
            <pc:sldMk cId="863068175" sldId="264"/>
            <ac:picMk id="4" creationId="{2E109350-7C98-4561-9F3F-D7B17AEAE7C9}"/>
          </ac:picMkLst>
        </pc:picChg>
        <pc:picChg chg="add mod">
          <ac:chgData name="Zhang, Sarah (MLTSD)" userId="fe13cbce-955f-4681-9bed-5cc4f5899d33" providerId="ADAL" clId="{514B7B3F-6C01-4F47-8B9A-CA55378559A6}" dt="2020-05-19T20:25:22.352" v="407" actId="14100"/>
          <ac:picMkLst>
            <pc:docMk/>
            <pc:sldMk cId="863068175" sldId="264"/>
            <ac:picMk id="5" creationId="{A8952B34-31BA-4089-B752-D729F12CDAD7}"/>
          </ac:picMkLst>
        </pc:picChg>
        <pc:picChg chg="add mod">
          <ac:chgData name="Zhang, Sarah (MLTSD)" userId="fe13cbce-955f-4681-9bed-5cc4f5899d33" providerId="ADAL" clId="{514B7B3F-6C01-4F47-8B9A-CA55378559A6}" dt="2020-05-19T20:25:24.810" v="408" actId="1076"/>
          <ac:picMkLst>
            <pc:docMk/>
            <pc:sldMk cId="863068175" sldId="264"/>
            <ac:picMk id="6" creationId="{E01D939D-E8C7-4387-B49F-93772E23ED67}"/>
          </ac:picMkLst>
        </pc:picChg>
      </pc:sldChg>
      <pc:sldChg chg="addSp delSp modSp add">
        <pc:chgData name="Zhang, Sarah (MLTSD)" userId="fe13cbce-955f-4681-9bed-5cc4f5899d33" providerId="ADAL" clId="{514B7B3F-6C01-4F47-8B9A-CA55378559A6}" dt="2020-05-19T19:57:24.816" v="338" actId="1037"/>
        <pc:sldMkLst>
          <pc:docMk/>
          <pc:sldMk cId="2996589889" sldId="265"/>
        </pc:sldMkLst>
        <pc:spChg chg="mod">
          <ac:chgData name="Zhang, Sarah (MLTSD)" userId="fe13cbce-955f-4681-9bed-5cc4f5899d33" providerId="ADAL" clId="{514B7B3F-6C01-4F47-8B9A-CA55378559A6}" dt="2020-05-19T19:56:29.986" v="266" actId="14100"/>
          <ac:spMkLst>
            <pc:docMk/>
            <pc:sldMk cId="2996589889" sldId="265"/>
            <ac:spMk id="3" creationId="{D876107F-7C89-4E43-8C6A-ACEB95623814}"/>
          </ac:spMkLst>
        </pc:spChg>
        <pc:picChg chg="del">
          <ac:chgData name="Zhang, Sarah (MLTSD)" userId="fe13cbce-955f-4681-9bed-5cc4f5899d33" providerId="ADAL" clId="{514B7B3F-6C01-4F47-8B9A-CA55378559A6}" dt="2020-05-19T19:56:31.663" v="267" actId="478"/>
          <ac:picMkLst>
            <pc:docMk/>
            <pc:sldMk cId="2996589889" sldId="265"/>
            <ac:picMk id="4" creationId="{2E109350-7C98-4561-9F3F-D7B17AEAE7C9}"/>
          </ac:picMkLst>
        </pc:picChg>
        <pc:picChg chg="add mod">
          <ac:chgData name="Zhang, Sarah (MLTSD)" userId="fe13cbce-955f-4681-9bed-5cc4f5899d33" providerId="ADAL" clId="{514B7B3F-6C01-4F47-8B9A-CA55378559A6}" dt="2020-05-19T19:57:21.244" v="333" actId="1076"/>
          <ac:picMkLst>
            <pc:docMk/>
            <pc:sldMk cId="2996589889" sldId="265"/>
            <ac:picMk id="5" creationId="{141BE02B-13E2-4984-8F53-944D4BEAC366}"/>
          </ac:picMkLst>
        </pc:picChg>
        <pc:picChg chg="add mod">
          <ac:chgData name="Zhang, Sarah (MLTSD)" userId="fe13cbce-955f-4681-9bed-5cc4f5899d33" providerId="ADAL" clId="{514B7B3F-6C01-4F47-8B9A-CA55378559A6}" dt="2020-05-19T19:57:24.816" v="338" actId="1037"/>
          <ac:picMkLst>
            <pc:docMk/>
            <pc:sldMk cId="2996589889" sldId="265"/>
            <ac:picMk id="6" creationId="{B7662B90-3C95-443A-B09A-D47B20AD0252}"/>
          </ac:picMkLst>
        </pc:picChg>
      </pc:sldChg>
      <pc:sldChg chg="addSp delSp modSp add mod setBg setClrOvrMap">
        <pc:chgData name="Zhang, Sarah (MLTSD)" userId="fe13cbce-955f-4681-9bed-5cc4f5899d33" providerId="ADAL" clId="{514B7B3F-6C01-4F47-8B9A-CA55378559A6}" dt="2020-05-19T20:01:10.436" v="400" actId="20577"/>
        <pc:sldMkLst>
          <pc:docMk/>
          <pc:sldMk cId="483454030" sldId="266"/>
        </pc:sldMkLst>
        <pc:spChg chg="mod">
          <ac:chgData name="Zhang, Sarah (MLTSD)" userId="fe13cbce-955f-4681-9bed-5cc4f5899d33" providerId="ADAL" clId="{514B7B3F-6C01-4F47-8B9A-CA55378559A6}" dt="2020-05-19T20:00:37.407" v="386" actId="1076"/>
          <ac:spMkLst>
            <pc:docMk/>
            <pc:sldMk cId="483454030" sldId="266"/>
            <ac:spMk id="2" creationId="{29896177-DEDB-495B-9D6B-EEFA8D17C1E0}"/>
          </ac:spMkLst>
        </pc:spChg>
        <pc:spChg chg="mod">
          <ac:chgData name="Zhang, Sarah (MLTSD)" userId="fe13cbce-955f-4681-9bed-5cc4f5899d33" providerId="ADAL" clId="{514B7B3F-6C01-4F47-8B9A-CA55378559A6}" dt="2020-05-19T20:01:10.436" v="400" actId="20577"/>
          <ac:spMkLst>
            <pc:docMk/>
            <pc:sldMk cId="483454030" sldId="266"/>
            <ac:spMk id="3" creationId="{D876107F-7C89-4E43-8C6A-ACEB95623814}"/>
          </ac:spMkLst>
        </pc:spChg>
        <pc:spChg chg="add">
          <ac:chgData name="Zhang, Sarah (MLTSD)" userId="fe13cbce-955f-4681-9bed-5cc4f5899d33" providerId="ADAL" clId="{514B7B3F-6C01-4F47-8B9A-CA55378559A6}" dt="2020-05-19T19:59:34.076" v="362" actId="26606"/>
          <ac:spMkLst>
            <pc:docMk/>
            <pc:sldMk cId="483454030" sldId="266"/>
            <ac:spMk id="22" creationId="{991E317B-75E3-4171-A07A-B263C1D6DCA5}"/>
          </ac:spMkLst>
        </pc:spChg>
        <pc:spChg chg="add">
          <ac:chgData name="Zhang, Sarah (MLTSD)" userId="fe13cbce-955f-4681-9bed-5cc4f5899d33" providerId="ADAL" clId="{514B7B3F-6C01-4F47-8B9A-CA55378559A6}" dt="2020-05-19T19:59:34.076" v="362" actId="26606"/>
          <ac:spMkLst>
            <pc:docMk/>
            <pc:sldMk cId="483454030" sldId="266"/>
            <ac:spMk id="24" creationId="{4A9B19C2-B29A-4924-9E7E-6FBF17F5854E}"/>
          </ac:spMkLst>
        </pc:spChg>
        <pc:grpChg chg="add">
          <ac:chgData name="Zhang, Sarah (MLTSD)" userId="fe13cbce-955f-4681-9bed-5cc4f5899d33" providerId="ADAL" clId="{514B7B3F-6C01-4F47-8B9A-CA55378559A6}" dt="2020-05-19T19:59:34.076" v="362" actId="26606"/>
          <ac:grpSpMkLst>
            <pc:docMk/>
            <pc:sldMk cId="483454030" sldId="266"/>
            <ac:grpSpMk id="26" creationId="{34C85634-D5F5-4047-8F35-F4B1F50AB1A7}"/>
          </ac:grpSpMkLst>
        </pc:grpChg>
        <pc:picChg chg="del">
          <ac:chgData name="Zhang, Sarah (MLTSD)" userId="fe13cbce-955f-4681-9bed-5cc4f5899d33" providerId="ADAL" clId="{514B7B3F-6C01-4F47-8B9A-CA55378559A6}" dt="2020-05-19T19:58:21.306" v="351" actId="478"/>
          <ac:picMkLst>
            <pc:docMk/>
            <pc:sldMk cId="483454030" sldId="266"/>
            <ac:picMk id="5" creationId="{A8952B34-31BA-4089-B752-D729F12CDAD7}"/>
          </ac:picMkLst>
        </pc:picChg>
        <pc:picChg chg="add del mod">
          <ac:chgData name="Zhang, Sarah (MLTSD)" userId="fe13cbce-955f-4681-9bed-5cc4f5899d33" providerId="ADAL" clId="{514B7B3F-6C01-4F47-8B9A-CA55378559A6}" dt="2020-05-19T19:59:28.954" v="360"/>
          <ac:picMkLst>
            <pc:docMk/>
            <pc:sldMk cId="483454030" sldId="266"/>
            <ac:picMk id="6" creationId="{490BBB95-0592-4959-9A8C-C967FE98D034}"/>
          </ac:picMkLst>
        </pc:picChg>
        <pc:picChg chg="add mod">
          <ac:chgData name="Zhang, Sarah (MLTSD)" userId="fe13cbce-955f-4681-9bed-5cc4f5899d33" providerId="ADAL" clId="{514B7B3F-6C01-4F47-8B9A-CA55378559A6}" dt="2020-05-19T19:59:50.995" v="368" actId="14100"/>
          <ac:picMkLst>
            <pc:docMk/>
            <pc:sldMk cId="483454030" sldId="266"/>
            <ac:picMk id="7" creationId="{29B871FA-FBD6-42E4-B048-A89ADBB2D45E}"/>
          </ac:picMkLst>
        </pc:picChg>
        <pc:cxnChg chg="add">
          <ac:chgData name="Zhang, Sarah (MLTSD)" userId="fe13cbce-955f-4681-9bed-5cc4f5899d33" providerId="ADAL" clId="{514B7B3F-6C01-4F47-8B9A-CA55378559A6}" dt="2020-05-19T19:59:34.076" v="362" actId="26606"/>
          <ac:cxnSpMkLst>
            <pc:docMk/>
            <pc:sldMk cId="483454030" sldId="266"/>
            <ac:cxnSpMk id="12" creationId="{0512F9CB-A1A0-4043-A103-F6A4B94B695A}"/>
          </ac:cxnSpMkLst>
        </pc:cxnChg>
        <pc:cxnChg chg="add">
          <ac:chgData name="Zhang, Sarah (MLTSD)" userId="fe13cbce-955f-4681-9bed-5cc4f5899d33" providerId="ADAL" clId="{514B7B3F-6C01-4F47-8B9A-CA55378559A6}" dt="2020-05-19T19:59:34.076" v="362" actId="26606"/>
          <ac:cxnSpMkLst>
            <pc:docMk/>
            <pc:sldMk cId="483454030" sldId="266"/>
            <ac:cxnSpMk id="14" creationId="{ADBE6588-EE16-4389-857C-86A156D49E5D}"/>
          </ac:cxnSpMkLst>
        </pc:cxnChg>
        <pc:cxnChg chg="add">
          <ac:chgData name="Zhang, Sarah (MLTSD)" userId="fe13cbce-955f-4681-9bed-5cc4f5899d33" providerId="ADAL" clId="{514B7B3F-6C01-4F47-8B9A-CA55378559A6}" dt="2020-05-19T19:59:34.076" v="362" actId="26606"/>
          <ac:cxnSpMkLst>
            <pc:docMk/>
            <pc:sldMk cId="483454030" sldId="266"/>
            <ac:cxnSpMk id="16" creationId="{17FD48D2-B0A7-413D-B947-AA55AC1296D5}"/>
          </ac:cxnSpMkLst>
        </pc:cxnChg>
        <pc:cxnChg chg="add">
          <ac:chgData name="Zhang, Sarah (MLTSD)" userId="fe13cbce-955f-4681-9bed-5cc4f5899d33" providerId="ADAL" clId="{514B7B3F-6C01-4F47-8B9A-CA55378559A6}" dt="2020-05-19T19:59:34.076" v="362" actId="26606"/>
          <ac:cxnSpMkLst>
            <pc:docMk/>
            <pc:sldMk cId="483454030" sldId="266"/>
            <ac:cxnSpMk id="18" creationId="{2BE668D0-D906-4EEE-B32F-8C028624B837}"/>
          </ac:cxnSpMkLst>
        </pc:cxnChg>
        <pc:cxnChg chg="add">
          <ac:chgData name="Zhang, Sarah (MLTSD)" userId="fe13cbce-955f-4681-9bed-5cc4f5899d33" providerId="ADAL" clId="{514B7B3F-6C01-4F47-8B9A-CA55378559A6}" dt="2020-05-19T19:59:34.076" v="362" actId="26606"/>
          <ac:cxnSpMkLst>
            <pc:docMk/>
            <pc:sldMk cId="483454030" sldId="266"/>
            <ac:cxnSpMk id="20" creationId="{D1DE67A3-B8F6-4CFD-A8E0-D15200F23152}"/>
          </ac:cxnSpMkLst>
        </pc:cxnChg>
      </pc:sldChg>
      <pc:sldChg chg="modSp add">
        <pc:chgData name="Zhang, Sarah (MLTSD)" userId="fe13cbce-955f-4681-9bed-5cc4f5899d33" providerId="ADAL" clId="{514B7B3F-6C01-4F47-8B9A-CA55378559A6}" dt="2020-05-19T19:59:14.749" v="358" actId="14100"/>
        <pc:sldMkLst>
          <pc:docMk/>
          <pc:sldMk cId="3999046054" sldId="267"/>
        </pc:sldMkLst>
        <pc:spChg chg="mod">
          <ac:chgData name="Zhang, Sarah (MLTSD)" userId="fe13cbce-955f-4681-9bed-5cc4f5899d33" providerId="ADAL" clId="{514B7B3F-6C01-4F47-8B9A-CA55378559A6}" dt="2020-05-19T19:58:59.367" v="356"/>
          <ac:spMkLst>
            <pc:docMk/>
            <pc:sldMk cId="3999046054" sldId="267"/>
            <ac:spMk id="2" creationId="{29896177-DEDB-495B-9D6B-EEFA8D17C1E0}"/>
          </ac:spMkLst>
        </pc:spChg>
        <pc:spChg chg="mod">
          <ac:chgData name="Zhang, Sarah (MLTSD)" userId="fe13cbce-955f-4681-9bed-5cc4f5899d33" providerId="ADAL" clId="{514B7B3F-6C01-4F47-8B9A-CA55378559A6}" dt="2020-05-19T19:59:14.749" v="358" actId="14100"/>
          <ac:spMkLst>
            <pc:docMk/>
            <pc:sldMk cId="3999046054" sldId="267"/>
            <ac:spMk id="3" creationId="{D876107F-7C89-4E43-8C6A-ACEB956238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278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E171DE9-52DC-4DCA-ACA3-7E61ECBA8F51}" type="datetimeFigureOut">
              <a:rPr lang="en-CA" smtClean="0"/>
              <a:t>2020-05-19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219713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3851548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8540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3211747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207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137021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874258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191389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357832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71DE9-52DC-4DCA-ACA3-7E61ECBA8F51}" type="datetimeFigureOut">
              <a:rPr lang="en-CA" smtClean="0"/>
              <a:t>2020-05-19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157655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171DE9-52DC-4DCA-ACA3-7E61ECBA8F51}" type="datetimeFigureOut">
              <a:rPr lang="en-CA" smtClean="0"/>
              <a:t>2020-05-19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407302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71DE9-52DC-4DCA-ACA3-7E61ECBA8F51}" type="datetimeFigureOut">
              <a:rPr lang="en-CA" smtClean="0"/>
              <a:t>2020-05-19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398574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171DE9-52DC-4DCA-ACA3-7E61ECBA8F51}" type="datetimeFigureOut">
              <a:rPr lang="en-CA" smtClean="0"/>
              <a:t>2020-05-19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300247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1DE9-52DC-4DCA-ACA3-7E61ECBA8F51}" type="datetimeFigureOut">
              <a:rPr lang="en-CA" smtClean="0"/>
              <a:t>2020-05-19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269414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171DE9-52DC-4DCA-ACA3-7E61ECBA8F51}" type="datetimeFigureOut">
              <a:rPr lang="en-CA" smtClean="0"/>
              <a:t>2020-05-19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174487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171DE9-52DC-4DCA-ACA3-7E61ECBA8F51}" type="datetimeFigureOut">
              <a:rPr lang="en-CA" smtClean="0"/>
              <a:t>2020-05-19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1A4F5F-9162-4ACA-9F11-58BDFE1CB23A}" type="slidenum">
              <a:rPr lang="en-CA" smtClean="0"/>
              <a:t>‹#›</a:t>
            </a:fld>
            <a:endParaRPr lang="en-CA"/>
          </a:p>
        </p:txBody>
      </p:sp>
    </p:spTree>
    <p:extLst>
      <p:ext uri="{BB962C8B-B14F-4D97-AF65-F5344CB8AC3E}">
        <p14:creationId xmlns:p14="http://schemas.microsoft.com/office/powerpoint/2010/main" val="1262658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E171DE9-52DC-4DCA-ACA3-7E61ECBA8F51}" type="datetimeFigureOut">
              <a:rPr lang="en-CA" smtClean="0"/>
              <a:t>2020-05-19</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21A4F5F-9162-4ACA-9F11-58BDFE1CB23A}" type="slidenum">
              <a:rPr lang="en-CA" smtClean="0"/>
              <a:t>‹#›</a:t>
            </a:fld>
            <a:endParaRPr lang="en-CA"/>
          </a:p>
        </p:txBody>
      </p:sp>
    </p:spTree>
    <p:extLst>
      <p:ext uri="{BB962C8B-B14F-4D97-AF65-F5344CB8AC3E}">
        <p14:creationId xmlns:p14="http://schemas.microsoft.com/office/powerpoint/2010/main" val="16725298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open.toronto.ca/dataset/neighbourhoods/" TargetMode="External"/><Relationship Id="rId2" Type="http://schemas.openxmlformats.org/officeDocument/2006/relationships/hyperlink" Target="https://www.toronto.ca/city-government/data-research-maps/neighbourhoods-communities/neighbourhood-profiles/" TargetMode="External"/><Relationship Id="rId1" Type="http://schemas.openxmlformats.org/officeDocument/2006/relationships/slideLayout" Target="../slideLayouts/slideLayout3.xml"/><Relationship Id="rId5" Type="http://schemas.openxmlformats.org/officeDocument/2006/relationships/hyperlink" Target="https://developer.foursquare.com/" TargetMode="External"/><Relationship Id="rId4" Type="http://schemas.openxmlformats.org/officeDocument/2006/relationships/hyperlink" Target="https://en.wikipedia.org/wiki/List_of_city-designated_neighbourhoods_in_Toront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94F6-2F16-484D-83FE-787C9816CD1B}"/>
              </a:ext>
            </a:extLst>
          </p:cNvPr>
          <p:cNvSpPr>
            <a:spLocks noGrp="1"/>
          </p:cNvSpPr>
          <p:nvPr>
            <p:ph type="ctrTitle"/>
          </p:nvPr>
        </p:nvSpPr>
        <p:spPr>
          <a:xfrm>
            <a:off x="684212" y="685799"/>
            <a:ext cx="10047956" cy="2971801"/>
          </a:xfrm>
        </p:spPr>
        <p:txBody>
          <a:bodyPr/>
          <a:lstStyle/>
          <a:p>
            <a:r>
              <a:rPr lang="en-US" dirty="0"/>
              <a:t>The Battle of NEIGHBORHOOD</a:t>
            </a:r>
            <a:endParaRPr lang="en-CA" dirty="0"/>
          </a:p>
        </p:txBody>
      </p:sp>
      <p:sp>
        <p:nvSpPr>
          <p:cNvPr id="3" name="Subtitle 2">
            <a:extLst>
              <a:ext uri="{FF2B5EF4-FFF2-40B4-BE49-F238E27FC236}">
                <a16:creationId xmlns:a16="http://schemas.microsoft.com/office/drawing/2014/main" id="{339981FA-9F6F-4494-B6CE-F38835FE0ED9}"/>
              </a:ext>
            </a:extLst>
          </p:cNvPr>
          <p:cNvSpPr>
            <a:spLocks noGrp="1"/>
          </p:cNvSpPr>
          <p:nvPr>
            <p:ph type="subTitle" idx="1"/>
          </p:nvPr>
        </p:nvSpPr>
        <p:spPr>
          <a:xfrm>
            <a:off x="684212" y="3843868"/>
            <a:ext cx="6400800" cy="583754"/>
          </a:xfrm>
        </p:spPr>
        <p:txBody>
          <a:bodyPr/>
          <a:lstStyle/>
          <a:p>
            <a:r>
              <a:rPr lang="en-US" dirty="0"/>
              <a:t>Coursera Capstone Project</a:t>
            </a:r>
            <a:endParaRPr lang="en-CA" dirty="0"/>
          </a:p>
        </p:txBody>
      </p:sp>
    </p:spTree>
    <p:extLst>
      <p:ext uri="{BB962C8B-B14F-4D97-AF65-F5344CB8AC3E}">
        <p14:creationId xmlns:p14="http://schemas.microsoft.com/office/powerpoint/2010/main" val="289665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7435364" y="292576"/>
            <a:ext cx="3971902" cy="912812"/>
          </a:xfrm>
        </p:spPr>
        <p:txBody>
          <a:bodyPr vert="horz" lIns="91440" tIns="45720" rIns="91440" bIns="45720" rtlCol="0" anchor="b">
            <a:normAutofit/>
          </a:bodyPr>
          <a:lstStyle/>
          <a:p>
            <a:r>
              <a:rPr lang="en-US" sz="4800" b="1" dirty="0">
                <a:solidFill>
                  <a:srgbClr val="FFFFFF"/>
                </a:solidFill>
              </a:rPr>
              <a:t>Results</a:t>
            </a:r>
            <a:endParaRPr lang="en-US" sz="4800" dirty="0">
              <a:solidFill>
                <a:srgbClr val="FFFFFF"/>
              </a:solidFill>
            </a:endParaRPr>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7546441" y="1374136"/>
            <a:ext cx="4225165" cy="4533424"/>
          </a:xfrm>
        </p:spPr>
        <p:txBody>
          <a:bodyPr vert="horz" lIns="91440" tIns="45720" rIns="91440" bIns="45720" rtlCol="0" anchor="t">
            <a:normAutofit lnSpcReduction="10000"/>
          </a:bodyPr>
          <a:lstStyle/>
          <a:p>
            <a:r>
              <a:rPr lang="en-US" sz="2100" b="1" i="1" dirty="0">
                <a:solidFill>
                  <a:srgbClr val="0F496F"/>
                </a:solidFill>
              </a:rPr>
              <a:t>Census Data</a:t>
            </a:r>
          </a:p>
          <a:p>
            <a:r>
              <a:rPr lang="en-CA" sz="1600" dirty="0">
                <a:solidFill>
                  <a:srgbClr val="0F496F"/>
                </a:solidFill>
              </a:rPr>
              <a:t>Even though most of the neighborhoods in Etobicoke are in the same cluster as of neighborhoods in Downtown Toronto, the venues within the two Borough are different. However, they do have same level of similarities as well</a:t>
            </a:r>
          </a:p>
          <a:p>
            <a:r>
              <a:rPr lang="en-CA" sz="1600" dirty="0">
                <a:solidFill>
                  <a:srgbClr val="0F496F"/>
                </a:solidFill>
              </a:rPr>
              <a:t>Most common venues in Downtown Toronto are cafes and restaurants and Parks. Parks and restaurants are also a common venue in Etobicoke area.</a:t>
            </a:r>
          </a:p>
          <a:p>
            <a:r>
              <a:rPr lang="en-CA" sz="1600" dirty="0">
                <a:solidFill>
                  <a:srgbClr val="0F496F"/>
                </a:solidFill>
              </a:rPr>
              <a:t>Although restaurant is a common venue in both Borough, the cuisines might be very different, and further research need to be done on that. On the other hand, Etobicoke area has some hardware stores that Downtown doesn't have</a:t>
            </a:r>
            <a:endParaRPr lang="en-US" sz="1600" dirty="0">
              <a:solidFill>
                <a:srgbClr val="0F496F"/>
              </a:solidFill>
            </a:endParaRPr>
          </a:p>
        </p:txBody>
      </p:sp>
      <p:sp useBgFill="1">
        <p:nvSpPr>
          <p:cNvPr id="24"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9B871FA-FBD6-42E4-B048-A89ADBB2D45E}"/>
              </a:ext>
            </a:extLst>
          </p:cNvPr>
          <p:cNvPicPr/>
          <p:nvPr/>
        </p:nvPicPr>
        <p:blipFill>
          <a:blip r:embed="rId2"/>
          <a:stretch>
            <a:fillRect/>
          </a:stretch>
        </p:blipFill>
        <p:spPr>
          <a:xfrm>
            <a:off x="934105" y="2042106"/>
            <a:ext cx="5996084" cy="2497810"/>
          </a:xfrm>
          <a:prstGeom prst="rect">
            <a:avLst/>
          </a:prstGeom>
        </p:spPr>
      </p:pic>
      <p:grpSp>
        <p:nvGrpSpPr>
          <p:cNvPr id="26" name="Group 25">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34540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Conclusion</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668379"/>
            <a:ext cx="9630860" cy="4756484"/>
          </a:xfrm>
        </p:spPr>
        <p:txBody>
          <a:bodyPr>
            <a:noAutofit/>
          </a:bodyPr>
          <a:lstStyle/>
          <a:p>
            <a:pPr marL="285750" indent="-285750">
              <a:buFontTx/>
              <a:buChar char="-"/>
            </a:pPr>
            <a:r>
              <a:rPr lang="en-CA" dirty="0"/>
              <a:t>To sum up, the analysis above would support my moving decision from Etobicoke to Downtown Toronto.</a:t>
            </a:r>
          </a:p>
          <a:p>
            <a:pPr marL="285750" indent="-285750">
              <a:buFontTx/>
              <a:buChar char="-"/>
            </a:pPr>
            <a:r>
              <a:rPr lang="en-CA" dirty="0"/>
              <a:t>From the population census perspective, Downtown Toronto has far more people with higher education, and more young people from age 25 to 40. The household income in Downtown is also a lot higher than in Etobicoke. However, the overall population in Downtown is higher than Etobicoke, so I may feel crowd if moving to Downtown.</a:t>
            </a:r>
          </a:p>
          <a:p>
            <a:pPr marL="285750" indent="-285750">
              <a:buFontTx/>
              <a:buChar char="-"/>
            </a:pPr>
            <a:r>
              <a:rPr lang="en-CA" dirty="0"/>
              <a:t>From the venue’s perspective, Downtown has more cafes and restaurants than the area I live.</a:t>
            </a:r>
          </a:p>
          <a:p>
            <a:pPr marL="285750" indent="-285750">
              <a:buFontTx/>
              <a:buChar char="-"/>
            </a:pPr>
            <a:r>
              <a:rPr lang="en-CA" dirty="0"/>
              <a:t>Overall, Downtown is more suitable for young professionals or people looking for more social life and likes the busy part of the city.</a:t>
            </a:r>
          </a:p>
        </p:txBody>
      </p:sp>
    </p:spTree>
    <p:extLst>
      <p:ext uri="{BB962C8B-B14F-4D97-AF65-F5344CB8AC3E}">
        <p14:creationId xmlns:p14="http://schemas.microsoft.com/office/powerpoint/2010/main" val="399904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Introduction/Business Problem</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668379"/>
            <a:ext cx="8534400" cy="4443663"/>
          </a:xfrm>
        </p:spPr>
        <p:txBody>
          <a:bodyPr>
            <a:normAutofit/>
          </a:bodyPr>
          <a:lstStyle/>
          <a:p>
            <a:pPr marL="285750" indent="-285750">
              <a:buFontTx/>
              <a:buChar char="-"/>
            </a:pPr>
            <a:r>
              <a:rPr lang="en-US" sz="2000" dirty="0"/>
              <a:t>Moving decision from West of Toronto to Downtown Toronto</a:t>
            </a:r>
          </a:p>
          <a:p>
            <a:pPr marL="285750" indent="-285750">
              <a:buFontTx/>
              <a:buChar char="-"/>
            </a:pPr>
            <a:r>
              <a:rPr lang="en-CA" sz="2000" dirty="0"/>
              <a:t>Areas that I'm interested needs to meet the following criteria:</a:t>
            </a:r>
          </a:p>
          <a:p>
            <a:pPr marL="742950" lvl="1" indent="-285750">
              <a:buFont typeface="Arial" panose="020B0604020202020204" pitchFamily="34" charset="0"/>
              <a:buChar char="•"/>
            </a:pPr>
            <a:r>
              <a:rPr lang="en-CA" sz="2000" dirty="0"/>
              <a:t>A neighborhood with an average to above average total population</a:t>
            </a:r>
          </a:p>
          <a:p>
            <a:pPr marL="742950" lvl="1" indent="-285750">
              <a:buFont typeface="Arial" panose="020B0604020202020204" pitchFamily="34" charset="0"/>
              <a:buChar char="•"/>
            </a:pPr>
            <a:r>
              <a:rPr lang="en-CA" sz="2000" dirty="0"/>
              <a:t>Above average populations of 25–40-year-old male and female professionals</a:t>
            </a:r>
          </a:p>
          <a:p>
            <a:pPr marL="742950" lvl="1" indent="-285750">
              <a:buFont typeface="Arial" panose="020B0604020202020204" pitchFamily="34" charset="0"/>
              <a:buChar char="•"/>
            </a:pPr>
            <a:r>
              <a:rPr lang="en-CA" sz="2000" dirty="0"/>
              <a:t>A high concentration of the population having secondary education</a:t>
            </a:r>
          </a:p>
          <a:p>
            <a:pPr marL="742950" lvl="1" indent="-285750">
              <a:buFont typeface="Arial" panose="020B0604020202020204" pitchFamily="34" charset="0"/>
              <a:buChar char="•"/>
            </a:pPr>
            <a:r>
              <a:rPr lang="en-CA" sz="2000" dirty="0"/>
              <a:t>Average to above average median net household incomes</a:t>
            </a:r>
          </a:p>
          <a:p>
            <a:pPr marL="285750" indent="-285750">
              <a:buFontTx/>
              <a:buChar char="-"/>
            </a:pPr>
            <a:endParaRPr lang="en-CA" sz="2000" dirty="0"/>
          </a:p>
        </p:txBody>
      </p:sp>
    </p:spTree>
    <p:extLst>
      <p:ext uri="{BB962C8B-B14F-4D97-AF65-F5344CB8AC3E}">
        <p14:creationId xmlns:p14="http://schemas.microsoft.com/office/powerpoint/2010/main" val="96578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Data</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668379"/>
            <a:ext cx="8534400" cy="2021305"/>
          </a:xfrm>
        </p:spPr>
        <p:txBody>
          <a:bodyPr>
            <a:normAutofit/>
          </a:bodyPr>
          <a:lstStyle/>
          <a:p>
            <a:pPr marL="285750" indent="-285750">
              <a:buFontTx/>
              <a:buChar char="-"/>
            </a:pPr>
            <a:r>
              <a:rPr lang="en-CA" u="sng" dirty="0">
                <a:hlinkClick r:id="rId2"/>
              </a:rPr>
              <a:t>City of Toronto Neighborhood</a:t>
            </a:r>
            <a:endParaRPr lang="en-CA" u="sng" dirty="0"/>
          </a:p>
          <a:p>
            <a:pPr marL="285750" indent="-285750">
              <a:buFontTx/>
              <a:buChar char="-"/>
            </a:pPr>
            <a:r>
              <a:rPr lang="en-CA" u="sng" dirty="0">
                <a:hlinkClick r:id="rId3"/>
              </a:rPr>
              <a:t>City of Toronto Neighborhood Shapes</a:t>
            </a:r>
            <a:endParaRPr lang="en-CA" u="sng" dirty="0"/>
          </a:p>
          <a:p>
            <a:pPr marL="285750" indent="-285750">
              <a:buFontTx/>
              <a:buChar char="-"/>
            </a:pPr>
            <a:r>
              <a:rPr lang="en-CA" u="sng" dirty="0">
                <a:hlinkClick r:id="rId4"/>
              </a:rPr>
              <a:t>Wikipedia for Toronto Neighborhood Borough Designation</a:t>
            </a:r>
            <a:endParaRPr lang="en-CA" u="sng" dirty="0"/>
          </a:p>
          <a:p>
            <a:pPr marL="285750" indent="-285750">
              <a:buFontTx/>
              <a:buChar char="-"/>
            </a:pPr>
            <a:r>
              <a:rPr lang="en-CA" u="sng" dirty="0">
                <a:hlinkClick r:id="rId5"/>
              </a:rPr>
              <a:t>Foursquare API</a:t>
            </a:r>
            <a:endParaRPr lang="en-CA" sz="2000" dirty="0"/>
          </a:p>
        </p:txBody>
      </p:sp>
    </p:spTree>
    <p:extLst>
      <p:ext uri="{BB962C8B-B14F-4D97-AF65-F5344CB8AC3E}">
        <p14:creationId xmlns:p14="http://schemas.microsoft.com/office/powerpoint/2010/main" val="141658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METHODOLOGY</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668379"/>
            <a:ext cx="8534400" cy="4756484"/>
          </a:xfrm>
        </p:spPr>
        <p:txBody>
          <a:bodyPr>
            <a:noAutofit/>
          </a:bodyPr>
          <a:lstStyle/>
          <a:p>
            <a:pPr marL="285750" indent="-285750">
              <a:buFontTx/>
              <a:buChar char="-"/>
            </a:pPr>
            <a:r>
              <a:rPr lang="en-CA" dirty="0"/>
              <a:t>Pandas – Library for Data Analysis</a:t>
            </a:r>
          </a:p>
          <a:p>
            <a:pPr marL="285750" indent="-285750">
              <a:buFontTx/>
              <a:buChar char="-"/>
            </a:pPr>
            <a:r>
              <a:rPr lang="en-CA" dirty="0" err="1"/>
              <a:t>Numpy</a:t>
            </a:r>
            <a:r>
              <a:rPr lang="en-CA" dirty="0"/>
              <a:t> – Library to handle data/venues</a:t>
            </a:r>
          </a:p>
          <a:p>
            <a:pPr marL="285750" indent="-285750">
              <a:buFontTx/>
              <a:buChar char="-"/>
            </a:pPr>
            <a:r>
              <a:rPr lang="en-CA" dirty="0"/>
              <a:t>JSON – Library to handle JSON FILES</a:t>
            </a:r>
          </a:p>
          <a:p>
            <a:pPr marL="285750" indent="-285750">
              <a:buFontTx/>
              <a:buChar char="-"/>
            </a:pPr>
            <a:r>
              <a:rPr lang="en-CA" dirty="0" err="1"/>
              <a:t>Geopy</a:t>
            </a:r>
            <a:r>
              <a:rPr lang="en-CA" dirty="0"/>
              <a:t> – To retrieve Location Data</a:t>
            </a:r>
          </a:p>
          <a:p>
            <a:pPr marL="285750" indent="-285750">
              <a:buFontTx/>
              <a:buChar char="-"/>
            </a:pPr>
            <a:r>
              <a:rPr lang="en-CA" dirty="0"/>
              <a:t>Requests – Library to handle http requests</a:t>
            </a:r>
          </a:p>
          <a:p>
            <a:pPr marL="285750" indent="-285750">
              <a:buFontTx/>
              <a:buChar char="-"/>
            </a:pPr>
            <a:r>
              <a:rPr lang="en-CA" dirty="0"/>
              <a:t>Matplotlib – Python Plotting </a:t>
            </a:r>
            <a:r>
              <a:rPr lang="en-CA" dirty="0" err="1"/>
              <a:t>Modele</a:t>
            </a:r>
            <a:endParaRPr lang="en-CA" dirty="0"/>
          </a:p>
          <a:p>
            <a:pPr marL="285750" indent="-285750">
              <a:buFontTx/>
              <a:buChar char="-"/>
            </a:pPr>
            <a:r>
              <a:rPr lang="en-CA" dirty="0" err="1"/>
              <a:t>Sklearn</a:t>
            </a:r>
            <a:r>
              <a:rPr lang="en-CA" dirty="0"/>
              <a:t> – Python machine learning Library</a:t>
            </a:r>
          </a:p>
          <a:p>
            <a:pPr marL="285750" indent="-285750">
              <a:buFontTx/>
              <a:buChar char="-"/>
            </a:pPr>
            <a:r>
              <a:rPr lang="en-CA" dirty="0"/>
              <a:t>Folium – Map rendering Library</a:t>
            </a:r>
          </a:p>
          <a:p>
            <a:pPr marL="285750" indent="-285750">
              <a:buFontTx/>
              <a:buChar char="-"/>
            </a:pPr>
            <a:r>
              <a:rPr lang="en-CA" dirty="0"/>
              <a:t>Beautiful Soup - Python package for parsing HTML and XML documents</a:t>
            </a:r>
          </a:p>
          <a:p>
            <a:pPr marL="285750" indent="-285750">
              <a:buFontTx/>
              <a:buChar char="-"/>
            </a:pPr>
            <a:r>
              <a:rPr lang="en-CA" dirty="0"/>
              <a:t>Foursquare API </a:t>
            </a:r>
          </a:p>
        </p:txBody>
      </p:sp>
    </p:spTree>
    <p:extLst>
      <p:ext uri="{BB962C8B-B14F-4D97-AF65-F5344CB8AC3E}">
        <p14:creationId xmlns:p14="http://schemas.microsoft.com/office/powerpoint/2010/main" val="63202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analysis</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353080"/>
            <a:ext cx="11202986" cy="630600"/>
          </a:xfrm>
        </p:spPr>
        <p:txBody>
          <a:bodyPr>
            <a:noAutofit/>
          </a:bodyPr>
          <a:lstStyle/>
          <a:p>
            <a:r>
              <a:rPr lang="en-CA" b="1" i="1" dirty="0"/>
              <a:t>2016 Census Data - </a:t>
            </a:r>
            <a:r>
              <a:rPr lang="en-CA" dirty="0"/>
              <a:t>Data was pulled into from the City of Toronto Neighborhoods Profile Census CSV File to create a dataframe.</a:t>
            </a:r>
            <a:endParaRPr lang="en-CA" u="sng" dirty="0"/>
          </a:p>
        </p:txBody>
      </p:sp>
      <p:pic>
        <p:nvPicPr>
          <p:cNvPr id="4" name="Picture 3">
            <a:extLst>
              <a:ext uri="{FF2B5EF4-FFF2-40B4-BE49-F238E27FC236}">
                <a16:creationId xmlns:a16="http://schemas.microsoft.com/office/drawing/2014/main" id="{2E109350-7C98-4561-9F3F-D7B17AEAE7C9}"/>
              </a:ext>
            </a:extLst>
          </p:cNvPr>
          <p:cNvPicPr/>
          <p:nvPr/>
        </p:nvPicPr>
        <p:blipFill>
          <a:blip r:embed="rId2"/>
          <a:stretch>
            <a:fillRect/>
          </a:stretch>
        </p:blipFill>
        <p:spPr>
          <a:xfrm>
            <a:off x="1826794" y="2273023"/>
            <a:ext cx="8538411" cy="4046304"/>
          </a:xfrm>
          <a:prstGeom prst="rect">
            <a:avLst/>
          </a:prstGeom>
        </p:spPr>
      </p:pic>
    </p:spTree>
    <p:extLst>
      <p:ext uri="{BB962C8B-B14F-4D97-AF65-F5344CB8AC3E}">
        <p14:creationId xmlns:p14="http://schemas.microsoft.com/office/powerpoint/2010/main" val="339165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analysis</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353080"/>
            <a:ext cx="11202986" cy="630600"/>
          </a:xfrm>
        </p:spPr>
        <p:txBody>
          <a:bodyPr>
            <a:noAutofit/>
          </a:bodyPr>
          <a:lstStyle/>
          <a:p>
            <a:r>
              <a:rPr lang="en-CA" b="1" i="1" dirty="0"/>
              <a:t>Wikipedia data - neighborhoods with boroughs - </a:t>
            </a:r>
            <a:r>
              <a:rPr lang="en-CA" dirty="0"/>
              <a:t>Wikipedia page for Toronto Neighborhood Borough Designations is scraped using Beautiful Soup</a:t>
            </a:r>
            <a:endParaRPr lang="en-CA" u="sng" dirty="0"/>
          </a:p>
        </p:txBody>
      </p:sp>
      <p:pic>
        <p:nvPicPr>
          <p:cNvPr id="4" name="Picture 3">
            <a:extLst>
              <a:ext uri="{FF2B5EF4-FFF2-40B4-BE49-F238E27FC236}">
                <a16:creationId xmlns:a16="http://schemas.microsoft.com/office/drawing/2014/main" id="{2E109350-7C98-4561-9F3F-D7B17AEAE7C9}"/>
              </a:ext>
            </a:extLst>
          </p:cNvPr>
          <p:cNvPicPr/>
          <p:nvPr/>
        </p:nvPicPr>
        <p:blipFill>
          <a:blip r:embed="rId2"/>
          <a:stretch>
            <a:fillRect/>
          </a:stretch>
        </p:blipFill>
        <p:spPr>
          <a:xfrm>
            <a:off x="1826794" y="2273023"/>
            <a:ext cx="8538411" cy="4046304"/>
          </a:xfrm>
          <a:prstGeom prst="rect">
            <a:avLst/>
          </a:prstGeom>
        </p:spPr>
      </p:pic>
    </p:spTree>
    <p:extLst>
      <p:ext uri="{BB962C8B-B14F-4D97-AF65-F5344CB8AC3E}">
        <p14:creationId xmlns:p14="http://schemas.microsoft.com/office/powerpoint/2010/main" val="2408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analysis</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353080"/>
            <a:ext cx="11202986" cy="299257"/>
          </a:xfrm>
        </p:spPr>
        <p:txBody>
          <a:bodyPr>
            <a:noAutofit/>
          </a:bodyPr>
          <a:lstStyle/>
          <a:p>
            <a:r>
              <a:rPr lang="en-CA" b="1" i="1" dirty="0"/>
              <a:t>Map of Toronto Neighborhoods</a:t>
            </a:r>
            <a:endParaRPr lang="en-CA" b="1" u="sng" dirty="0"/>
          </a:p>
        </p:txBody>
      </p:sp>
      <p:pic>
        <p:nvPicPr>
          <p:cNvPr id="5" name="Picture 4">
            <a:extLst>
              <a:ext uri="{FF2B5EF4-FFF2-40B4-BE49-F238E27FC236}">
                <a16:creationId xmlns:a16="http://schemas.microsoft.com/office/drawing/2014/main" id="{EEE89708-C766-4ACE-AE26-EA8E91B6A98E}"/>
              </a:ext>
            </a:extLst>
          </p:cNvPr>
          <p:cNvPicPr/>
          <p:nvPr/>
        </p:nvPicPr>
        <p:blipFill>
          <a:blip r:embed="rId2"/>
          <a:stretch>
            <a:fillRect/>
          </a:stretch>
        </p:blipFill>
        <p:spPr>
          <a:xfrm>
            <a:off x="684213" y="2154656"/>
            <a:ext cx="7189587" cy="4406566"/>
          </a:xfrm>
          <a:prstGeom prst="rect">
            <a:avLst/>
          </a:prstGeom>
        </p:spPr>
      </p:pic>
    </p:spTree>
    <p:extLst>
      <p:ext uri="{BB962C8B-B14F-4D97-AF65-F5344CB8AC3E}">
        <p14:creationId xmlns:p14="http://schemas.microsoft.com/office/powerpoint/2010/main" val="131642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analysis</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353080"/>
            <a:ext cx="11202986" cy="427594"/>
          </a:xfrm>
        </p:spPr>
        <p:txBody>
          <a:bodyPr>
            <a:noAutofit/>
          </a:bodyPr>
          <a:lstStyle/>
          <a:p>
            <a:r>
              <a:rPr lang="en-CA" i="1" dirty="0"/>
              <a:t>Using Foursquare API to analyze Neighborhoods in Downtown Toronto and Etobicoke</a:t>
            </a:r>
            <a:endParaRPr lang="en-CA" dirty="0"/>
          </a:p>
        </p:txBody>
      </p:sp>
      <p:pic>
        <p:nvPicPr>
          <p:cNvPr id="5" name="Picture 4">
            <a:extLst>
              <a:ext uri="{FF2B5EF4-FFF2-40B4-BE49-F238E27FC236}">
                <a16:creationId xmlns:a16="http://schemas.microsoft.com/office/drawing/2014/main" id="{141BE02B-13E2-4984-8F53-944D4BEAC366}"/>
              </a:ext>
            </a:extLst>
          </p:cNvPr>
          <p:cNvPicPr/>
          <p:nvPr/>
        </p:nvPicPr>
        <p:blipFill>
          <a:blip r:embed="rId2"/>
          <a:stretch>
            <a:fillRect/>
          </a:stretch>
        </p:blipFill>
        <p:spPr>
          <a:xfrm>
            <a:off x="112296" y="2372144"/>
            <a:ext cx="5860966" cy="2485941"/>
          </a:xfrm>
          <a:prstGeom prst="rect">
            <a:avLst/>
          </a:prstGeom>
        </p:spPr>
      </p:pic>
      <p:pic>
        <p:nvPicPr>
          <p:cNvPr id="6" name="Picture 5">
            <a:extLst>
              <a:ext uri="{FF2B5EF4-FFF2-40B4-BE49-F238E27FC236}">
                <a16:creationId xmlns:a16="http://schemas.microsoft.com/office/drawing/2014/main" id="{B7662B90-3C95-443A-B09A-D47B20AD0252}"/>
              </a:ext>
            </a:extLst>
          </p:cNvPr>
          <p:cNvPicPr/>
          <p:nvPr/>
        </p:nvPicPr>
        <p:blipFill>
          <a:blip r:embed="rId3"/>
          <a:stretch>
            <a:fillRect/>
          </a:stretch>
        </p:blipFill>
        <p:spPr>
          <a:xfrm>
            <a:off x="6012993" y="2372144"/>
            <a:ext cx="6096000" cy="3009983"/>
          </a:xfrm>
          <a:prstGeom prst="rect">
            <a:avLst/>
          </a:prstGeom>
        </p:spPr>
      </p:pic>
    </p:spTree>
    <p:extLst>
      <p:ext uri="{BB962C8B-B14F-4D97-AF65-F5344CB8AC3E}">
        <p14:creationId xmlns:p14="http://schemas.microsoft.com/office/powerpoint/2010/main" val="299658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177-DEDB-495B-9D6B-EEFA8D17C1E0}"/>
              </a:ext>
            </a:extLst>
          </p:cNvPr>
          <p:cNvSpPr>
            <a:spLocks noGrp="1"/>
          </p:cNvSpPr>
          <p:nvPr>
            <p:ph type="title"/>
          </p:nvPr>
        </p:nvSpPr>
        <p:spPr>
          <a:xfrm>
            <a:off x="684213" y="433137"/>
            <a:ext cx="8534401" cy="630600"/>
          </a:xfrm>
        </p:spPr>
        <p:txBody>
          <a:bodyPr>
            <a:normAutofit fontScale="90000"/>
          </a:bodyPr>
          <a:lstStyle/>
          <a:p>
            <a:r>
              <a:rPr lang="en-CA" b="1" dirty="0"/>
              <a:t>Results</a:t>
            </a:r>
            <a:endParaRPr lang="en-CA" dirty="0"/>
          </a:p>
        </p:txBody>
      </p:sp>
      <p:sp>
        <p:nvSpPr>
          <p:cNvPr id="3" name="Text Placeholder 2">
            <a:extLst>
              <a:ext uri="{FF2B5EF4-FFF2-40B4-BE49-F238E27FC236}">
                <a16:creationId xmlns:a16="http://schemas.microsoft.com/office/drawing/2014/main" id="{D876107F-7C89-4E43-8C6A-ACEB95623814}"/>
              </a:ext>
            </a:extLst>
          </p:cNvPr>
          <p:cNvSpPr>
            <a:spLocks noGrp="1"/>
          </p:cNvSpPr>
          <p:nvPr>
            <p:ph type="body" idx="1"/>
          </p:nvPr>
        </p:nvSpPr>
        <p:spPr>
          <a:xfrm>
            <a:off x="684214" y="1353080"/>
            <a:ext cx="11202986" cy="443636"/>
          </a:xfrm>
        </p:spPr>
        <p:txBody>
          <a:bodyPr>
            <a:noAutofit/>
          </a:bodyPr>
          <a:lstStyle/>
          <a:p>
            <a:r>
              <a:rPr lang="en-CA" b="1" i="1" dirty="0"/>
              <a:t>Clustering the Neighborhoods</a:t>
            </a:r>
            <a:endParaRPr lang="en-CA" u="sng" dirty="0"/>
          </a:p>
        </p:txBody>
      </p:sp>
      <p:pic>
        <p:nvPicPr>
          <p:cNvPr id="5" name="Picture 4">
            <a:extLst>
              <a:ext uri="{FF2B5EF4-FFF2-40B4-BE49-F238E27FC236}">
                <a16:creationId xmlns:a16="http://schemas.microsoft.com/office/drawing/2014/main" id="{A8952B34-31BA-4089-B752-D729F12CDAD7}"/>
              </a:ext>
            </a:extLst>
          </p:cNvPr>
          <p:cNvPicPr/>
          <p:nvPr/>
        </p:nvPicPr>
        <p:blipFill>
          <a:blip r:embed="rId2"/>
          <a:stretch>
            <a:fillRect/>
          </a:stretch>
        </p:blipFill>
        <p:spPr>
          <a:xfrm>
            <a:off x="684213" y="1796716"/>
            <a:ext cx="5909092" cy="3449052"/>
          </a:xfrm>
          <a:prstGeom prst="rect">
            <a:avLst/>
          </a:prstGeom>
        </p:spPr>
      </p:pic>
      <p:pic>
        <p:nvPicPr>
          <p:cNvPr id="6" name="Picture 5">
            <a:extLst>
              <a:ext uri="{FF2B5EF4-FFF2-40B4-BE49-F238E27FC236}">
                <a16:creationId xmlns:a16="http://schemas.microsoft.com/office/drawing/2014/main" id="{E01D939D-E8C7-4387-B49F-93772E23ED67}"/>
              </a:ext>
            </a:extLst>
          </p:cNvPr>
          <p:cNvPicPr>
            <a:picLocks noChangeAspect="1"/>
          </p:cNvPicPr>
          <p:nvPr/>
        </p:nvPicPr>
        <p:blipFill>
          <a:blip r:embed="rId3"/>
          <a:stretch>
            <a:fillRect/>
          </a:stretch>
        </p:blipFill>
        <p:spPr>
          <a:xfrm>
            <a:off x="7078044" y="2270070"/>
            <a:ext cx="4429743" cy="2791215"/>
          </a:xfrm>
          <a:prstGeom prst="rect">
            <a:avLst/>
          </a:prstGeom>
        </p:spPr>
      </p:pic>
    </p:spTree>
    <p:extLst>
      <p:ext uri="{BB962C8B-B14F-4D97-AF65-F5344CB8AC3E}">
        <p14:creationId xmlns:p14="http://schemas.microsoft.com/office/powerpoint/2010/main" val="8630681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26</TotalTime>
  <Words>437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The Battle of NEIGHBORHOOD</vt:lpstr>
      <vt:lpstr>Introduction/Business Problem</vt:lpstr>
      <vt:lpstr>Data</vt:lpstr>
      <vt:lpstr>METHODOLOGY</vt:lpstr>
      <vt:lpstr>analysis</vt:lpstr>
      <vt:lpstr>analysis</vt:lpstr>
      <vt:lpstr>analysis</vt:lpstr>
      <vt:lpstr>analysis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Zhang, Sarah (MLTSD)</dc:creator>
  <cp:lastModifiedBy>Zhang, Sarah (MLTSD)</cp:lastModifiedBy>
  <cp:revision>1</cp:revision>
  <dcterms:created xsi:type="dcterms:W3CDTF">2020-05-19T19:59:33Z</dcterms:created>
  <dcterms:modified xsi:type="dcterms:W3CDTF">2020-05-19T20:25:49Z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Sarah.Zhang@ontario.ca</vt:lpwstr>
  </property>
  <property fmtid="{D5CDD505-2E9C-101B-9397-08002B2CF9AE}" pid="5" name="MSIP_Label_034a106e-6316-442c-ad35-738afd673d2b_SetDate">
    <vt:lpwstr>2020-05-19T20:25:48.7625138Z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f7873dd3-c19a-4561-8467-83025c463bd8</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