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260" r:id="rId4"/>
    <p:sldId id="261" r:id="rId5"/>
    <p:sldId id="263" r:id="rId6"/>
    <p:sldId id="264" r:id="rId7"/>
    <p:sldId id="275" r:id="rId8"/>
    <p:sldId id="274" r:id="rId9"/>
    <p:sldId id="262" r:id="rId10"/>
    <p:sldId id="273" r:id="rId11"/>
    <p:sldId id="257" r:id="rId12"/>
    <p:sldId id="278" r:id="rId13"/>
    <p:sldId id="281" r:id="rId14"/>
    <p:sldId id="282" r:id="rId15"/>
    <p:sldId id="283" r:id="rId16"/>
    <p:sldId id="285" r:id="rId17"/>
    <p:sldId id="277" r:id="rId18"/>
    <p:sldId id="286" r:id="rId19"/>
    <p:sldId id="287" r:id="rId20"/>
    <p:sldId id="279" r:id="rId21"/>
    <p:sldId id="289" r:id="rId22"/>
    <p:sldId id="265" r:id="rId23"/>
    <p:sldId id="288" r:id="rId24"/>
    <p:sldId id="266" r:id="rId25"/>
    <p:sldId id="267" r:id="rId26"/>
    <p:sldId id="268" r:id="rId27"/>
    <p:sldId id="269" r:id="rId28"/>
    <p:sldId id="270" r:id="rId29"/>
    <p:sldId id="271" r:id="rId30"/>
    <p:sldId id="272"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94" d="100"/>
          <a:sy n="94" d="100"/>
        </p:scale>
        <p:origin x="4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EA5C8-1337-4B33-B42C-838C023260F0}" type="datetimeFigureOut">
              <a:rPr lang="ko-KR" altLang="en-US" smtClean="0"/>
              <a:t>2024-09-10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B8A7B-3134-48AD-9E78-3AE98D0763CA}" type="slidenum">
              <a:rPr lang="ko-KR" altLang="en-US" smtClean="0"/>
              <a:t>‹#›</a:t>
            </a:fld>
            <a:endParaRPr lang="ko-KR" altLang="en-US"/>
          </a:p>
        </p:txBody>
      </p:sp>
    </p:spTree>
    <p:extLst>
      <p:ext uri="{BB962C8B-B14F-4D97-AF65-F5344CB8AC3E}">
        <p14:creationId xmlns:p14="http://schemas.microsoft.com/office/powerpoint/2010/main" val="358240910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C62B8A7B-3134-48AD-9E78-3AE98D0763CA}" type="slidenum">
              <a:rPr lang="ko-KR" altLang="en-US" smtClean="0"/>
              <a:t>6</a:t>
            </a:fld>
            <a:endParaRPr lang="ko-KR" altLang="en-US"/>
          </a:p>
        </p:txBody>
      </p:sp>
    </p:spTree>
    <p:extLst>
      <p:ext uri="{BB962C8B-B14F-4D97-AF65-F5344CB8AC3E}">
        <p14:creationId xmlns:p14="http://schemas.microsoft.com/office/powerpoint/2010/main" val="424833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C62B8A7B-3134-48AD-9E78-3AE98D0763CA}" type="slidenum">
              <a:rPr lang="ko-KR" altLang="en-US" smtClean="0"/>
              <a:t>8</a:t>
            </a:fld>
            <a:endParaRPr lang="ko-KR" altLang="en-US"/>
          </a:p>
        </p:txBody>
      </p:sp>
    </p:spTree>
    <p:extLst>
      <p:ext uri="{BB962C8B-B14F-4D97-AF65-F5344CB8AC3E}">
        <p14:creationId xmlns:p14="http://schemas.microsoft.com/office/powerpoint/2010/main" val="254532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3E39CE-2D96-F9D7-2E37-9B49C1E5042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dirty="0"/>
              <a:t>마스터 제목 스타일 편집</a:t>
            </a:r>
          </a:p>
        </p:txBody>
      </p:sp>
      <p:sp>
        <p:nvSpPr>
          <p:cNvPr id="3" name="부제목 2">
            <a:extLst>
              <a:ext uri="{FF2B5EF4-FFF2-40B4-BE49-F238E27FC236}">
                <a16:creationId xmlns:a16="http://schemas.microsoft.com/office/drawing/2014/main" id="{BDC00E58-5416-8D04-EC68-3524420674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1E7FA5A-F50F-F16E-48E6-73308197B918}"/>
              </a:ext>
            </a:extLst>
          </p:cNvPr>
          <p:cNvSpPr>
            <a:spLocks noGrp="1"/>
          </p:cNvSpPr>
          <p:nvPr>
            <p:ph type="dt" sz="half" idx="10"/>
          </p:nvPr>
        </p:nvSpPr>
        <p:spPr/>
        <p:txBody>
          <a:bodyPr/>
          <a:lstStyle/>
          <a:p>
            <a:fld id="{FF93D4B8-4F90-484C-8555-53C5354DF983}" type="datetimeFigureOut">
              <a:rPr lang="ko-KR" altLang="en-US" smtClean="0"/>
              <a:t>2024-09-10</a:t>
            </a:fld>
            <a:endParaRPr lang="ko-KR" altLang="en-US"/>
          </a:p>
        </p:txBody>
      </p:sp>
      <p:sp>
        <p:nvSpPr>
          <p:cNvPr id="5" name="바닥글 개체 틀 4">
            <a:extLst>
              <a:ext uri="{FF2B5EF4-FFF2-40B4-BE49-F238E27FC236}">
                <a16:creationId xmlns:a16="http://schemas.microsoft.com/office/drawing/2014/main" id="{DBA05F34-1152-BC4D-B93C-B47ADEBE1F6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2D91504-B473-F12F-A115-0246F8D5F6B2}"/>
              </a:ext>
            </a:extLst>
          </p:cNvPr>
          <p:cNvSpPr>
            <a:spLocks noGrp="1"/>
          </p:cNvSpPr>
          <p:nvPr>
            <p:ph type="sldNum" sz="quarter" idx="12"/>
          </p:nvPr>
        </p:nvSpPr>
        <p:spPr/>
        <p:txBody>
          <a:bodyPr/>
          <a:lstStyle/>
          <a:p>
            <a:fld id="{96AE6713-D172-4B28-874F-6288CECBECCC}" type="slidenum">
              <a:rPr lang="ko-KR" altLang="en-US" smtClean="0"/>
              <a:t>‹#›</a:t>
            </a:fld>
            <a:endParaRPr lang="ko-KR" altLang="en-US"/>
          </a:p>
        </p:txBody>
      </p:sp>
    </p:spTree>
    <p:extLst>
      <p:ext uri="{BB962C8B-B14F-4D97-AF65-F5344CB8AC3E}">
        <p14:creationId xmlns:p14="http://schemas.microsoft.com/office/powerpoint/2010/main" val="369169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70E7A1-4B20-C373-E63C-CB3A184A55D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F1A9CE0-6456-2BF4-8795-0D2F7A4745D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D7ED130-6986-D885-1593-75BACC951A1E}"/>
              </a:ext>
            </a:extLst>
          </p:cNvPr>
          <p:cNvSpPr>
            <a:spLocks noGrp="1"/>
          </p:cNvSpPr>
          <p:nvPr>
            <p:ph type="dt" sz="half" idx="10"/>
          </p:nvPr>
        </p:nvSpPr>
        <p:spPr/>
        <p:txBody>
          <a:bodyPr/>
          <a:lstStyle/>
          <a:p>
            <a:fld id="{FF93D4B8-4F90-484C-8555-53C5354DF983}" type="datetimeFigureOut">
              <a:rPr lang="ko-KR" altLang="en-US" smtClean="0"/>
              <a:t>2024-09-10</a:t>
            </a:fld>
            <a:endParaRPr lang="ko-KR" altLang="en-US"/>
          </a:p>
        </p:txBody>
      </p:sp>
      <p:sp>
        <p:nvSpPr>
          <p:cNvPr id="5" name="바닥글 개체 틀 4">
            <a:extLst>
              <a:ext uri="{FF2B5EF4-FFF2-40B4-BE49-F238E27FC236}">
                <a16:creationId xmlns:a16="http://schemas.microsoft.com/office/drawing/2014/main" id="{6E67A3A9-3D8F-A49F-2A99-A4CAA053B8D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77D795E-3E33-8840-5311-190011968114}"/>
              </a:ext>
            </a:extLst>
          </p:cNvPr>
          <p:cNvSpPr>
            <a:spLocks noGrp="1"/>
          </p:cNvSpPr>
          <p:nvPr>
            <p:ph type="sldNum" sz="quarter" idx="12"/>
          </p:nvPr>
        </p:nvSpPr>
        <p:spPr/>
        <p:txBody>
          <a:bodyPr/>
          <a:lstStyle/>
          <a:p>
            <a:fld id="{96AE6713-D172-4B28-874F-6288CECBECCC}" type="slidenum">
              <a:rPr lang="ko-KR" altLang="en-US" smtClean="0"/>
              <a:t>‹#›</a:t>
            </a:fld>
            <a:endParaRPr lang="ko-KR" altLang="en-US"/>
          </a:p>
        </p:txBody>
      </p:sp>
    </p:spTree>
    <p:extLst>
      <p:ext uri="{BB962C8B-B14F-4D97-AF65-F5344CB8AC3E}">
        <p14:creationId xmlns:p14="http://schemas.microsoft.com/office/powerpoint/2010/main" val="4265442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2691239-B664-3B15-8A37-58C3D059057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CE1DEA2-4831-964A-F756-1BFA1FBD25A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A979A5B-E0AB-F8A5-C5E2-0487458F108D}"/>
              </a:ext>
            </a:extLst>
          </p:cNvPr>
          <p:cNvSpPr>
            <a:spLocks noGrp="1"/>
          </p:cNvSpPr>
          <p:nvPr>
            <p:ph type="dt" sz="half" idx="10"/>
          </p:nvPr>
        </p:nvSpPr>
        <p:spPr/>
        <p:txBody>
          <a:bodyPr/>
          <a:lstStyle/>
          <a:p>
            <a:fld id="{FF93D4B8-4F90-484C-8555-53C5354DF983}" type="datetimeFigureOut">
              <a:rPr lang="ko-KR" altLang="en-US" smtClean="0"/>
              <a:t>2024-09-10</a:t>
            </a:fld>
            <a:endParaRPr lang="ko-KR" altLang="en-US"/>
          </a:p>
        </p:txBody>
      </p:sp>
      <p:sp>
        <p:nvSpPr>
          <p:cNvPr id="5" name="바닥글 개체 틀 4">
            <a:extLst>
              <a:ext uri="{FF2B5EF4-FFF2-40B4-BE49-F238E27FC236}">
                <a16:creationId xmlns:a16="http://schemas.microsoft.com/office/drawing/2014/main" id="{71A996C4-20B6-4CD6-861C-ECAC1AF51D2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14CB302-71C0-A18D-41E6-2F638478E375}"/>
              </a:ext>
            </a:extLst>
          </p:cNvPr>
          <p:cNvSpPr>
            <a:spLocks noGrp="1"/>
          </p:cNvSpPr>
          <p:nvPr>
            <p:ph type="sldNum" sz="quarter" idx="12"/>
          </p:nvPr>
        </p:nvSpPr>
        <p:spPr/>
        <p:txBody>
          <a:bodyPr/>
          <a:lstStyle/>
          <a:p>
            <a:fld id="{96AE6713-D172-4B28-874F-6288CECBECCC}" type="slidenum">
              <a:rPr lang="ko-KR" altLang="en-US" smtClean="0"/>
              <a:t>‹#›</a:t>
            </a:fld>
            <a:endParaRPr lang="ko-KR" altLang="en-US"/>
          </a:p>
        </p:txBody>
      </p:sp>
    </p:spTree>
    <p:extLst>
      <p:ext uri="{BB962C8B-B14F-4D97-AF65-F5344CB8AC3E}">
        <p14:creationId xmlns:p14="http://schemas.microsoft.com/office/powerpoint/2010/main" val="905302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ED451E-391B-7121-6B90-F9777A44237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9F22591-E28A-17D3-959F-60E21A1937B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B3C61F3-47FB-5BDF-EB63-6EF2B8E43FEF}"/>
              </a:ext>
            </a:extLst>
          </p:cNvPr>
          <p:cNvSpPr>
            <a:spLocks noGrp="1"/>
          </p:cNvSpPr>
          <p:nvPr>
            <p:ph type="dt" sz="half" idx="10"/>
          </p:nvPr>
        </p:nvSpPr>
        <p:spPr/>
        <p:txBody>
          <a:bodyPr/>
          <a:lstStyle/>
          <a:p>
            <a:fld id="{FF93D4B8-4F90-484C-8555-53C5354DF983}" type="datetimeFigureOut">
              <a:rPr lang="ko-KR" altLang="en-US" smtClean="0"/>
              <a:t>2024-09-10</a:t>
            </a:fld>
            <a:endParaRPr lang="ko-KR" altLang="en-US"/>
          </a:p>
        </p:txBody>
      </p:sp>
      <p:sp>
        <p:nvSpPr>
          <p:cNvPr id="5" name="바닥글 개체 틀 4">
            <a:extLst>
              <a:ext uri="{FF2B5EF4-FFF2-40B4-BE49-F238E27FC236}">
                <a16:creationId xmlns:a16="http://schemas.microsoft.com/office/drawing/2014/main" id="{94A6DA34-596D-137C-CAE1-CCC898DC548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6F68F5D-F818-CA1A-EE7C-8F27F8E930E3}"/>
              </a:ext>
            </a:extLst>
          </p:cNvPr>
          <p:cNvSpPr>
            <a:spLocks noGrp="1"/>
          </p:cNvSpPr>
          <p:nvPr>
            <p:ph type="sldNum" sz="quarter" idx="12"/>
          </p:nvPr>
        </p:nvSpPr>
        <p:spPr/>
        <p:txBody>
          <a:bodyPr/>
          <a:lstStyle/>
          <a:p>
            <a:fld id="{96AE6713-D172-4B28-874F-6288CECBECCC}" type="slidenum">
              <a:rPr lang="ko-KR" altLang="en-US" smtClean="0"/>
              <a:t>‹#›</a:t>
            </a:fld>
            <a:endParaRPr lang="ko-KR" altLang="en-US"/>
          </a:p>
        </p:txBody>
      </p:sp>
    </p:spTree>
    <p:extLst>
      <p:ext uri="{BB962C8B-B14F-4D97-AF65-F5344CB8AC3E}">
        <p14:creationId xmlns:p14="http://schemas.microsoft.com/office/powerpoint/2010/main" val="261838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2FC47C-4CFA-7253-DF05-83F7684ACEE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EE31B36-B08A-F838-3373-213FB545E3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DD503E0-4AF4-5F1A-428C-A191123E0657}"/>
              </a:ext>
            </a:extLst>
          </p:cNvPr>
          <p:cNvSpPr>
            <a:spLocks noGrp="1"/>
          </p:cNvSpPr>
          <p:nvPr>
            <p:ph type="dt" sz="half" idx="10"/>
          </p:nvPr>
        </p:nvSpPr>
        <p:spPr/>
        <p:txBody>
          <a:bodyPr/>
          <a:lstStyle/>
          <a:p>
            <a:fld id="{FF93D4B8-4F90-484C-8555-53C5354DF983}" type="datetimeFigureOut">
              <a:rPr lang="ko-KR" altLang="en-US" smtClean="0"/>
              <a:t>2024-09-10</a:t>
            </a:fld>
            <a:endParaRPr lang="ko-KR" altLang="en-US"/>
          </a:p>
        </p:txBody>
      </p:sp>
      <p:sp>
        <p:nvSpPr>
          <p:cNvPr id="5" name="바닥글 개체 틀 4">
            <a:extLst>
              <a:ext uri="{FF2B5EF4-FFF2-40B4-BE49-F238E27FC236}">
                <a16:creationId xmlns:a16="http://schemas.microsoft.com/office/drawing/2014/main" id="{D534B020-57E5-4970-607E-5EE00D5C3E3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427FBED-FBFC-213D-EF6A-62EDFE927585}"/>
              </a:ext>
            </a:extLst>
          </p:cNvPr>
          <p:cNvSpPr>
            <a:spLocks noGrp="1"/>
          </p:cNvSpPr>
          <p:nvPr>
            <p:ph type="sldNum" sz="quarter" idx="12"/>
          </p:nvPr>
        </p:nvSpPr>
        <p:spPr/>
        <p:txBody>
          <a:bodyPr/>
          <a:lstStyle/>
          <a:p>
            <a:fld id="{96AE6713-D172-4B28-874F-6288CECBECCC}" type="slidenum">
              <a:rPr lang="ko-KR" altLang="en-US" smtClean="0"/>
              <a:t>‹#›</a:t>
            </a:fld>
            <a:endParaRPr lang="ko-KR" altLang="en-US"/>
          </a:p>
        </p:txBody>
      </p:sp>
    </p:spTree>
    <p:extLst>
      <p:ext uri="{BB962C8B-B14F-4D97-AF65-F5344CB8AC3E}">
        <p14:creationId xmlns:p14="http://schemas.microsoft.com/office/powerpoint/2010/main" val="10780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0DC92D-00D6-5E00-E5E1-C94DB00330B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7CADD2-7F5B-63B7-0ADA-6BCEB6382A9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FBC2D41-786A-6AA9-1BE5-EB2414B2163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30370EF7-2F60-587F-4259-0839008080C7}"/>
              </a:ext>
            </a:extLst>
          </p:cNvPr>
          <p:cNvSpPr>
            <a:spLocks noGrp="1"/>
          </p:cNvSpPr>
          <p:nvPr>
            <p:ph type="dt" sz="half" idx="10"/>
          </p:nvPr>
        </p:nvSpPr>
        <p:spPr/>
        <p:txBody>
          <a:bodyPr/>
          <a:lstStyle/>
          <a:p>
            <a:fld id="{FF93D4B8-4F90-484C-8555-53C5354DF983}" type="datetimeFigureOut">
              <a:rPr lang="ko-KR" altLang="en-US" smtClean="0"/>
              <a:t>2024-09-10</a:t>
            </a:fld>
            <a:endParaRPr lang="ko-KR" altLang="en-US"/>
          </a:p>
        </p:txBody>
      </p:sp>
      <p:sp>
        <p:nvSpPr>
          <p:cNvPr id="6" name="바닥글 개체 틀 5">
            <a:extLst>
              <a:ext uri="{FF2B5EF4-FFF2-40B4-BE49-F238E27FC236}">
                <a16:creationId xmlns:a16="http://schemas.microsoft.com/office/drawing/2014/main" id="{38F4305F-B68B-7914-DA5F-BF8B11DB267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5645971-2584-3EF5-0211-0AE6966E7B42}"/>
              </a:ext>
            </a:extLst>
          </p:cNvPr>
          <p:cNvSpPr>
            <a:spLocks noGrp="1"/>
          </p:cNvSpPr>
          <p:nvPr>
            <p:ph type="sldNum" sz="quarter" idx="12"/>
          </p:nvPr>
        </p:nvSpPr>
        <p:spPr/>
        <p:txBody>
          <a:bodyPr/>
          <a:lstStyle/>
          <a:p>
            <a:fld id="{96AE6713-D172-4B28-874F-6288CECBECCC}" type="slidenum">
              <a:rPr lang="ko-KR" altLang="en-US" smtClean="0"/>
              <a:t>‹#›</a:t>
            </a:fld>
            <a:endParaRPr lang="ko-KR" altLang="en-US"/>
          </a:p>
        </p:txBody>
      </p:sp>
    </p:spTree>
    <p:extLst>
      <p:ext uri="{BB962C8B-B14F-4D97-AF65-F5344CB8AC3E}">
        <p14:creationId xmlns:p14="http://schemas.microsoft.com/office/powerpoint/2010/main" val="72892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23A2C9-453E-740D-291B-0B8001C0AF1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B6A719A-01F0-3620-FDF1-7BCA924C7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1303000-24D9-8608-7E19-252ECAF061C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27172D4-D06D-35E9-1FCC-4FA741923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4D74FF4-4EE4-51F8-A0FB-F3640679519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A81949A-5D04-D206-11C9-25CAB4AC40C1}"/>
              </a:ext>
            </a:extLst>
          </p:cNvPr>
          <p:cNvSpPr>
            <a:spLocks noGrp="1"/>
          </p:cNvSpPr>
          <p:nvPr>
            <p:ph type="dt" sz="half" idx="10"/>
          </p:nvPr>
        </p:nvSpPr>
        <p:spPr/>
        <p:txBody>
          <a:bodyPr/>
          <a:lstStyle/>
          <a:p>
            <a:fld id="{FF93D4B8-4F90-484C-8555-53C5354DF983}" type="datetimeFigureOut">
              <a:rPr lang="ko-KR" altLang="en-US" smtClean="0"/>
              <a:t>2024-09-10</a:t>
            </a:fld>
            <a:endParaRPr lang="ko-KR" altLang="en-US"/>
          </a:p>
        </p:txBody>
      </p:sp>
      <p:sp>
        <p:nvSpPr>
          <p:cNvPr id="8" name="바닥글 개체 틀 7">
            <a:extLst>
              <a:ext uri="{FF2B5EF4-FFF2-40B4-BE49-F238E27FC236}">
                <a16:creationId xmlns:a16="http://schemas.microsoft.com/office/drawing/2014/main" id="{7EDED4B4-DE14-65C8-91F8-FD1A596397E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6232F9B-87AB-EA5D-71F0-6FC63EA64FCA}"/>
              </a:ext>
            </a:extLst>
          </p:cNvPr>
          <p:cNvSpPr>
            <a:spLocks noGrp="1"/>
          </p:cNvSpPr>
          <p:nvPr>
            <p:ph type="sldNum" sz="quarter" idx="12"/>
          </p:nvPr>
        </p:nvSpPr>
        <p:spPr/>
        <p:txBody>
          <a:bodyPr/>
          <a:lstStyle/>
          <a:p>
            <a:fld id="{96AE6713-D172-4B28-874F-6288CECBECCC}" type="slidenum">
              <a:rPr lang="ko-KR" altLang="en-US" smtClean="0"/>
              <a:t>‹#›</a:t>
            </a:fld>
            <a:endParaRPr lang="ko-KR" altLang="en-US"/>
          </a:p>
        </p:txBody>
      </p:sp>
    </p:spTree>
    <p:extLst>
      <p:ext uri="{BB962C8B-B14F-4D97-AF65-F5344CB8AC3E}">
        <p14:creationId xmlns:p14="http://schemas.microsoft.com/office/powerpoint/2010/main" val="136933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791265-55FD-F12C-92AB-D3DCED7007C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CAC561E-843E-4B34-C8CA-5869A834D844}"/>
              </a:ext>
            </a:extLst>
          </p:cNvPr>
          <p:cNvSpPr>
            <a:spLocks noGrp="1"/>
          </p:cNvSpPr>
          <p:nvPr>
            <p:ph type="dt" sz="half" idx="10"/>
          </p:nvPr>
        </p:nvSpPr>
        <p:spPr/>
        <p:txBody>
          <a:bodyPr/>
          <a:lstStyle/>
          <a:p>
            <a:fld id="{FF93D4B8-4F90-484C-8555-53C5354DF983}" type="datetimeFigureOut">
              <a:rPr lang="ko-KR" altLang="en-US" smtClean="0"/>
              <a:t>2024-09-10</a:t>
            </a:fld>
            <a:endParaRPr lang="ko-KR" altLang="en-US"/>
          </a:p>
        </p:txBody>
      </p:sp>
      <p:sp>
        <p:nvSpPr>
          <p:cNvPr id="4" name="바닥글 개체 틀 3">
            <a:extLst>
              <a:ext uri="{FF2B5EF4-FFF2-40B4-BE49-F238E27FC236}">
                <a16:creationId xmlns:a16="http://schemas.microsoft.com/office/drawing/2014/main" id="{1F562542-BCEF-8F76-A305-5AF4BA01CEB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43DDAF1-C707-9554-0AF0-948F866A5E83}"/>
              </a:ext>
            </a:extLst>
          </p:cNvPr>
          <p:cNvSpPr>
            <a:spLocks noGrp="1"/>
          </p:cNvSpPr>
          <p:nvPr>
            <p:ph type="sldNum" sz="quarter" idx="12"/>
          </p:nvPr>
        </p:nvSpPr>
        <p:spPr/>
        <p:txBody>
          <a:bodyPr/>
          <a:lstStyle/>
          <a:p>
            <a:fld id="{96AE6713-D172-4B28-874F-6288CECBECCC}" type="slidenum">
              <a:rPr lang="ko-KR" altLang="en-US" smtClean="0"/>
              <a:t>‹#›</a:t>
            </a:fld>
            <a:endParaRPr lang="ko-KR" altLang="en-US"/>
          </a:p>
        </p:txBody>
      </p:sp>
    </p:spTree>
    <p:extLst>
      <p:ext uri="{BB962C8B-B14F-4D97-AF65-F5344CB8AC3E}">
        <p14:creationId xmlns:p14="http://schemas.microsoft.com/office/powerpoint/2010/main" val="236595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1E25F8E-2C00-D69A-6B56-DCD95ABB782C}"/>
              </a:ext>
            </a:extLst>
          </p:cNvPr>
          <p:cNvSpPr>
            <a:spLocks noGrp="1"/>
          </p:cNvSpPr>
          <p:nvPr>
            <p:ph type="dt" sz="half" idx="10"/>
          </p:nvPr>
        </p:nvSpPr>
        <p:spPr/>
        <p:txBody>
          <a:bodyPr/>
          <a:lstStyle/>
          <a:p>
            <a:fld id="{FF93D4B8-4F90-484C-8555-53C5354DF983}" type="datetimeFigureOut">
              <a:rPr lang="ko-KR" altLang="en-US" smtClean="0"/>
              <a:t>2024-09-10</a:t>
            </a:fld>
            <a:endParaRPr lang="ko-KR" altLang="en-US"/>
          </a:p>
        </p:txBody>
      </p:sp>
      <p:sp>
        <p:nvSpPr>
          <p:cNvPr id="3" name="바닥글 개체 틀 2">
            <a:extLst>
              <a:ext uri="{FF2B5EF4-FFF2-40B4-BE49-F238E27FC236}">
                <a16:creationId xmlns:a16="http://schemas.microsoft.com/office/drawing/2014/main" id="{B74EAE96-CE25-725F-598F-D80C02613AD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9F3ACCA-CB99-85CF-04E8-42AA8BB3A1EF}"/>
              </a:ext>
            </a:extLst>
          </p:cNvPr>
          <p:cNvSpPr>
            <a:spLocks noGrp="1"/>
          </p:cNvSpPr>
          <p:nvPr>
            <p:ph type="sldNum" sz="quarter" idx="12"/>
          </p:nvPr>
        </p:nvSpPr>
        <p:spPr/>
        <p:txBody>
          <a:bodyPr/>
          <a:lstStyle/>
          <a:p>
            <a:fld id="{96AE6713-D172-4B28-874F-6288CECBECCC}" type="slidenum">
              <a:rPr lang="ko-KR" altLang="en-US" smtClean="0"/>
              <a:t>‹#›</a:t>
            </a:fld>
            <a:endParaRPr lang="ko-KR" altLang="en-US"/>
          </a:p>
        </p:txBody>
      </p:sp>
    </p:spTree>
    <p:extLst>
      <p:ext uri="{BB962C8B-B14F-4D97-AF65-F5344CB8AC3E}">
        <p14:creationId xmlns:p14="http://schemas.microsoft.com/office/powerpoint/2010/main" val="152325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D6294D-FF7A-1B97-357A-1A8102544A2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FA60966-292F-D8E7-5E30-FBA907CBC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EF9E78B9-0C36-2974-CCBB-D3E76BDCA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BB26080-611E-965D-8778-9BC0ADBE5A44}"/>
              </a:ext>
            </a:extLst>
          </p:cNvPr>
          <p:cNvSpPr>
            <a:spLocks noGrp="1"/>
          </p:cNvSpPr>
          <p:nvPr>
            <p:ph type="dt" sz="half" idx="10"/>
          </p:nvPr>
        </p:nvSpPr>
        <p:spPr/>
        <p:txBody>
          <a:bodyPr/>
          <a:lstStyle/>
          <a:p>
            <a:fld id="{FF93D4B8-4F90-484C-8555-53C5354DF983}" type="datetimeFigureOut">
              <a:rPr lang="ko-KR" altLang="en-US" smtClean="0"/>
              <a:t>2024-09-10</a:t>
            </a:fld>
            <a:endParaRPr lang="ko-KR" altLang="en-US"/>
          </a:p>
        </p:txBody>
      </p:sp>
      <p:sp>
        <p:nvSpPr>
          <p:cNvPr id="6" name="바닥글 개체 틀 5">
            <a:extLst>
              <a:ext uri="{FF2B5EF4-FFF2-40B4-BE49-F238E27FC236}">
                <a16:creationId xmlns:a16="http://schemas.microsoft.com/office/drawing/2014/main" id="{11DE814D-1661-1079-E2E6-0FDB6A825D4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75D49C5-16D2-77D0-298E-9E70061C4C28}"/>
              </a:ext>
            </a:extLst>
          </p:cNvPr>
          <p:cNvSpPr>
            <a:spLocks noGrp="1"/>
          </p:cNvSpPr>
          <p:nvPr>
            <p:ph type="sldNum" sz="quarter" idx="12"/>
          </p:nvPr>
        </p:nvSpPr>
        <p:spPr/>
        <p:txBody>
          <a:bodyPr/>
          <a:lstStyle/>
          <a:p>
            <a:fld id="{96AE6713-D172-4B28-874F-6288CECBECCC}" type="slidenum">
              <a:rPr lang="ko-KR" altLang="en-US" smtClean="0"/>
              <a:t>‹#›</a:t>
            </a:fld>
            <a:endParaRPr lang="ko-KR" altLang="en-US"/>
          </a:p>
        </p:txBody>
      </p:sp>
    </p:spTree>
    <p:extLst>
      <p:ext uri="{BB962C8B-B14F-4D97-AF65-F5344CB8AC3E}">
        <p14:creationId xmlns:p14="http://schemas.microsoft.com/office/powerpoint/2010/main" val="296113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3F92AA-4D5B-7EA7-C7E4-111CBA2D0FC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37FFFD4-B9EC-ACF6-0FF4-3200C3FC2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24BD32F-0F4C-8452-6C05-FF4C3A598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DABF7D4-F762-816E-4F74-1AB7CCCEBFE4}"/>
              </a:ext>
            </a:extLst>
          </p:cNvPr>
          <p:cNvSpPr>
            <a:spLocks noGrp="1"/>
          </p:cNvSpPr>
          <p:nvPr>
            <p:ph type="dt" sz="half" idx="10"/>
          </p:nvPr>
        </p:nvSpPr>
        <p:spPr/>
        <p:txBody>
          <a:bodyPr/>
          <a:lstStyle/>
          <a:p>
            <a:fld id="{FF93D4B8-4F90-484C-8555-53C5354DF983}" type="datetimeFigureOut">
              <a:rPr lang="ko-KR" altLang="en-US" smtClean="0"/>
              <a:t>2024-09-10</a:t>
            </a:fld>
            <a:endParaRPr lang="ko-KR" altLang="en-US"/>
          </a:p>
        </p:txBody>
      </p:sp>
      <p:sp>
        <p:nvSpPr>
          <p:cNvPr id="6" name="바닥글 개체 틀 5">
            <a:extLst>
              <a:ext uri="{FF2B5EF4-FFF2-40B4-BE49-F238E27FC236}">
                <a16:creationId xmlns:a16="http://schemas.microsoft.com/office/drawing/2014/main" id="{58E97988-4011-D69F-A5C6-A1E3D4D50AA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A809311-362B-26C4-9243-28A47D02F758}"/>
              </a:ext>
            </a:extLst>
          </p:cNvPr>
          <p:cNvSpPr>
            <a:spLocks noGrp="1"/>
          </p:cNvSpPr>
          <p:nvPr>
            <p:ph type="sldNum" sz="quarter" idx="12"/>
          </p:nvPr>
        </p:nvSpPr>
        <p:spPr/>
        <p:txBody>
          <a:bodyPr/>
          <a:lstStyle/>
          <a:p>
            <a:fld id="{96AE6713-D172-4B28-874F-6288CECBECCC}" type="slidenum">
              <a:rPr lang="ko-KR" altLang="en-US" smtClean="0"/>
              <a:t>‹#›</a:t>
            </a:fld>
            <a:endParaRPr lang="ko-KR" altLang="en-US"/>
          </a:p>
        </p:txBody>
      </p:sp>
    </p:spTree>
    <p:extLst>
      <p:ext uri="{BB962C8B-B14F-4D97-AF65-F5344CB8AC3E}">
        <p14:creationId xmlns:p14="http://schemas.microsoft.com/office/powerpoint/2010/main" val="168220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71C4FB0-A43D-7D0C-A921-A7493A4FE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29837BE-7558-2533-AF76-CC28E6186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0BCA9BF-DE35-22EF-CE6C-B985BF4543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3D4B8-4F90-484C-8555-53C5354DF983}" type="datetimeFigureOut">
              <a:rPr lang="ko-KR" altLang="en-US" smtClean="0"/>
              <a:t>2024-09-10</a:t>
            </a:fld>
            <a:endParaRPr lang="ko-KR" altLang="en-US"/>
          </a:p>
        </p:txBody>
      </p:sp>
      <p:sp>
        <p:nvSpPr>
          <p:cNvPr id="5" name="바닥글 개체 틀 4">
            <a:extLst>
              <a:ext uri="{FF2B5EF4-FFF2-40B4-BE49-F238E27FC236}">
                <a16:creationId xmlns:a16="http://schemas.microsoft.com/office/drawing/2014/main" id="{47C02391-99DC-26B6-5ABC-F1444BD43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0EEA243-EC11-6623-E76A-278E9E203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E6713-D172-4B28-874F-6288CECBECCC}" type="slidenum">
              <a:rPr lang="ko-KR" altLang="en-US" smtClean="0"/>
              <a:t>‹#›</a:t>
            </a:fld>
            <a:endParaRPr lang="ko-KR" altLang="en-US"/>
          </a:p>
        </p:txBody>
      </p:sp>
    </p:spTree>
    <p:extLst>
      <p:ext uri="{BB962C8B-B14F-4D97-AF65-F5344CB8AC3E}">
        <p14:creationId xmlns:p14="http://schemas.microsoft.com/office/powerpoint/2010/main" val="278501401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0C1922-5388-A715-2C28-2A09F391DB86}"/>
              </a:ext>
            </a:extLst>
          </p:cNvPr>
          <p:cNvSpPr>
            <a:spLocks noGrp="1"/>
          </p:cNvSpPr>
          <p:nvPr>
            <p:ph type="ctrTitle"/>
          </p:nvPr>
        </p:nvSpPr>
        <p:spPr/>
        <p:txBody>
          <a:bodyPr/>
          <a:lstStyle/>
          <a:p>
            <a:r>
              <a:rPr lang="en-US" altLang="ko-KR" dirty="0"/>
              <a:t>USACO</a:t>
            </a:r>
            <a:endParaRPr lang="ko-KR" altLang="en-US" dirty="0"/>
          </a:p>
        </p:txBody>
      </p:sp>
      <p:sp>
        <p:nvSpPr>
          <p:cNvPr id="3" name="부제목 2">
            <a:extLst>
              <a:ext uri="{FF2B5EF4-FFF2-40B4-BE49-F238E27FC236}">
                <a16:creationId xmlns:a16="http://schemas.microsoft.com/office/drawing/2014/main" id="{EF6B88D2-9060-A3DA-0CF5-F0BF2548AF74}"/>
              </a:ext>
            </a:extLst>
          </p:cNvPr>
          <p:cNvSpPr>
            <a:spLocks noGrp="1"/>
          </p:cNvSpPr>
          <p:nvPr>
            <p:ph type="subTitle" idx="1"/>
          </p:nvPr>
        </p:nvSpPr>
        <p:spPr/>
        <p:txBody>
          <a:bodyPr/>
          <a:lstStyle/>
          <a:p>
            <a:r>
              <a:rPr lang="en-US" altLang="ko-KR" dirty="0"/>
              <a:t>Bronze to Silver</a:t>
            </a:r>
            <a:endParaRPr lang="ko-KR" altLang="en-US" dirty="0"/>
          </a:p>
        </p:txBody>
      </p:sp>
      <p:pic>
        <p:nvPicPr>
          <p:cNvPr id="1026" name="Picture 2" descr="Cow | Description, Heifer, &amp; Facts | Britannica">
            <a:extLst>
              <a:ext uri="{FF2B5EF4-FFF2-40B4-BE49-F238E27FC236}">
                <a16:creationId xmlns:a16="http://schemas.microsoft.com/office/drawing/2014/main" id="{31477B8C-811F-4028-7544-6EB37F38D83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6523" l="15063" r="76813">
                        <a14:foregroundMark x1="40500" y1="69925" x2="40625" y2="85902"/>
                      </a14:backgroundRemoval>
                    </a14:imgEffect>
                  </a14:imgLayer>
                </a14:imgProps>
              </a:ext>
              <a:ext uri="{28A0092B-C50C-407E-A947-70E740481C1C}">
                <a14:useLocalDpi xmlns:a14="http://schemas.microsoft.com/office/drawing/2010/main" val="0"/>
              </a:ext>
            </a:extLst>
          </a:blip>
          <a:srcRect/>
          <a:stretch>
            <a:fillRect/>
          </a:stretch>
        </p:blipFill>
        <p:spPr bwMode="auto">
          <a:xfrm>
            <a:off x="6426199" y="1505305"/>
            <a:ext cx="6305731" cy="419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266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4C04EB-BD22-D69F-A225-624206A757F2}"/>
              </a:ext>
            </a:extLst>
          </p:cNvPr>
          <p:cNvSpPr>
            <a:spLocks noGrp="1"/>
          </p:cNvSpPr>
          <p:nvPr>
            <p:ph type="title"/>
          </p:nvPr>
        </p:nvSpPr>
        <p:spPr/>
        <p:txBody>
          <a:bodyPr/>
          <a:lstStyle/>
          <a:p>
            <a:r>
              <a:rPr lang="ko-KR" altLang="en-US" dirty="0" err="1"/>
              <a:t>골드바흐의</a:t>
            </a:r>
            <a:r>
              <a:rPr lang="ko-KR" altLang="en-US" dirty="0"/>
              <a:t> 추측</a:t>
            </a:r>
          </a:p>
        </p:txBody>
      </p:sp>
      <p:sp>
        <p:nvSpPr>
          <p:cNvPr id="3" name="내용 개체 틀 2">
            <a:extLst>
              <a:ext uri="{FF2B5EF4-FFF2-40B4-BE49-F238E27FC236}">
                <a16:creationId xmlns:a16="http://schemas.microsoft.com/office/drawing/2014/main" id="{688C990F-505A-B3F0-2D61-AF5DEF8D42BF}"/>
              </a:ext>
            </a:extLst>
          </p:cNvPr>
          <p:cNvSpPr>
            <a:spLocks noGrp="1"/>
          </p:cNvSpPr>
          <p:nvPr>
            <p:ph idx="1"/>
          </p:nvPr>
        </p:nvSpPr>
        <p:spPr/>
        <p:txBody>
          <a:bodyPr/>
          <a:lstStyle/>
          <a:p>
            <a:r>
              <a:rPr lang="ko-KR" altLang="en-US" dirty="0" err="1"/>
              <a:t>골드바흐의</a:t>
            </a:r>
            <a:r>
              <a:rPr lang="ko-KR" altLang="en-US" dirty="0"/>
              <a:t> 추측은 유명한 정수론의 미해결 문제로</a:t>
            </a:r>
            <a:r>
              <a:rPr lang="en-US" altLang="ko-KR" dirty="0"/>
              <a:t>, 2</a:t>
            </a:r>
            <a:r>
              <a:rPr lang="ko-KR" altLang="en-US" dirty="0"/>
              <a:t>보다 큰 모든 짝수는 두 소수의 합으로 나타낼 수 있다는 것이다</a:t>
            </a:r>
            <a:r>
              <a:rPr lang="en-US" altLang="ko-KR" dirty="0"/>
              <a:t>. </a:t>
            </a:r>
            <a:r>
              <a:rPr lang="ko-KR" altLang="en-US" dirty="0"/>
              <a:t>이러한 수를 </a:t>
            </a:r>
            <a:r>
              <a:rPr lang="ko-KR" altLang="en-US" dirty="0" err="1"/>
              <a:t>골드바흐</a:t>
            </a:r>
            <a:r>
              <a:rPr lang="ko-KR" altLang="en-US" dirty="0"/>
              <a:t> 수라고 한다</a:t>
            </a:r>
            <a:r>
              <a:rPr lang="en-US" altLang="ko-KR" dirty="0"/>
              <a:t>. </a:t>
            </a:r>
            <a:r>
              <a:rPr lang="ko-KR" altLang="en-US" dirty="0"/>
              <a:t>또</a:t>
            </a:r>
            <a:r>
              <a:rPr lang="en-US" altLang="ko-KR" dirty="0"/>
              <a:t>, </a:t>
            </a:r>
            <a:r>
              <a:rPr lang="ko-KR" altLang="en-US" dirty="0"/>
              <a:t>짝수를 두 소수의 합으로 나타내는 표현을 그 수의 </a:t>
            </a:r>
            <a:r>
              <a:rPr lang="ko-KR" altLang="en-US" dirty="0" err="1"/>
              <a:t>골드바흐</a:t>
            </a:r>
            <a:r>
              <a:rPr lang="ko-KR" altLang="en-US" dirty="0"/>
              <a:t> 파티션이라고 한다</a:t>
            </a:r>
            <a:r>
              <a:rPr lang="en-US" altLang="ko-KR" dirty="0"/>
              <a:t>. </a:t>
            </a:r>
            <a:r>
              <a:rPr lang="ko-KR" altLang="en-US" dirty="0"/>
              <a:t>예를 들면</a:t>
            </a:r>
            <a:r>
              <a:rPr lang="en-US" altLang="ko-KR" dirty="0"/>
              <a:t>, 4 = 2 + 2, 6 = 3 + 3, 8 = 3 + 5, 10 = 5 + 5, 12 = 5 + 7, 14 = 3 + 11, 14 = 7 + 7</a:t>
            </a:r>
            <a:r>
              <a:rPr lang="ko-KR" altLang="en-US" dirty="0"/>
              <a:t>이다</a:t>
            </a:r>
            <a:r>
              <a:rPr lang="en-US" altLang="ko-KR" dirty="0"/>
              <a:t>. 10000</a:t>
            </a:r>
            <a:r>
              <a:rPr lang="ko-KR" altLang="en-US" dirty="0"/>
              <a:t>보다 작거나 같은 모든 짝수 </a:t>
            </a:r>
            <a:r>
              <a:rPr lang="en-US" altLang="ko-KR" dirty="0"/>
              <a:t>n</a:t>
            </a:r>
            <a:r>
              <a:rPr lang="ko-KR" altLang="en-US" dirty="0"/>
              <a:t>에 대한 </a:t>
            </a:r>
            <a:r>
              <a:rPr lang="ko-KR" altLang="en-US" dirty="0" err="1"/>
              <a:t>골드바흐</a:t>
            </a:r>
            <a:r>
              <a:rPr lang="ko-KR" altLang="en-US" dirty="0"/>
              <a:t> 파티션은 존재한다</a:t>
            </a:r>
            <a:r>
              <a:rPr lang="en-US" altLang="ko-KR" dirty="0"/>
              <a:t>.</a:t>
            </a:r>
          </a:p>
          <a:p>
            <a:endParaRPr lang="en-US" altLang="ko-KR" dirty="0"/>
          </a:p>
          <a:p>
            <a:r>
              <a:rPr lang="en-US" altLang="ko-KR" dirty="0"/>
              <a:t>2</a:t>
            </a:r>
            <a:r>
              <a:rPr lang="ko-KR" altLang="en-US" dirty="0"/>
              <a:t>보다 큰 짝수 </a:t>
            </a:r>
            <a:r>
              <a:rPr lang="en-US" altLang="ko-KR" dirty="0"/>
              <a:t>n</a:t>
            </a:r>
            <a:r>
              <a:rPr lang="ko-KR" altLang="en-US" dirty="0"/>
              <a:t>이 주어졌을 때</a:t>
            </a:r>
            <a:r>
              <a:rPr lang="en-US" altLang="ko-KR" dirty="0"/>
              <a:t>, n</a:t>
            </a:r>
            <a:r>
              <a:rPr lang="ko-KR" altLang="en-US" dirty="0"/>
              <a:t>의 </a:t>
            </a:r>
            <a:r>
              <a:rPr lang="ko-KR" altLang="en-US" dirty="0" err="1"/>
              <a:t>골드바흐</a:t>
            </a:r>
            <a:r>
              <a:rPr lang="ko-KR" altLang="en-US" dirty="0"/>
              <a:t> 파티션을 출력하는 프로그램을 </a:t>
            </a:r>
            <a:r>
              <a:rPr lang="ko-KR" altLang="en-US" dirty="0" err="1"/>
              <a:t>작성하시오</a:t>
            </a:r>
            <a:r>
              <a:rPr lang="en-US" altLang="ko-KR" dirty="0"/>
              <a:t>. </a:t>
            </a:r>
            <a:r>
              <a:rPr lang="ko-KR" altLang="en-US" dirty="0"/>
              <a:t>만약 가능한 </a:t>
            </a:r>
            <a:r>
              <a:rPr lang="en-US" altLang="ko-KR" dirty="0"/>
              <a:t>n</a:t>
            </a:r>
            <a:r>
              <a:rPr lang="ko-KR" altLang="en-US" dirty="0"/>
              <a:t>의 </a:t>
            </a:r>
            <a:r>
              <a:rPr lang="ko-KR" altLang="en-US" dirty="0" err="1"/>
              <a:t>골드바흐</a:t>
            </a:r>
            <a:r>
              <a:rPr lang="ko-KR" altLang="en-US" dirty="0"/>
              <a:t> 파티션이 여러 가지인 경우에는 두 소수의 차이가 가장 작은 것을 출력한다</a:t>
            </a:r>
            <a:r>
              <a:rPr lang="en-US" altLang="ko-KR" dirty="0"/>
              <a:t>.</a:t>
            </a:r>
            <a:endParaRPr lang="ko-KR" altLang="en-US" dirty="0"/>
          </a:p>
        </p:txBody>
      </p:sp>
    </p:spTree>
    <p:extLst>
      <p:ext uri="{BB962C8B-B14F-4D97-AF65-F5344CB8AC3E}">
        <p14:creationId xmlns:p14="http://schemas.microsoft.com/office/powerpoint/2010/main" val="81593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AB30E9-C924-C3E7-B9AE-D6C958AADA6B}"/>
              </a:ext>
            </a:extLst>
          </p:cNvPr>
          <p:cNvSpPr>
            <a:spLocks noGrp="1"/>
          </p:cNvSpPr>
          <p:nvPr>
            <p:ph type="title"/>
          </p:nvPr>
        </p:nvSpPr>
        <p:spPr/>
        <p:txBody>
          <a:bodyPr/>
          <a:lstStyle/>
          <a:p>
            <a:r>
              <a:rPr lang="en-US" altLang="ko-KR" dirty="0"/>
              <a:t>Simulation – Mixing Milk</a:t>
            </a:r>
            <a:endParaRPr lang="ko-KR" altLang="en-US" dirty="0"/>
          </a:p>
        </p:txBody>
      </p:sp>
      <p:sp>
        <p:nvSpPr>
          <p:cNvPr id="3" name="내용 개체 틀 2">
            <a:extLst>
              <a:ext uri="{FF2B5EF4-FFF2-40B4-BE49-F238E27FC236}">
                <a16:creationId xmlns:a16="http://schemas.microsoft.com/office/drawing/2014/main" id="{5C0DC2A9-7ABA-094D-15D7-02DEEB69B2DF}"/>
              </a:ext>
            </a:extLst>
          </p:cNvPr>
          <p:cNvSpPr>
            <a:spLocks noGrp="1"/>
          </p:cNvSpPr>
          <p:nvPr>
            <p:ph idx="1"/>
          </p:nvPr>
        </p:nvSpPr>
        <p:spPr/>
        <p:txBody>
          <a:bodyPr/>
          <a:lstStyle/>
          <a:p>
            <a:r>
              <a:rPr lang="ko-KR" altLang="en-US" dirty="0"/>
              <a:t>참 쉽죠</a:t>
            </a:r>
            <a:r>
              <a:rPr lang="en-US" altLang="ko-KR" dirty="0"/>
              <a:t>?</a:t>
            </a:r>
            <a:endParaRPr lang="ko-KR" altLang="en-US" dirty="0"/>
          </a:p>
        </p:txBody>
      </p:sp>
    </p:spTree>
    <p:extLst>
      <p:ext uri="{BB962C8B-B14F-4D97-AF65-F5344CB8AC3E}">
        <p14:creationId xmlns:p14="http://schemas.microsoft.com/office/powerpoint/2010/main" val="246012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643588-69AD-1AB0-50DA-04473413525B}"/>
              </a:ext>
            </a:extLst>
          </p:cNvPr>
          <p:cNvSpPr>
            <a:spLocks noGrp="1"/>
          </p:cNvSpPr>
          <p:nvPr>
            <p:ph type="title"/>
          </p:nvPr>
        </p:nvSpPr>
        <p:spPr>
          <a:xfrm>
            <a:off x="838200" y="2951571"/>
            <a:ext cx="10515600" cy="1325563"/>
          </a:xfrm>
        </p:spPr>
        <p:txBody>
          <a:bodyPr/>
          <a:lstStyle/>
          <a:p>
            <a:r>
              <a:rPr lang="ko-KR" altLang="en-US" dirty="0" err="1"/>
              <a:t>소수판별하기</a:t>
            </a:r>
            <a:endParaRPr lang="ko-KR" altLang="en-US" dirty="0"/>
          </a:p>
        </p:txBody>
      </p:sp>
      <p:sp>
        <p:nvSpPr>
          <p:cNvPr id="3" name="내용 개체 틀 2">
            <a:extLst>
              <a:ext uri="{FF2B5EF4-FFF2-40B4-BE49-F238E27FC236}">
                <a16:creationId xmlns:a16="http://schemas.microsoft.com/office/drawing/2014/main" id="{DFED0B0F-7B9C-578A-5D0B-827F9923C0E8}"/>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377993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97DB71-F40F-BCD7-EDAE-B16E85E364C3}"/>
              </a:ext>
            </a:extLst>
          </p:cNvPr>
          <p:cNvSpPr>
            <a:spLocks noGrp="1"/>
          </p:cNvSpPr>
          <p:nvPr>
            <p:ph type="title"/>
          </p:nvPr>
        </p:nvSpPr>
        <p:spPr/>
        <p:txBody>
          <a:bodyPr/>
          <a:lstStyle/>
          <a:p>
            <a:r>
              <a:rPr lang="en-US" altLang="ko-KR" dirty="0"/>
              <a:t>O(N)</a:t>
            </a:r>
            <a:endParaRPr lang="ko-KR" altLang="en-US" dirty="0"/>
          </a:p>
        </p:txBody>
      </p:sp>
      <p:sp>
        <p:nvSpPr>
          <p:cNvPr id="3" name="내용 개체 틀 2">
            <a:extLst>
              <a:ext uri="{FF2B5EF4-FFF2-40B4-BE49-F238E27FC236}">
                <a16:creationId xmlns:a16="http://schemas.microsoft.com/office/drawing/2014/main" id="{6868AD4C-7BB5-D5C4-352C-DFD3443FE327}"/>
              </a:ext>
            </a:extLst>
          </p:cNvPr>
          <p:cNvSpPr>
            <a:spLocks noGrp="1"/>
          </p:cNvSpPr>
          <p:nvPr>
            <p:ph idx="1"/>
          </p:nvPr>
        </p:nvSpPr>
        <p:spPr/>
        <p:txBody>
          <a:bodyPr/>
          <a:lstStyle/>
          <a:p>
            <a:r>
              <a:rPr lang="ko-KR" altLang="en-US" dirty="0"/>
              <a:t> </a:t>
            </a:r>
            <a:r>
              <a:rPr lang="en-US" altLang="ko-KR" dirty="0"/>
              <a:t>2 ~ N-1</a:t>
            </a:r>
            <a:r>
              <a:rPr lang="ko-KR" altLang="en-US" dirty="0"/>
              <a:t>까지 나눠버려 하나라도 나뉘어 떨어지는가</a:t>
            </a:r>
            <a:endParaRPr lang="en-US" altLang="ko-KR" dirty="0"/>
          </a:p>
          <a:p>
            <a:endParaRPr lang="en-US" altLang="ko-KR" dirty="0"/>
          </a:p>
          <a:p>
            <a:r>
              <a:rPr lang="en-US" altLang="ko-KR" dirty="0"/>
              <a:t>N</a:t>
            </a:r>
            <a:r>
              <a:rPr lang="ko-KR" altLang="en-US" dirty="0"/>
              <a:t>개의 수에 대한 계산을 </a:t>
            </a:r>
            <a:r>
              <a:rPr lang="ko-KR" altLang="en-US" dirty="0" err="1"/>
              <a:t>하게될시</a:t>
            </a:r>
            <a:r>
              <a:rPr lang="ko-KR" altLang="en-US" dirty="0"/>
              <a:t> </a:t>
            </a:r>
            <a:r>
              <a:rPr lang="en-US" altLang="ko-KR" dirty="0"/>
              <a:t>O(N²) </a:t>
            </a:r>
            <a:r>
              <a:rPr lang="ko-KR" altLang="en-US" dirty="0"/>
              <a:t>까지</a:t>
            </a:r>
          </a:p>
        </p:txBody>
      </p:sp>
    </p:spTree>
    <p:extLst>
      <p:ext uri="{BB962C8B-B14F-4D97-AF65-F5344CB8AC3E}">
        <p14:creationId xmlns:p14="http://schemas.microsoft.com/office/powerpoint/2010/main" val="300095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B9ED4F-0108-C9F2-3F15-0AF32571FAE4}"/>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E064FA28-D351-149D-0F11-0F07270B1A86}"/>
              </a:ext>
            </a:extLst>
          </p:cNvPr>
          <p:cNvSpPr>
            <a:spLocks noGrp="1"/>
          </p:cNvSpPr>
          <p:nvPr>
            <p:ph idx="1"/>
          </p:nvPr>
        </p:nvSpPr>
        <p:spPr/>
        <p:txBody>
          <a:bodyPr/>
          <a:lstStyle/>
          <a:p>
            <a:endParaRPr lang="ko-KR" altLang="en-US" dirty="0"/>
          </a:p>
        </p:txBody>
      </p:sp>
      <p:pic>
        <p:nvPicPr>
          <p:cNvPr id="1026" name="Picture 2" descr="Teams after algorithm analysis : r/ProgrammerHumor">
            <a:extLst>
              <a:ext uri="{FF2B5EF4-FFF2-40B4-BE49-F238E27FC236}">
                <a16:creationId xmlns:a16="http://schemas.microsoft.com/office/drawing/2014/main" id="{ABDDCFD2-5532-ED10-E733-05A4DDDFA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164" y="0"/>
            <a:ext cx="51435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derstanding Big O &amp; Time complexity of Algorithm in 7 mins! — For  Beginners | by Yasser Shaikh | yasser.dev | Medium">
            <a:extLst>
              <a:ext uri="{FF2B5EF4-FFF2-40B4-BE49-F238E27FC236}">
                <a16:creationId xmlns:a16="http://schemas.microsoft.com/office/drawing/2014/main" id="{AB5ADD59-D336-758C-21F0-6DE6DFE97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140" y="0"/>
            <a:ext cx="106918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20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7AEA8F-A860-8B08-1C9E-786B4E517C06}"/>
              </a:ext>
            </a:extLst>
          </p:cNvPr>
          <p:cNvSpPr>
            <a:spLocks noGrp="1"/>
          </p:cNvSpPr>
          <p:nvPr>
            <p:ph type="title"/>
          </p:nvPr>
        </p:nvSpPr>
        <p:spPr/>
        <p:txBody>
          <a:bodyPr/>
          <a:lstStyle/>
          <a:p>
            <a:r>
              <a:rPr lang="en-US" altLang="ko-KR" dirty="0"/>
              <a:t>O(        )</a:t>
            </a:r>
            <a:endParaRPr lang="ko-KR" altLang="en-US" dirty="0"/>
          </a:p>
        </p:txBody>
      </p:sp>
      <p:sp>
        <p:nvSpPr>
          <p:cNvPr id="3" name="내용 개체 틀 2">
            <a:extLst>
              <a:ext uri="{FF2B5EF4-FFF2-40B4-BE49-F238E27FC236}">
                <a16:creationId xmlns:a16="http://schemas.microsoft.com/office/drawing/2014/main" id="{C75C9552-E7A6-1DE3-9EDC-240FAA52EAEE}"/>
              </a:ext>
            </a:extLst>
          </p:cNvPr>
          <p:cNvSpPr>
            <a:spLocks noGrp="1"/>
          </p:cNvSpPr>
          <p:nvPr>
            <p:ph idx="1"/>
          </p:nvPr>
        </p:nvSpPr>
        <p:spPr/>
        <p:txBody>
          <a:bodyPr/>
          <a:lstStyle/>
          <a:p>
            <a:r>
              <a:rPr lang="en-US" altLang="ko-KR" dirty="0"/>
              <a:t>N</a:t>
            </a:r>
            <a:r>
              <a:rPr lang="ko-KR" altLang="en-US" dirty="0"/>
              <a:t>의 약수는 무조건 </a:t>
            </a:r>
            <a:r>
              <a:rPr lang="en-US" altLang="ko-KR" dirty="0"/>
              <a:t>sqrt(N)</a:t>
            </a:r>
            <a:r>
              <a:rPr lang="ko-KR" altLang="en-US" dirty="0"/>
              <a:t>의 범위에 존재한다</a:t>
            </a:r>
            <a:endParaRPr lang="en-US" altLang="ko-KR" dirty="0"/>
          </a:p>
          <a:p>
            <a:endParaRPr lang="en-US" altLang="ko-KR" dirty="0"/>
          </a:p>
          <a:p>
            <a:r>
              <a:rPr lang="ko-KR" altLang="en-US" dirty="0"/>
              <a:t>정수 </a:t>
            </a:r>
            <a:r>
              <a:rPr lang="en-US" altLang="ko-KR" dirty="0"/>
              <a:t>n</a:t>
            </a:r>
            <a:r>
              <a:rPr lang="ko-KR" altLang="en-US" dirty="0"/>
              <a:t>이 소수가 아니라면 두 정수의 곱 </a:t>
            </a:r>
            <a:r>
              <a:rPr lang="en-US" altLang="ko-KR" dirty="0"/>
              <a:t>a*b</a:t>
            </a:r>
            <a:r>
              <a:rPr lang="ko-KR" altLang="en-US" dirty="0"/>
              <a:t>로 </a:t>
            </a:r>
            <a:r>
              <a:rPr lang="ko-KR" altLang="en-US" dirty="0" err="1"/>
              <a:t>나타낼수있다</a:t>
            </a:r>
            <a:endParaRPr lang="en-US" altLang="ko-KR" dirty="0"/>
          </a:p>
          <a:p>
            <a:pPr marL="914400" lvl="1" indent="-457200">
              <a:buAutoNum type="arabicPeriod"/>
            </a:pPr>
            <a:r>
              <a:rPr lang="en-US" altLang="ko-KR" dirty="0"/>
              <a:t>a&lt;= sqrt(n) </a:t>
            </a:r>
            <a:r>
              <a:rPr lang="ko-KR" altLang="en-US" dirty="0"/>
              <a:t>또는 </a:t>
            </a:r>
            <a:r>
              <a:rPr lang="en-US" altLang="ko-KR" dirty="0"/>
              <a:t>b&lt;= sqrt(n) </a:t>
            </a:r>
            <a:r>
              <a:rPr lang="ko-KR" altLang="en-US" dirty="0"/>
              <a:t>이 성립한다</a:t>
            </a:r>
            <a:endParaRPr lang="en-US" altLang="ko-KR" dirty="0"/>
          </a:p>
          <a:p>
            <a:pPr marL="914400" lvl="1" indent="-457200">
              <a:buAutoNum type="arabicPeriod"/>
            </a:pPr>
            <a:r>
              <a:rPr lang="en-US" altLang="ko-KR" dirty="0"/>
              <a:t>2 </a:t>
            </a:r>
            <a:r>
              <a:rPr lang="ko-KR" altLang="en-US" dirty="0"/>
              <a:t>이상 </a:t>
            </a:r>
            <a:r>
              <a:rPr lang="en-US" altLang="ko-KR" dirty="0"/>
              <a:t>sqrt(n) </a:t>
            </a:r>
            <a:r>
              <a:rPr lang="ko-KR" altLang="en-US" dirty="0"/>
              <a:t>이하의 인수가 분명 존재한다는 것</a:t>
            </a:r>
          </a:p>
        </p:txBody>
      </p:sp>
      <p:pic>
        <p:nvPicPr>
          <p:cNvPr id="5" name="그림 4">
            <a:extLst>
              <a:ext uri="{FF2B5EF4-FFF2-40B4-BE49-F238E27FC236}">
                <a16:creationId xmlns:a16="http://schemas.microsoft.com/office/drawing/2014/main" id="{C3589471-51D4-9672-38AC-3909535D524D}"/>
              </a:ext>
            </a:extLst>
          </p:cNvPr>
          <p:cNvPicPr>
            <a:picLocks noChangeAspect="1"/>
          </p:cNvPicPr>
          <p:nvPr/>
        </p:nvPicPr>
        <p:blipFill>
          <a:blip r:embed="rId2"/>
          <a:stretch>
            <a:fillRect/>
          </a:stretch>
        </p:blipFill>
        <p:spPr>
          <a:xfrm>
            <a:off x="1568621" y="441352"/>
            <a:ext cx="1061368" cy="998935"/>
          </a:xfrm>
          <a:prstGeom prst="rect">
            <a:avLst/>
          </a:prstGeom>
        </p:spPr>
      </p:pic>
    </p:spTree>
    <p:extLst>
      <p:ext uri="{BB962C8B-B14F-4D97-AF65-F5344CB8AC3E}">
        <p14:creationId xmlns:p14="http://schemas.microsoft.com/office/powerpoint/2010/main" val="236779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376C826-6E8B-B49C-BC8B-E2AC150031B3}"/>
              </a:ext>
            </a:extLst>
          </p:cNvPr>
          <p:cNvSpPr>
            <a:spLocks noGrp="1"/>
          </p:cNvSpPr>
          <p:nvPr>
            <p:ph type="title"/>
          </p:nvPr>
        </p:nvSpPr>
        <p:spPr/>
        <p:txBody>
          <a:bodyPr/>
          <a:lstStyle/>
          <a:p>
            <a:r>
              <a:rPr lang="en-US" altLang="ko-KR" dirty="0"/>
              <a:t>Prime Counting Function</a:t>
            </a:r>
            <a:endParaRPr lang="ko-KR" altLang="en-US" dirty="0"/>
          </a:p>
        </p:txBody>
      </p:sp>
      <p:sp>
        <p:nvSpPr>
          <p:cNvPr id="3" name="내용 개체 틀 2">
            <a:extLst>
              <a:ext uri="{FF2B5EF4-FFF2-40B4-BE49-F238E27FC236}">
                <a16:creationId xmlns:a16="http://schemas.microsoft.com/office/drawing/2014/main" id="{964C5C57-2AAE-4749-28E6-F2AD326FB976}"/>
              </a:ext>
            </a:extLst>
          </p:cNvPr>
          <p:cNvSpPr>
            <a:spLocks noGrp="1"/>
          </p:cNvSpPr>
          <p:nvPr>
            <p:ph idx="1"/>
          </p:nvPr>
        </p:nvSpPr>
        <p:spPr/>
        <p:txBody>
          <a:bodyPr/>
          <a:lstStyle/>
          <a:p>
            <a:endParaRPr lang="en-US" altLang="ko-KR" dirty="0"/>
          </a:p>
          <a:p>
            <a:endParaRPr lang="en-US" altLang="ko-KR" dirty="0"/>
          </a:p>
          <a:p>
            <a:endParaRPr lang="en-US" altLang="ko-KR" dirty="0"/>
          </a:p>
          <a:p>
            <a:endParaRPr lang="en-US" altLang="ko-KR" dirty="0"/>
          </a:p>
          <a:p>
            <a:endParaRPr lang="en-US" altLang="ko-KR" dirty="0"/>
          </a:p>
          <a:p>
            <a:r>
              <a:rPr lang="en-US" altLang="ko-KR" dirty="0"/>
              <a:t>N </a:t>
            </a:r>
            <a:r>
              <a:rPr lang="ko-KR" altLang="en-US" dirty="0"/>
              <a:t>이하의 소수 개수를 나타내는 함수</a:t>
            </a:r>
            <a:endParaRPr lang="en-US" altLang="ko-KR" dirty="0"/>
          </a:p>
          <a:p>
            <a:r>
              <a:rPr lang="en-US" altLang="ko-KR" dirty="0"/>
              <a:t>For example, π(10)=4</a:t>
            </a:r>
          </a:p>
          <a:p>
            <a:pPr lvl="1"/>
            <a:r>
              <a:rPr lang="en-US" altLang="ko-KR" dirty="0"/>
              <a:t>Because the primes up to 10 are 2, 3, 5, and 7 </a:t>
            </a:r>
          </a:p>
        </p:txBody>
      </p:sp>
      <p:pic>
        <p:nvPicPr>
          <p:cNvPr id="7" name="그림 6">
            <a:extLst>
              <a:ext uri="{FF2B5EF4-FFF2-40B4-BE49-F238E27FC236}">
                <a16:creationId xmlns:a16="http://schemas.microsoft.com/office/drawing/2014/main" id="{6867303F-4B57-7B5F-E287-EAAFB9984467}"/>
              </a:ext>
            </a:extLst>
          </p:cNvPr>
          <p:cNvPicPr>
            <a:picLocks noChangeAspect="1"/>
          </p:cNvPicPr>
          <p:nvPr/>
        </p:nvPicPr>
        <p:blipFill>
          <a:blip r:embed="rId2"/>
          <a:stretch>
            <a:fillRect/>
          </a:stretch>
        </p:blipFill>
        <p:spPr>
          <a:xfrm>
            <a:off x="4528919" y="1923840"/>
            <a:ext cx="3134162" cy="1505160"/>
          </a:xfrm>
          <a:prstGeom prst="rect">
            <a:avLst/>
          </a:prstGeom>
        </p:spPr>
      </p:pic>
    </p:spTree>
    <p:extLst>
      <p:ext uri="{BB962C8B-B14F-4D97-AF65-F5344CB8AC3E}">
        <p14:creationId xmlns:p14="http://schemas.microsoft.com/office/powerpoint/2010/main" val="122790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DC0FC6-D33B-B576-A740-287A72F602AC}"/>
              </a:ext>
            </a:extLst>
          </p:cNvPr>
          <p:cNvSpPr>
            <a:spLocks noGrp="1"/>
          </p:cNvSpPr>
          <p:nvPr>
            <p:ph type="title"/>
          </p:nvPr>
        </p:nvSpPr>
        <p:spPr/>
        <p:txBody>
          <a:bodyPr/>
          <a:lstStyle/>
          <a:p>
            <a:r>
              <a:rPr lang="ko-KR" altLang="en-US" dirty="0" err="1"/>
              <a:t>에라토스테네스의</a:t>
            </a:r>
            <a:r>
              <a:rPr lang="ko-KR" altLang="en-US" dirty="0"/>
              <a:t> 체의 특징</a:t>
            </a:r>
          </a:p>
        </p:txBody>
      </p:sp>
      <p:sp>
        <p:nvSpPr>
          <p:cNvPr id="3" name="내용 개체 틀 2">
            <a:extLst>
              <a:ext uri="{FF2B5EF4-FFF2-40B4-BE49-F238E27FC236}">
                <a16:creationId xmlns:a16="http://schemas.microsoft.com/office/drawing/2014/main" id="{4EF10E0E-FDB3-610B-7BAA-EC018C665B62}"/>
              </a:ext>
            </a:extLst>
          </p:cNvPr>
          <p:cNvSpPr>
            <a:spLocks noGrp="1"/>
          </p:cNvSpPr>
          <p:nvPr>
            <p:ph idx="1"/>
          </p:nvPr>
        </p:nvSpPr>
        <p:spPr/>
        <p:txBody>
          <a:bodyPr/>
          <a:lstStyle/>
          <a:p>
            <a:r>
              <a:rPr lang="ko-KR" altLang="en-US" dirty="0"/>
              <a:t>빠르다</a:t>
            </a:r>
            <a:r>
              <a:rPr lang="en-US" altLang="ko-KR" dirty="0"/>
              <a:t>! O(n log </a:t>
            </a:r>
            <a:r>
              <a:rPr lang="en-US" altLang="ko-KR" dirty="0" err="1"/>
              <a:t>log</a:t>
            </a:r>
            <a:r>
              <a:rPr lang="en-US" altLang="ko-KR" dirty="0"/>
              <a:t> n)</a:t>
            </a:r>
          </a:p>
          <a:p>
            <a:endParaRPr lang="en-US" altLang="ko-KR" dirty="0"/>
          </a:p>
          <a:p>
            <a:r>
              <a:rPr lang="en-US" altLang="ko-KR" dirty="0"/>
              <a:t>Boolean </a:t>
            </a:r>
            <a:r>
              <a:rPr lang="ko-KR" altLang="en-US" dirty="0"/>
              <a:t>배열을 가짐</a:t>
            </a:r>
            <a:endParaRPr lang="en-US" altLang="ko-KR" dirty="0"/>
          </a:p>
          <a:p>
            <a:endParaRPr lang="en-US" altLang="ko-KR" dirty="0"/>
          </a:p>
          <a:p>
            <a:r>
              <a:rPr lang="en-US" altLang="ko-KR" dirty="0"/>
              <a:t>X</a:t>
            </a:r>
            <a:r>
              <a:rPr lang="ko-KR" altLang="en-US" dirty="0"/>
              <a:t>가 소수면 </a:t>
            </a:r>
            <a:r>
              <a:rPr lang="en-US" altLang="ko-KR" dirty="0"/>
              <a:t>sieve[x] = 0, </a:t>
            </a:r>
            <a:r>
              <a:rPr lang="ko-KR" altLang="en-US" dirty="0"/>
              <a:t>아니면 </a:t>
            </a:r>
            <a:r>
              <a:rPr lang="en-US" altLang="ko-KR" dirty="0"/>
              <a:t>sieve[x] = 1</a:t>
            </a:r>
            <a:endParaRPr lang="ko-KR" altLang="en-US" dirty="0"/>
          </a:p>
        </p:txBody>
      </p:sp>
    </p:spTree>
    <p:extLst>
      <p:ext uri="{BB962C8B-B14F-4D97-AF65-F5344CB8AC3E}">
        <p14:creationId xmlns:p14="http://schemas.microsoft.com/office/powerpoint/2010/main" val="1450201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C78C55-E6DD-BC13-77CE-2DED71AAC76E}"/>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8DC7BA27-899D-FDC9-342B-C3CB3C8C65BB}"/>
              </a:ext>
            </a:extLst>
          </p:cNvPr>
          <p:cNvSpPr>
            <a:spLocks noGrp="1"/>
          </p:cNvSpPr>
          <p:nvPr>
            <p:ph idx="1"/>
          </p:nvPr>
        </p:nvSpPr>
        <p:spPr/>
        <p:txBody>
          <a:bodyPr/>
          <a:lstStyle/>
          <a:p>
            <a:endParaRPr lang="ko-KR" altLang="en-US"/>
          </a:p>
        </p:txBody>
      </p:sp>
      <p:pic>
        <p:nvPicPr>
          <p:cNvPr id="5" name="그림 4">
            <a:extLst>
              <a:ext uri="{FF2B5EF4-FFF2-40B4-BE49-F238E27FC236}">
                <a16:creationId xmlns:a16="http://schemas.microsoft.com/office/drawing/2014/main" id="{5555D808-0A38-94DB-5AC3-CEAC5598771E}"/>
              </a:ext>
            </a:extLst>
          </p:cNvPr>
          <p:cNvPicPr>
            <a:picLocks noChangeAspect="1"/>
          </p:cNvPicPr>
          <p:nvPr/>
        </p:nvPicPr>
        <p:blipFill>
          <a:blip r:embed="rId2"/>
          <a:stretch>
            <a:fillRect/>
          </a:stretch>
        </p:blipFill>
        <p:spPr>
          <a:xfrm>
            <a:off x="0" y="2781805"/>
            <a:ext cx="12192000" cy="1294389"/>
          </a:xfrm>
          <a:prstGeom prst="rect">
            <a:avLst/>
          </a:prstGeom>
        </p:spPr>
      </p:pic>
    </p:spTree>
    <p:extLst>
      <p:ext uri="{BB962C8B-B14F-4D97-AF65-F5344CB8AC3E}">
        <p14:creationId xmlns:p14="http://schemas.microsoft.com/office/powerpoint/2010/main" val="4165570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4780C7-724C-12D0-4135-18DF86CF3885}"/>
              </a:ext>
            </a:extLst>
          </p:cNvPr>
          <p:cNvSpPr>
            <a:spLocks noGrp="1"/>
          </p:cNvSpPr>
          <p:nvPr>
            <p:ph type="title"/>
          </p:nvPr>
        </p:nvSpPr>
        <p:spPr/>
        <p:txBody>
          <a:bodyPr/>
          <a:lstStyle/>
          <a:p>
            <a:r>
              <a:rPr lang="ko-KR" altLang="en-US" dirty="0" err="1"/>
              <a:t>에라토스테네스의</a:t>
            </a:r>
            <a:r>
              <a:rPr lang="ko-KR" altLang="en-US" dirty="0"/>
              <a:t> 체의 특징</a:t>
            </a:r>
          </a:p>
        </p:txBody>
      </p:sp>
      <p:sp>
        <p:nvSpPr>
          <p:cNvPr id="3" name="내용 개체 틀 2">
            <a:extLst>
              <a:ext uri="{FF2B5EF4-FFF2-40B4-BE49-F238E27FC236}">
                <a16:creationId xmlns:a16="http://schemas.microsoft.com/office/drawing/2014/main" id="{9B9F79A7-861E-D1A0-CFE0-5C426DA25DD4}"/>
              </a:ext>
            </a:extLst>
          </p:cNvPr>
          <p:cNvSpPr>
            <a:spLocks noGrp="1"/>
          </p:cNvSpPr>
          <p:nvPr>
            <p:ph idx="1"/>
          </p:nvPr>
        </p:nvSpPr>
        <p:spPr/>
        <p:txBody>
          <a:bodyPr/>
          <a:lstStyle/>
          <a:p>
            <a:r>
              <a:rPr lang="en-US" altLang="ko-KR" dirty="0"/>
              <a:t>2</a:t>
            </a:r>
            <a:r>
              <a:rPr lang="ko-KR" altLang="en-US" dirty="0"/>
              <a:t>부터 </a:t>
            </a:r>
            <a:r>
              <a:rPr lang="en-US" altLang="ko-KR" dirty="0"/>
              <a:t>n</a:t>
            </a:r>
            <a:r>
              <a:rPr lang="ko-KR" altLang="en-US" dirty="0"/>
              <a:t>까지의 정수를 하나씩 살펴보면서 진행하는데</a:t>
            </a:r>
            <a:r>
              <a:rPr lang="en-US" altLang="ko-KR" dirty="0"/>
              <a:t>...</a:t>
            </a:r>
          </a:p>
          <a:p>
            <a:endParaRPr lang="en-US" altLang="ko-KR" dirty="0"/>
          </a:p>
          <a:p>
            <a:r>
              <a:rPr lang="ko-KR" altLang="en-US" dirty="0"/>
              <a:t>새로운 소수 </a:t>
            </a:r>
            <a:r>
              <a:rPr lang="en-US" altLang="ko-KR" dirty="0"/>
              <a:t>x</a:t>
            </a:r>
            <a:r>
              <a:rPr lang="ko-KR" altLang="en-US" dirty="0"/>
              <a:t>를 발견하면 </a:t>
            </a:r>
            <a:r>
              <a:rPr lang="en-US" altLang="ko-KR" dirty="0">
                <a:sym typeface="Wingdings" panose="05000000000000000000" pitchFamily="2" charset="2"/>
              </a:rPr>
              <a:t> 2x, 3x, 4x</a:t>
            </a:r>
            <a:r>
              <a:rPr lang="ko-KR" altLang="en-US" dirty="0">
                <a:sym typeface="Wingdings" panose="05000000000000000000" pitchFamily="2" charset="2"/>
              </a:rPr>
              <a:t>는 소수가 아니라고 기록</a:t>
            </a:r>
            <a:endParaRPr lang="en-US" altLang="ko-KR" dirty="0"/>
          </a:p>
        </p:txBody>
      </p:sp>
      <p:pic>
        <p:nvPicPr>
          <p:cNvPr id="5" name="그림 4">
            <a:extLst>
              <a:ext uri="{FF2B5EF4-FFF2-40B4-BE49-F238E27FC236}">
                <a16:creationId xmlns:a16="http://schemas.microsoft.com/office/drawing/2014/main" id="{9ED5571B-9469-AB0C-743F-8B03488901F4}"/>
              </a:ext>
            </a:extLst>
          </p:cNvPr>
          <p:cNvPicPr>
            <a:picLocks noChangeAspect="1"/>
          </p:cNvPicPr>
          <p:nvPr/>
        </p:nvPicPr>
        <p:blipFill>
          <a:blip r:embed="rId2"/>
          <a:stretch>
            <a:fillRect/>
          </a:stretch>
        </p:blipFill>
        <p:spPr>
          <a:xfrm>
            <a:off x="446886" y="3723859"/>
            <a:ext cx="11298227" cy="2057687"/>
          </a:xfrm>
          <a:prstGeom prst="rect">
            <a:avLst/>
          </a:prstGeom>
        </p:spPr>
      </p:pic>
    </p:spTree>
    <p:extLst>
      <p:ext uri="{BB962C8B-B14F-4D97-AF65-F5344CB8AC3E}">
        <p14:creationId xmlns:p14="http://schemas.microsoft.com/office/powerpoint/2010/main" val="151857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76F966-E796-5DB2-6329-8074515F739A}"/>
              </a:ext>
            </a:extLst>
          </p:cNvPr>
          <p:cNvSpPr>
            <a:spLocks noGrp="1"/>
          </p:cNvSpPr>
          <p:nvPr>
            <p:ph type="title"/>
          </p:nvPr>
        </p:nvSpPr>
        <p:spPr/>
        <p:txBody>
          <a:bodyPr/>
          <a:lstStyle/>
          <a:p>
            <a:r>
              <a:rPr lang="en-US" altLang="ko-KR" dirty="0"/>
              <a:t>USACO </a:t>
            </a:r>
            <a:r>
              <a:rPr lang="ko-KR" altLang="en-US" dirty="0"/>
              <a:t>세부진행과정</a:t>
            </a:r>
            <a:r>
              <a:rPr lang="en-US" altLang="ko-KR" dirty="0"/>
              <a:t>, </a:t>
            </a:r>
            <a:r>
              <a:rPr lang="ko-KR" altLang="en-US" dirty="0"/>
              <a:t>주의사항</a:t>
            </a:r>
          </a:p>
        </p:txBody>
      </p:sp>
      <p:sp>
        <p:nvSpPr>
          <p:cNvPr id="3" name="내용 개체 틀 2">
            <a:extLst>
              <a:ext uri="{FF2B5EF4-FFF2-40B4-BE49-F238E27FC236}">
                <a16:creationId xmlns:a16="http://schemas.microsoft.com/office/drawing/2014/main" id="{3A4655B8-BB7D-F536-8274-7A9B93AD1C24}"/>
              </a:ext>
            </a:extLst>
          </p:cNvPr>
          <p:cNvSpPr>
            <a:spLocks noGrp="1"/>
          </p:cNvSpPr>
          <p:nvPr>
            <p:ph idx="1"/>
          </p:nvPr>
        </p:nvSpPr>
        <p:spPr/>
        <p:txBody>
          <a:bodyPr/>
          <a:lstStyle/>
          <a:p>
            <a:r>
              <a:rPr lang="en-US" altLang="ko-KR" dirty="0"/>
              <a:t>Four times a year, with </a:t>
            </a:r>
            <a:r>
              <a:rPr lang="en-US" altLang="ko-KR" b="1" dirty="0"/>
              <a:t>December, January, February</a:t>
            </a:r>
            <a:r>
              <a:rPr lang="en-US" altLang="ko-KR" dirty="0"/>
              <a:t>, and US Open (March) contests.</a:t>
            </a:r>
          </a:p>
          <a:p>
            <a:endParaRPr lang="en-US" altLang="ko-KR" dirty="0"/>
          </a:p>
          <a:p>
            <a:r>
              <a:rPr lang="en-US" altLang="ko-KR" dirty="0"/>
              <a:t>The regular contests are four hours long, and the US Open is five hours long.</a:t>
            </a:r>
          </a:p>
          <a:p>
            <a:endParaRPr lang="en-US" altLang="ko-KR" dirty="0"/>
          </a:p>
          <a:p>
            <a:r>
              <a:rPr lang="en-US" altLang="ko-KR" dirty="0"/>
              <a:t>Scoring is out of 1000 points, with each problem being weighted equally (~333 points)</a:t>
            </a:r>
            <a:endParaRPr lang="ko-KR" altLang="en-US" dirty="0"/>
          </a:p>
        </p:txBody>
      </p:sp>
    </p:spTree>
    <p:extLst>
      <p:ext uri="{BB962C8B-B14F-4D97-AF65-F5344CB8AC3E}">
        <p14:creationId xmlns:p14="http://schemas.microsoft.com/office/powerpoint/2010/main" val="4294362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683F46-1668-0836-D025-7D0B1D5CB3A6}"/>
              </a:ext>
            </a:extLst>
          </p:cNvPr>
          <p:cNvSpPr>
            <a:spLocks noGrp="1"/>
          </p:cNvSpPr>
          <p:nvPr>
            <p:ph type="title"/>
          </p:nvPr>
        </p:nvSpPr>
        <p:spPr/>
        <p:txBody>
          <a:bodyPr/>
          <a:lstStyle/>
          <a:p>
            <a:r>
              <a:rPr lang="en-US" altLang="ko-KR" dirty="0"/>
              <a:t>Complete Search</a:t>
            </a:r>
            <a:endParaRPr lang="ko-KR" altLang="en-US" dirty="0"/>
          </a:p>
        </p:txBody>
      </p:sp>
      <p:sp>
        <p:nvSpPr>
          <p:cNvPr id="3" name="내용 개체 틀 2">
            <a:extLst>
              <a:ext uri="{FF2B5EF4-FFF2-40B4-BE49-F238E27FC236}">
                <a16:creationId xmlns:a16="http://schemas.microsoft.com/office/drawing/2014/main" id="{D86DF6CD-455C-D895-0810-1995498231B7}"/>
              </a:ext>
            </a:extLst>
          </p:cNvPr>
          <p:cNvSpPr>
            <a:spLocks noGrp="1"/>
          </p:cNvSpPr>
          <p:nvPr>
            <p:ph idx="1"/>
          </p:nvPr>
        </p:nvSpPr>
        <p:spPr/>
        <p:txBody>
          <a:bodyPr/>
          <a:lstStyle/>
          <a:p>
            <a:r>
              <a:rPr lang="en-US" altLang="ko-KR" dirty="0"/>
              <a:t>In many problems (especially in Bronze), it’s </a:t>
            </a:r>
            <a:r>
              <a:rPr lang="en-US" altLang="ko-KR" dirty="0" err="1"/>
              <a:t>suffcient</a:t>
            </a:r>
            <a:r>
              <a:rPr lang="en-US" altLang="ko-KR" dirty="0"/>
              <a:t> to check </a:t>
            </a:r>
            <a:r>
              <a:rPr lang="en-US" altLang="ko-KR" b="1" u="sng" dirty="0"/>
              <a:t>all possible cases in the solution space</a:t>
            </a:r>
            <a:r>
              <a:rPr lang="en-US" altLang="ko-KR" dirty="0"/>
              <a:t>, whether it be all elements, all pairs of elements, or all subsets, or all permutations. Unsurprisingly, this is called </a:t>
            </a:r>
            <a:r>
              <a:rPr lang="en-US" altLang="ko-KR" b="1" i="1" u="sng" dirty="0"/>
              <a:t>complete search (or brute force), </a:t>
            </a:r>
            <a:r>
              <a:rPr lang="en-US" altLang="ko-KR" dirty="0"/>
              <a:t>because it completely searches the entire solution space.</a:t>
            </a:r>
            <a:endParaRPr lang="ko-KR" altLang="en-US" dirty="0"/>
          </a:p>
        </p:txBody>
      </p:sp>
    </p:spTree>
    <p:extLst>
      <p:ext uri="{BB962C8B-B14F-4D97-AF65-F5344CB8AC3E}">
        <p14:creationId xmlns:p14="http://schemas.microsoft.com/office/powerpoint/2010/main" val="3055600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CB00D0-5537-59ED-5BD9-73F4666E8442}"/>
              </a:ext>
            </a:extLst>
          </p:cNvPr>
          <p:cNvSpPr>
            <a:spLocks noGrp="1"/>
          </p:cNvSpPr>
          <p:nvPr>
            <p:ph type="title"/>
          </p:nvPr>
        </p:nvSpPr>
        <p:spPr/>
        <p:txBody>
          <a:bodyPr/>
          <a:lstStyle/>
          <a:p>
            <a:r>
              <a:rPr lang="ko-KR" altLang="en-US" dirty="0"/>
              <a:t>맛보기</a:t>
            </a:r>
            <a:r>
              <a:rPr lang="en-US" altLang="ko-KR" dirty="0"/>
              <a:t>: </a:t>
            </a:r>
            <a:r>
              <a:rPr lang="ko-KR" altLang="en-US" dirty="0" err="1"/>
              <a:t>분해합</a:t>
            </a:r>
            <a:endParaRPr lang="ko-KR" altLang="en-US" dirty="0"/>
          </a:p>
        </p:txBody>
      </p:sp>
      <p:sp>
        <p:nvSpPr>
          <p:cNvPr id="3" name="내용 개체 틀 2">
            <a:extLst>
              <a:ext uri="{FF2B5EF4-FFF2-40B4-BE49-F238E27FC236}">
                <a16:creationId xmlns:a16="http://schemas.microsoft.com/office/drawing/2014/main" id="{D0AF02BB-C49F-66E5-C8BE-A92F48702C83}"/>
              </a:ext>
            </a:extLst>
          </p:cNvPr>
          <p:cNvSpPr>
            <a:spLocks noGrp="1"/>
          </p:cNvSpPr>
          <p:nvPr>
            <p:ph idx="1"/>
          </p:nvPr>
        </p:nvSpPr>
        <p:spPr/>
        <p:txBody>
          <a:bodyPr/>
          <a:lstStyle/>
          <a:p>
            <a:endParaRPr lang="ko-KR" altLang="en-US"/>
          </a:p>
        </p:txBody>
      </p:sp>
      <p:pic>
        <p:nvPicPr>
          <p:cNvPr id="5" name="그림 4">
            <a:extLst>
              <a:ext uri="{FF2B5EF4-FFF2-40B4-BE49-F238E27FC236}">
                <a16:creationId xmlns:a16="http://schemas.microsoft.com/office/drawing/2014/main" id="{C7B2DA9C-24EB-9499-1ACE-3FE57BC1EAC1}"/>
              </a:ext>
            </a:extLst>
          </p:cNvPr>
          <p:cNvPicPr>
            <a:picLocks noChangeAspect="1"/>
          </p:cNvPicPr>
          <p:nvPr/>
        </p:nvPicPr>
        <p:blipFill>
          <a:blip r:embed="rId2"/>
          <a:stretch>
            <a:fillRect/>
          </a:stretch>
        </p:blipFill>
        <p:spPr>
          <a:xfrm>
            <a:off x="0" y="1290260"/>
            <a:ext cx="12192000" cy="5932107"/>
          </a:xfrm>
          <a:prstGeom prst="rect">
            <a:avLst/>
          </a:prstGeom>
        </p:spPr>
      </p:pic>
    </p:spTree>
    <p:extLst>
      <p:ext uri="{BB962C8B-B14F-4D97-AF65-F5344CB8AC3E}">
        <p14:creationId xmlns:p14="http://schemas.microsoft.com/office/powerpoint/2010/main" val="333468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D72AA6-0309-C340-C588-10270B01CF99}"/>
              </a:ext>
            </a:extLst>
          </p:cNvPr>
          <p:cNvSpPr>
            <a:spLocks noGrp="1"/>
          </p:cNvSpPr>
          <p:nvPr>
            <p:ph type="title"/>
          </p:nvPr>
        </p:nvSpPr>
        <p:spPr/>
        <p:txBody>
          <a:bodyPr/>
          <a:lstStyle/>
          <a:p>
            <a:r>
              <a:rPr lang="en-US" altLang="ko-KR" dirty="0"/>
              <a:t>Basic Complete Search</a:t>
            </a:r>
            <a:endParaRPr lang="ko-KR" altLang="en-US" dirty="0"/>
          </a:p>
        </p:txBody>
      </p:sp>
      <p:sp>
        <p:nvSpPr>
          <p:cNvPr id="3" name="내용 개체 틀 2">
            <a:extLst>
              <a:ext uri="{FF2B5EF4-FFF2-40B4-BE49-F238E27FC236}">
                <a16:creationId xmlns:a16="http://schemas.microsoft.com/office/drawing/2014/main" id="{BD476837-04AD-9CF9-ACDB-54D0F64F1782}"/>
              </a:ext>
            </a:extLst>
          </p:cNvPr>
          <p:cNvSpPr>
            <a:spLocks noGrp="1"/>
          </p:cNvSpPr>
          <p:nvPr>
            <p:ph idx="1"/>
          </p:nvPr>
        </p:nvSpPr>
        <p:spPr/>
        <p:txBody>
          <a:bodyPr/>
          <a:lstStyle/>
          <a:p>
            <a:endParaRPr lang="ko-KR" altLang="en-US"/>
          </a:p>
        </p:txBody>
      </p:sp>
      <p:pic>
        <p:nvPicPr>
          <p:cNvPr id="5" name="그림 4">
            <a:extLst>
              <a:ext uri="{FF2B5EF4-FFF2-40B4-BE49-F238E27FC236}">
                <a16:creationId xmlns:a16="http://schemas.microsoft.com/office/drawing/2014/main" id="{E93EDFDE-818A-A6D2-B1FF-E9D51D25CE10}"/>
              </a:ext>
            </a:extLst>
          </p:cNvPr>
          <p:cNvPicPr>
            <a:picLocks noChangeAspect="1"/>
          </p:cNvPicPr>
          <p:nvPr/>
        </p:nvPicPr>
        <p:blipFill>
          <a:blip r:embed="rId2"/>
          <a:stretch>
            <a:fillRect/>
          </a:stretch>
        </p:blipFill>
        <p:spPr>
          <a:xfrm>
            <a:off x="585018" y="1700685"/>
            <a:ext cx="11021963" cy="4601217"/>
          </a:xfrm>
          <a:prstGeom prst="rect">
            <a:avLst/>
          </a:prstGeom>
        </p:spPr>
      </p:pic>
    </p:spTree>
    <p:extLst>
      <p:ext uri="{BB962C8B-B14F-4D97-AF65-F5344CB8AC3E}">
        <p14:creationId xmlns:p14="http://schemas.microsoft.com/office/powerpoint/2010/main" val="235775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EFAB82-B89E-CEB4-70BE-560B6833F155}"/>
              </a:ext>
            </a:extLst>
          </p:cNvPr>
          <p:cNvSpPr>
            <a:spLocks noGrp="1"/>
          </p:cNvSpPr>
          <p:nvPr>
            <p:ph type="title"/>
          </p:nvPr>
        </p:nvSpPr>
        <p:spPr/>
        <p:txBody>
          <a:bodyPr/>
          <a:lstStyle/>
          <a:p>
            <a:r>
              <a:rPr lang="en-US" altLang="ko-KR" dirty="0"/>
              <a:t>HW</a:t>
            </a:r>
            <a:endParaRPr lang="ko-KR" altLang="en-US" dirty="0"/>
          </a:p>
        </p:txBody>
      </p:sp>
      <p:sp>
        <p:nvSpPr>
          <p:cNvPr id="3" name="내용 개체 틀 2">
            <a:extLst>
              <a:ext uri="{FF2B5EF4-FFF2-40B4-BE49-F238E27FC236}">
                <a16:creationId xmlns:a16="http://schemas.microsoft.com/office/drawing/2014/main" id="{AB3B6F5D-4557-276C-0E33-D7FBBAC2AF14}"/>
              </a:ext>
            </a:extLst>
          </p:cNvPr>
          <p:cNvSpPr>
            <a:spLocks noGrp="1"/>
          </p:cNvSpPr>
          <p:nvPr>
            <p:ph idx="1"/>
          </p:nvPr>
        </p:nvSpPr>
        <p:spPr/>
        <p:txBody>
          <a:bodyPr/>
          <a:lstStyle/>
          <a:p>
            <a:r>
              <a:rPr lang="en-US" altLang="ko-KR" dirty="0"/>
              <a:t>USACO 2020 February Contest, Bronze   Problem 1. Triangles</a:t>
            </a:r>
          </a:p>
          <a:p>
            <a:endParaRPr lang="en-US" altLang="ko-KR" dirty="0"/>
          </a:p>
          <a:p>
            <a:r>
              <a:rPr lang="en-US" altLang="ko-KR" dirty="0"/>
              <a:t>USACO 2016 February Contest, Bronze   Problem 1. Milk Pails</a:t>
            </a:r>
          </a:p>
          <a:p>
            <a:endParaRPr lang="en-US" altLang="ko-KR" dirty="0"/>
          </a:p>
          <a:p>
            <a:r>
              <a:rPr lang="en-US" altLang="ko-KR" dirty="0" err="1"/>
              <a:t>Codeforces</a:t>
            </a:r>
            <a:r>
              <a:rPr lang="en-US" altLang="ko-KR" dirty="0"/>
              <a:t> 1555A, </a:t>
            </a:r>
            <a:r>
              <a:rPr lang="en-US" altLang="ko-KR" dirty="0" err="1"/>
              <a:t>PizzaForces</a:t>
            </a:r>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Tree>
    <p:extLst>
      <p:ext uri="{BB962C8B-B14F-4D97-AF65-F5344CB8AC3E}">
        <p14:creationId xmlns:p14="http://schemas.microsoft.com/office/powerpoint/2010/main" val="442231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63FC11-2EA9-C831-1DFC-A52C0C79C936}"/>
              </a:ext>
            </a:extLst>
          </p:cNvPr>
          <p:cNvSpPr>
            <a:spLocks noGrp="1"/>
          </p:cNvSpPr>
          <p:nvPr>
            <p:ph type="title"/>
          </p:nvPr>
        </p:nvSpPr>
        <p:spPr/>
        <p:txBody>
          <a:bodyPr/>
          <a:lstStyle/>
          <a:p>
            <a:r>
              <a:rPr lang="en-US" altLang="ko-KR" dirty="0"/>
              <a:t>Complete Search with Recursion</a:t>
            </a:r>
            <a:endParaRPr lang="ko-KR" altLang="en-US" dirty="0"/>
          </a:p>
        </p:txBody>
      </p:sp>
      <p:sp>
        <p:nvSpPr>
          <p:cNvPr id="3" name="내용 개체 틀 2">
            <a:extLst>
              <a:ext uri="{FF2B5EF4-FFF2-40B4-BE49-F238E27FC236}">
                <a16:creationId xmlns:a16="http://schemas.microsoft.com/office/drawing/2014/main" id="{A885F760-81D7-EB3F-5914-7ADE1592FD38}"/>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2030800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F826D6-B898-F51F-96BB-02D3E5ADBD0C}"/>
              </a:ext>
            </a:extLst>
          </p:cNvPr>
          <p:cNvSpPr>
            <a:spLocks noGrp="1"/>
          </p:cNvSpPr>
          <p:nvPr>
            <p:ph type="title"/>
          </p:nvPr>
        </p:nvSpPr>
        <p:spPr/>
        <p:txBody>
          <a:bodyPr/>
          <a:lstStyle/>
          <a:p>
            <a:r>
              <a:rPr lang="en-US" altLang="ko-KR" dirty="0"/>
              <a:t>Introduction to Sorting</a:t>
            </a:r>
            <a:endParaRPr lang="ko-KR" altLang="en-US" dirty="0"/>
          </a:p>
        </p:txBody>
      </p:sp>
      <p:sp>
        <p:nvSpPr>
          <p:cNvPr id="3" name="내용 개체 틀 2">
            <a:extLst>
              <a:ext uri="{FF2B5EF4-FFF2-40B4-BE49-F238E27FC236}">
                <a16:creationId xmlns:a16="http://schemas.microsoft.com/office/drawing/2014/main" id="{42795B2D-54A9-2C13-682B-8170AD861F94}"/>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3758887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882665-B3B9-1F81-10A1-9372844E8C66}"/>
              </a:ext>
            </a:extLst>
          </p:cNvPr>
          <p:cNvSpPr>
            <a:spLocks noGrp="1"/>
          </p:cNvSpPr>
          <p:nvPr>
            <p:ph type="title"/>
          </p:nvPr>
        </p:nvSpPr>
        <p:spPr/>
        <p:txBody>
          <a:bodyPr/>
          <a:lstStyle/>
          <a:p>
            <a:r>
              <a:rPr lang="en-US" altLang="ko-KR" dirty="0"/>
              <a:t>Ad-Hoc problem</a:t>
            </a:r>
            <a:endParaRPr lang="ko-KR" altLang="en-US" dirty="0"/>
          </a:p>
        </p:txBody>
      </p:sp>
      <p:sp>
        <p:nvSpPr>
          <p:cNvPr id="3" name="내용 개체 틀 2">
            <a:extLst>
              <a:ext uri="{FF2B5EF4-FFF2-40B4-BE49-F238E27FC236}">
                <a16:creationId xmlns:a16="http://schemas.microsoft.com/office/drawing/2014/main" id="{2D35AF65-A311-8B9F-BD2A-B9A68A0A8755}"/>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1746042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6EC012-AD98-5E85-A68E-7E331A106DB8}"/>
              </a:ext>
            </a:extLst>
          </p:cNvPr>
          <p:cNvSpPr>
            <a:spLocks noGrp="1"/>
          </p:cNvSpPr>
          <p:nvPr>
            <p:ph type="title"/>
          </p:nvPr>
        </p:nvSpPr>
        <p:spPr/>
        <p:txBody>
          <a:bodyPr/>
          <a:lstStyle/>
          <a:p>
            <a:r>
              <a:rPr lang="en-US" altLang="ko-KR" dirty="0"/>
              <a:t>Introduction to Greedy Algorithms</a:t>
            </a:r>
            <a:endParaRPr lang="ko-KR" altLang="en-US" dirty="0"/>
          </a:p>
        </p:txBody>
      </p:sp>
      <p:sp>
        <p:nvSpPr>
          <p:cNvPr id="3" name="내용 개체 틀 2">
            <a:extLst>
              <a:ext uri="{FF2B5EF4-FFF2-40B4-BE49-F238E27FC236}">
                <a16:creationId xmlns:a16="http://schemas.microsoft.com/office/drawing/2014/main" id="{E8ACF3AD-38D8-567F-18B3-93F4CA0A7A5B}"/>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1010062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10AF53-7782-7FC2-44FB-DD547E595327}"/>
              </a:ext>
            </a:extLst>
          </p:cNvPr>
          <p:cNvSpPr>
            <a:spLocks noGrp="1"/>
          </p:cNvSpPr>
          <p:nvPr>
            <p:ph type="title"/>
          </p:nvPr>
        </p:nvSpPr>
        <p:spPr/>
        <p:txBody>
          <a:bodyPr/>
          <a:lstStyle/>
          <a:p>
            <a:r>
              <a:rPr lang="en-US" altLang="ko-KR" dirty="0"/>
              <a:t>Introduction to Graphs</a:t>
            </a:r>
            <a:endParaRPr lang="ko-KR" altLang="en-US" dirty="0"/>
          </a:p>
        </p:txBody>
      </p:sp>
      <p:sp>
        <p:nvSpPr>
          <p:cNvPr id="3" name="내용 개체 틀 2">
            <a:extLst>
              <a:ext uri="{FF2B5EF4-FFF2-40B4-BE49-F238E27FC236}">
                <a16:creationId xmlns:a16="http://schemas.microsoft.com/office/drawing/2014/main" id="{5CD11366-86BB-6268-D8AE-FD9C3A6E7ABC}"/>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160377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D63780-A62B-B45E-2B5F-0066442ADFF1}"/>
              </a:ext>
            </a:extLst>
          </p:cNvPr>
          <p:cNvSpPr>
            <a:spLocks noGrp="1"/>
          </p:cNvSpPr>
          <p:nvPr>
            <p:ph type="title"/>
          </p:nvPr>
        </p:nvSpPr>
        <p:spPr/>
        <p:txBody>
          <a:bodyPr/>
          <a:lstStyle/>
          <a:p>
            <a:r>
              <a:rPr lang="en-US" altLang="ko-KR" dirty="0"/>
              <a:t>Rectangle Geometry</a:t>
            </a:r>
            <a:endParaRPr lang="ko-KR" altLang="en-US" dirty="0"/>
          </a:p>
        </p:txBody>
      </p:sp>
      <p:sp>
        <p:nvSpPr>
          <p:cNvPr id="3" name="내용 개체 틀 2">
            <a:extLst>
              <a:ext uri="{FF2B5EF4-FFF2-40B4-BE49-F238E27FC236}">
                <a16:creationId xmlns:a16="http://schemas.microsoft.com/office/drawing/2014/main" id="{5D96BA95-8A76-864A-38BB-DDDAE4A79B04}"/>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257813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76F966-E796-5DB2-6329-8074515F739A}"/>
              </a:ext>
            </a:extLst>
          </p:cNvPr>
          <p:cNvSpPr>
            <a:spLocks noGrp="1"/>
          </p:cNvSpPr>
          <p:nvPr>
            <p:ph type="title"/>
          </p:nvPr>
        </p:nvSpPr>
        <p:spPr/>
        <p:txBody>
          <a:bodyPr/>
          <a:lstStyle/>
          <a:p>
            <a:r>
              <a:rPr lang="en-US" altLang="ko-KR" dirty="0"/>
              <a:t>USACO </a:t>
            </a:r>
            <a:r>
              <a:rPr lang="ko-KR" altLang="en-US" dirty="0"/>
              <a:t>세부진행과정</a:t>
            </a:r>
            <a:r>
              <a:rPr lang="en-US" altLang="ko-KR" dirty="0"/>
              <a:t>, </a:t>
            </a:r>
            <a:r>
              <a:rPr lang="ko-KR" altLang="en-US" dirty="0"/>
              <a:t>주의사항</a:t>
            </a:r>
          </a:p>
        </p:txBody>
      </p:sp>
      <p:sp>
        <p:nvSpPr>
          <p:cNvPr id="3" name="내용 개체 틀 2">
            <a:extLst>
              <a:ext uri="{FF2B5EF4-FFF2-40B4-BE49-F238E27FC236}">
                <a16:creationId xmlns:a16="http://schemas.microsoft.com/office/drawing/2014/main" id="{3A4655B8-BB7D-F536-8274-7A9B93AD1C24}"/>
              </a:ext>
            </a:extLst>
          </p:cNvPr>
          <p:cNvSpPr>
            <a:spLocks noGrp="1"/>
          </p:cNvSpPr>
          <p:nvPr>
            <p:ph idx="1"/>
          </p:nvPr>
        </p:nvSpPr>
        <p:spPr/>
        <p:txBody>
          <a:bodyPr/>
          <a:lstStyle/>
          <a:p>
            <a:r>
              <a:rPr lang="en-US" altLang="ko-KR" dirty="0"/>
              <a:t>All test cases for a problem (typically 10-30) are weighted equally, </a:t>
            </a:r>
            <a:r>
              <a:rPr lang="en-US" altLang="ko-KR" b="1" u="sng" dirty="0"/>
              <a:t>except the sample test case(s)</a:t>
            </a:r>
            <a:r>
              <a:rPr lang="en-US" altLang="ko-KR" dirty="0"/>
              <a:t>, which do not count toward your score.</a:t>
            </a:r>
          </a:p>
          <a:p>
            <a:endParaRPr lang="en-US" altLang="ko-KR" dirty="0"/>
          </a:p>
          <a:p>
            <a:r>
              <a:rPr lang="en-US" altLang="ko-KR" dirty="0"/>
              <a:t>No, it is entirely possible that there is a test case for which your solution fails. In the extremely rare case that test cases are added after the end of the contest, solutions that previously received full credit often fail to receive full credit afterward.</a:t>
            </a:r>
          </a:p>
          <a:p>
            <a:endParaRPr lang="en-US" altLang="ko-KR" dirty="0"/>
          </a:p>
          <a:p>
            <a:endParaRPr lang="ko-KR" altLang="en-US" dirty="0"/>
          </a:p>
        </p:txBody>
      </p:sp>
    </p:spTree>
    <p:extLst>
      <p:ext uri="{BB962C8B-B14F-4D97-AF65-F5344CB8AC3E}">
        <p14:creationId xmlns:p14="http://schemas.microsoft.com/office/powerpoint/2010/main" val="2484429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DE059B-EBDA-90EA-4AE8-775F91303C3F}"/>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1D2C0264-F4FF-10D9-A1EA-F50630C4DD1E}"/>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260533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76F966-E796-5DB2-6329-8074515F739A}"/>
              </a:ext>
            </a:extLst>
          </p:cNvPr>
          <p:cNvSpPr>
            <a:spLocks noGrp="1"/>
          </p:cNvSpPr>
          <p:nvPr>
            <p:ph type="title"/>
          </p:nvPr>
        </p:nvSpPr>
        <p:spPr/>
        <p:txBody>
          <a:bodyPr/>
          <a:lstStyle/>
          <a:p>
            <a:r>
              <a:rPr lang="en-US" altLang="ko-KR" dirty="0"/>
              <a:t>USACO </a:t>
            </a:r>
            <a:r>
              <a:rPr lang="ko-KR" altLang="en-US" dirty="0"/>
              <a:t>세부진행과정</a:t>
            </a:r>
            <a:r>
              <a:rPr lang="en-US" altLang="ko-KR" dirty="0"/>
              <a:t>, </a:t>
            </a:r>
            <a:r>
              <a:rPr lang="ko-KR" altLang="en-US" dirty="0"/>
              <a:t>주의사항</a:t>
            </a:r>
          </a:p>
        </p:txBody>
      </p:sp>
      <p:sp>
        <p:nvSpPr>
          <p:cNvPr id="3" name="내용 개체 틀 2">
            <a:extLst>
              <a:ext uri="{FF2B5EF4-FFF2-40B4-BE49-F238E27FC236}">
                <a16:creationId xmlns:a16="http://schemas.microsoft.com/office/drawing/2014/main" id="{3A4655B8-BB7D-F536-8274-7A9B93AD1C24}"/>
              </a:ext>
            </a:extLst>
          </p:cNvPr>
          <p:cNvSpPr>
            <a:spLocks noGrp="1"/>
          </p:cNvSpPr>
          <p:nvPr>
            <p:ph idx="1"/>
          </p:nvPr>
        </p:nvSpPr>
        <p:spPr/>
        <p:txBody>
          <a:bodyPr/>
          <a:lstStyle/>
          <a:p>
            <a:r>
              <a:rPr lang="en-US" altLang="ko-KR" dirty="0"/>
              <a:t>All test cases for a problem (typically 10-30) are weighted equally, </a:t>
            </a:r>
            <a:r>
              <a:rPr lang="en-US" altLang="ko-KR" b="1" u="sng" dirty="0"/>
              <a:t>except the sample test case(s)</a:t>
            </a:r>
            <a:r>
              <a:rPr lang="en-US" altLang="ko-KR" dirty="0"/>
              <a:t>, which do not count toward your score.</a:t>
            </a:r>
          </a:p>
          <a:p>
            <a:endParaRPr lang="en-US" altLang="ko-KR" dirty="0"/>
          </a:p>
          <a:p>
            <a:pPr marL="0" indent="0">
              <a:buNone/>
            </a:pPr>
            <a:r>
              <a:rPr lang="en-US" altLang="ko-KR" b="0" i="0" dirty="0">
                <a:effectLst/>
                <a:latin typeface="Inter var"/>
              </a:rPr>
              <a:t>No, it is entirely possible that there is a test case for which your solution fails. In the extremely rare case that test cases are added after the end of the contest, solutions that previously received full credit often fail to receive full credit afterward.</a:t>
            </a:r>
            <a:endParaRPr lang="en-US" altLang="ko-KR" dirty="0"/>
          </a:p>
          <a:p>
            <a:endParaRPr lang="ko-KR" altLang="en-US" dirty="0"/>
          </a:p>
        </p:txBody>
      </p:sp>
    </p:spTree>
    <p:extLst>
      <p:ext uri="{BB962C8B-B14F-4D97-AF65-F5344CB8AC3E}">
        <p14:creationId xmlns:p14="http://schemas.microsoft.com/office/powerpoint/2010/main" val="115418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50E158-2457-CC3A-3F5F-90F3008E6BBF}"/>
              </a:ext>
            </a:extLst>
          </p:cNvPr>
          <p:cNvSpPr>
            <a:spLocks noGrp="1"/>
          </p:cNvSpPr>
          <p:nvPr>
            <p:ph type="title"/>
          </p:nvPr>
        </p:nvSpPr>
        <p:spPr/>
        <p:txBody>
          <a:bodyPr/>
          <a:lstStyle/>
          <a:p>
            <a:endParaRPr lang="ko-KR" altLang="en-US" dirty="0"/>
          </a:p>
        </p:txBody>
      </p:sp>
      <p:sp>
        <p:nvSpPr>
          <p:cNvPr id="3" name="내용 개체 틀 2">
            <a:extLst>
              <a:ext uri="{FF2B5EF4-FFF2-40B4-BE49-F238E27FC236}">
                <a16:creationId xmlns:a16="http://schemas.microsoft.com/office/drawing/2014/main" id="{27B43FFA-5B0F-1736-0163-BD643E613BFA}"/>
              </a:ext>
            </a:extLst>
          </p:cNvPr>
          <p:cNvSpPr>
            <a:spLocks noGrp="1"/>
          </p:cNvSpPr>
          <p:nvPr>
            <p:ph idx="1"/>
          </p:nvPr>
        </p:nvSpPr>
        <p:spPr/>
        <p:txBody>
          <a:bodyPr/>
          <a:lstStyle/>
          <a:p>
            <a:endParaRPr lang="ko-KR" altLang="en-US"/>
          </a:p>
        </p:txBody>
      </p:sp>
      <p:pic>
        <p:nvPicPr>
          <p:cNvPr id="5" name="그림 4">
            <a:extLst>
              <a:ext uri="{FF2B5EF4-FFF2-40B4-BE49-F238E27FC236}">
                <a16:creationId xmlns:a16="http://schemas.microsoft.com/office/drawing/2014/main" id="{0E96FE2F-886C-EA0F-71C2-F6EF1020C616}"/>
              </a:ext>
            </a:extLst>
          </p:cNvPr>
          <p:cNvPicPr>
            <a:picLocks noChangeAspect="1"/>
          </p:cNvPicPr>
          <p:nvPr/>
        </p:nvPicPr>
        <p:blipFill>
          <a:blip r:embed="rId2"/>
          <a:stretch>
            <a:fillRect/>
          </a:stretch>
        </p:blipFill>
        <p:spPr>
          <a:xfrm>
            <a:off x="170623" y="1676155"/>
            <a:ext cx="11850754" cy="3505689"/>
          </a:xfrm>
          <a:prstGeom prst="rect">
            <a:avLst/>
          </a:prstGeom>
        </p:spPr>
      </p:pic>
    </p:spTree>
    <p:extLst>
      <p:ext uri="{BB962C8B-B14F-4D97-AF65-F5344CB8AC3E}">
        <p14:creationId xmlns:p14="http://schemas.microsoft.com/office/powerpoint/2010/main" val="290170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C33408-66DD-0E3E-7989-4CD9598B6ED7}"/>
              </a:ext>
            </a:extLst>
          </p:cNvPr>
          <p:cNvSpPr>
            <a:spLocks noGrp="1"/>
          </p:cNvSpPr>
          <p:nvPr>
            <p:ph type="title"/>
          </p:nvPr>
        </p:nvSpPr>
        <p:spPr/>
        <p:txBody>
          <a:bodyPr/>
          <a:lstStyle/>
          <a:p>
            <a:r>
              <a:rPr lang="en-US" altLang="ko-KR" dirty="0"/>
              <a:t>Input, Output </a:t>
            </a:r>
            <a:r>
              <a:rPr lang="ko-KR" altLang="en-US" dirty="0"/>
              <a:t>처리하기</a:t>
            </a:r>
          </a:p>
        </p:txBody>
      </p:sp>
      <p:sp>
        <p:nvSpPr>
          <p:cNvPr id="3" name="내용 개체 틀 2">
            <a:extLst>
              <a:ext uri="{FF2B5EF4-FFF2-40B4-BE49-F238E27FC236}">
                <a16:creationId xmlns:a16="http://schemas.microsoft.com/office/drawing/2014/main" id="{11B654E3-866A-F32B-3A31-D0A3B602DC76}"/>
              </a:ext>
            </a:extLst>
          </p:cNvPr>
          <p:cNvSpPr>
            <a:spLocks noGrp="1"/>
          </p:cNvSpPr>
          <p:nvPr>
            <p:ph idx="1"/>
          </p:nvPr>
        </p:nvSpPr>
        <p:spPr/>
        <p:txBody>
          <a:bodyPr/>
          <a:lstStyle/>
          <a:p>
            <a:endParaRPr lang="ko-KR" altLang="en-US" dirty="0"/>
          </a:p>
        </p:txBody>
      </p:sp>
      <p:pic>
        <p:nvPicPr>
          <p:cNvPr id="5" name="그림 4">
            <a:extLst>
              <a:ext uri="{FF2B5EF4-FFF2-40B4-BE49-F238E27FC236}">
                <a16:creationId xmlns:a16="http://schemas.microsoft.com/office/drawing/2014/main" id="{25DA0695-1E87-CAC1-1BEF-B70F295DB38E}"/>
              </a:ext>
            </a:extLst>
          </p:cNvPr>
          <p:cNvPicPr>
            <a:picLocks noChangeAspect="1"/>
          </p:cNvPicPr>
          <p:nvPr/>
        </p:nvPicPr>
        <p:blipFill>
          <a:blip r:embed="rId3"/>
          <a:stretch>
            <a:fillRect/>
          </a:stretch>
        </p:blipFill>
        <p:spPr>
          <a:xfrm>
            <a:off x="0" y="2431266"/>
            <a:ext cx="12192000" cy="1995467"/>
          </a:xfrm>
          <a:prstGeom prst="rect">
            <a:avLst/>
          </a:prstGeom>
        </p:spPr>
      </p:pic>
    </p:spTree>
    <p:extLst>
      <p:ext uri="{BB962C8B-B14F-4D97-AF65-F5344CB8AC3E}">
        <p14:creationId xmlns:p14="http://schemas.microsoft.com/office/powerpoint/2010/main" val="308625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F6193C-2EFE-8B55-EBB7-9DA910B68AB3}"/>
              </a:ext>
            </a:extLst>
          </p:cNvPr>
          <p:cNvSpPr>
            <a:spLocks noGrp="1"/>
          </p:cNvSpPr>
          <p:nvPr>
            <p:ph type="title"/>
          </p:nvPr>
        </p:nvSpPr>
        <p:spPr/>
        <p:txBody>
          <a:bodyPr/>
          <a:lstStyle/>
          <a:p>
            <a:r>
              <a:rPr lang="en-US" altLang="ko-KR" dirty="0"/>
              <a:t>Input, Output</a:t>
            </a:r>
            <a:endParaRPr lang="ko-KR" altLang="en-US" dirty="0"/>
          </a:p>
        </p:txBody>
      </p:sp>
      <p:sp>
        <p:nvSpPr>
          <p:cNvPr id="3" name="내용 개체 틀 2">
            <a:extLst>
              <a:ext uri="{FF2B5EF4-FFF2-40B4-BE49-F238E27FC236}">
                <a16:creationId xmlns:a16="http://schemas.microsoft.com/office/drawing/2014/main" id="{4E91C9CA-4E59-736D-99F5-382298D57175}"/>
              </a:ext>
            </a:extLst>
          </p:cNvPr>
          <p:cNvSpPr>
            <a:spLocks noGrp="1"/>
          </p:cNvSpPr>
          <p:nvPr>
            <p:ph idx="1"/>
          </p:nvPr>
        </p:nvSpPr>
        <p:spPr/>
        <p:txBody>
          <a:bodyPr/>
          <a:lstStyle/>
          <a:p>
            <a:endParaRPr lang="ko-KR" altLang="en-US"/>
          </a:p>
        </p:txBody>
      </p:sp>
      <p:pic>
        <p:nvPicPr>
          <p:cNvPr id="5" name="그림 4">
            <a:extLst>
              <a:ext uri="{FF2B5EF4-FFF2-40B4-BE49-F238E27FC236}">
                <a16:creationId xmlns:a16="http://schemas.microsoft.com/office/drawing/2014/main" id="{939133A4-81E6-6D34-35E2-97380724F02E}"/>
              </a:ext>
            </a:extLst>
          </p:cNvPr>
          <p:cNvPicPr>
            <a:picLocks noChangeAspect="1"/>
          </p:cNvPicPr>
          <p:nvPr/>
        </p:nvPicPr>
        <p:blipFill>
          <a:blip r:embed="rId2"/>
          <a:stretch>
            <a:fillRect/>
          </a:stretch>
        </p:blipFill>
        <p:spPr>
          <a:xfrm>
            <a:off x="224165" y="2065156"/>
            <a:ext cx="12880456" cy="3464786"/>
          </a:xfrm>
          <a:prstGeom prst="rect">
            <a:avLst/>
          </a:prstGeom>
        </p:spPr>
      </p:pic>
    </p:spTree>
    <p:extLst>
      <p:ext uri="{BB962C8B-B14F-4D97-AF65-F5344CB8AC3E}">
        <p14:creationId xmlns:p14="http://schemas.microsoft.com/office/powerpoint/2010/main" val="3852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629FCD-01B9-3899-77A4-76905A9C39BD}"/>
              </a:ext>
            </a:extLst>
          </p:cNvPr>
          <p:cNvSpPr>
            <a:spLocks noGrp="1"/>
          </p:cNvSpPr>
          <p:nvPr>
            <p:ph type="title"/>
          </p:nvPr>
        </p:nvSpPr>
        <p:spPr/>
        <p:txBody>
          <a:bodyPr/>
          <a:lstStyle/>
          <a:p>
            <a:r>
              <a:rPr lang="en-US" altLang="ko-KR" dirty="0"/>
              <a:t>Input</a:t>
            </a:r>
            <a:r>
              <a:rPr lang="ko-KR" altLang="en-US" dirty="0"/>
              <a:t> </a:t>
            </a:r>
            <a:r>
              <a:rPr lang="en-US" altLang="ko-KR" dirty="0"/>
              <a:t>Output</a:t>
            </a:r>
            <a:r>
              <a:rPr lang="ko-KR" altLang="en-US" dirty="0"/>
              <a:t> 처리하기</a:t>
            </a:r>
          </a:p>
        </p:txBody>
      </p:sp>
      <p:sp>
        <p:nvSpPr>
          <p:cNvPr id="3" name="내용 개체 틀 2">
            <a:extLst>
              <a:ext uri="{FF2B5EF4-FFF2-40B4-BE49-F238E27FC236}">
                <a16:creationId xmlns:a16="http://schemas.microsoft.com/office/drawing/2014/main" id="{AB22DB8E-F148-6586-95FB-00DB4904C14C}"/>
              </a:ext>
            </a:extLst>
          </p:cNvPr>
          <p:cNvSpPr>
            <a:spLocks noGrp="1"/>
          </p:cNvSpPr>
          <p:nvPr>
            <p:ph idx="1"/>
          </p:nvPr>
        </p:nvSpPr>
        <p:spPr/>
        <p:txBody>
          <a:bodyPr/>
          <a:lstStyle/>
          <a:p>
            <a:endParaRPr lang="ko-KR" altLang="en-US"/>
          </a:p>
        </p:txBody>
      </p:sp>
      <p:pic>
        <p:nvPicPr>
          <p:cNvPr id="7" name="그림 6">
            <a:extLst>
              <a:ext uri="{FF2B5EF4-FFF2-40B4-BE49-F238E27FC236}">
                <a16:creationId xmlns:a16="http://schemas.microsoft.com/office/drawing/2014/main" id="{A38DD55B-0D69-8627-95CE-9373E1A2DB61}"/>
              </a:ext>
            </a:extLst>
          </p:cNvPr>
          <p:cNvPicPr>
            <a:picLocks noChangeAspect="1"/>
          </p:cNvPicPr>
          <p:nvPr/>
        </p:nvPicPr>
        <p:blipFill>
          <a:blip r:embed="rId3"/>
          <a:stretch>
            <a:fillRect/>
          </a:stretch>
        </p:blipFill>
        <p:spPr>
          <a:xfrm>
            <a:off x="1332843" y="1427020"/>
            <a:ext cx="9412013" cy="5277587"/>
          </a:xfrm>
          <a:prstGeom prst="rect">
            <a:avLst/>
          </a:prstGeom>
        </p:spPr>
      </p:pic>
    </p:spTree>
    <p:extLst>
      <p:ext uri="{BB962C8B-B14F-4D97-AF65-F5344CB8AC3E}">
        <p14:creationId xmlns:p14="http://schemas.microsoft.com/office/powerpoint/2010/main" val="414948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EFE547-F5E3-9BAF-544A-A0F7FCE7E8A6}"/>
              </a:ext>
            </a:extLst>
          </p:cNvPr>
          <p:cNvSpPr>
            <a:spLocks noGrp="1"/>
          </p:cNvSpPr>
          <p:nvPr>
            <p:ph type="title"/>
          </p:nvPr>
        </p:nvSpPr>
        <p:spPr/>
        <p:txBody>
          <a:bodyPr/>
          <a:lstStyle/>
          <a:p>
            <a:r>
              <a:rPr lang="en-US" altLang="ko-KR" dirty="0" err="1"/>
              <a:t>Codeforces</a:t>
            </a:r>
            <a:endParaRPr lang="ko-KR" altLang="en-US" dirty="0"/>
          </a:p>
        </p:txBody>
      </p:sp>
      <p:sp>
        <p:nvSpPr>
          <p:cNvPr id="3" name="내용 개체 틀 2">
            <a:extLst>
              <a:ext uri="{FF2B5EF4-FFF2-40B4-BE49-F238E27FC236}">
                <a16:creationId xmlns:a16="http://schemas.microsoft.com/office/drawing/2014/main" id="{C4B6B2F0-6E8D-14EE-AF53-F7B7BF53C805}"/>
              </a:ext>
            </a:extLst>
          </p:cNvPr>
          <p:cNvSpPr>
            <a:spLocks noGrp="1"/>
          </p:cNvSpPr>
          <p:nvPr>
            <p:ph idx="1"/>
          </p:nvPr>
        </p:nvSpPr>
        <p:spPr>
          <a:xfrm>
            <a:off x="838200" y="1648370"/>
            <a:ext cx="10515600" cy="5032375"/>
          </a:xfrm>
        </p:spPr>
        <p:txBody>
          <a:bodyPr>
            <a:normAutofit fontScale="92500" lnSpcReduction="10000"/>
          </a:bodyPr>
          <a:lstStyle/>
          <a:p>
            <a:r>
              <a:rPr lang="en-US" altLang="ko-KR" dirty="0"/>
              <a:t>USACO Bronze competitors are probably &lt;1300 rated on CF, and Bronze problems correspond to </a:t>
            </a:r>
            <a:r>
              <a:rPr lang="en-US" altLang="ko-KR" b="1" u="sng" dirty="0"/>
              <a:t>900-1500</a:t>
            </a:r>
            <a:r>
              <a:rPr lang="en-US" altLang="ko-KR" dirty="0"/>
              <a:t> rated CF problems.</a:t>
            </a:r>
          </a:p>
          <a:p>
            <a:endParaRPr lang="en-US" altLang="ko-KR" dirty="0"/>
          </a:p>
          <a:p>
            <a:r>
              <a:rPr lang="en-US" altLang="ko-KR" dirty="0"/>
              <a:t>USACO Silver competitors are probably 1200-1500 rated on CF, and Silver problems correspond to </a:t>
            </a:r>
            <a:r>
              <a:rPr lang="en-US" altLang="ko-KR" b="1" u="sng" dirty="0"/>
              <a:t>1200-1900</a:t>
            </a:r>
            <a:r>
              <a:rPr lang="en-US" altLang="ko-KR" dirty="0"/>
              <a:t> rated CF problems.</a:t>
            </a:r>
          </a:p>
          <a:p>
            <a:endParaRPr lang="en-US" altLang="ko-KR" dirty="0"/>
          </a:p>
          <a:p>
            <a:r>
              <a:rPr lang="en-US" altLang="ko-KR" dirty="0"/>
              <a:t>USACO Gold competitors are probably 1500-1800 rated on CF, and Gold problems correspond to </a:t>
            </a:r>
            <a:r>
              <a:rPr lang="en-US" altLang="ko-KR" b="1" u="sng" dirty="0"/>
              <a:t>1500-2200</a:t>
            </a:r>
            <a:r>
              <a:rPr lang="en-US" altLang="ko-KR" dirty="0"/>
              <a:t> rated CF problems.</a:t>
            </a:r>
          </a:p>
          <a:p>
            <a:endParaRPr lang="en-US" altLang="ko-KR" dirty="0"/>
          </a:p>
          <a:p>
            <a:r>
              <a:rPr lang="en-US" altLang="ko-KR" dirty="0"/>
              <a:t>USACO Platinum competitors are probably </a:t>
            </a:r>
            <a:r>
              <a:rPr lang="en-US" altLang="ko-KR" b="1" u="sng" dirty="0"/>
              <a:t>1650+</a:t>
            </a:r>
            <a:r>
              <a:rPr lang="en-US" altLang="ko-KR" dirty="0"/>
              <a:t> rated on CF, and Platinum problems correspond to 1900+ rated CF problems. (Note that at the Platinum level there is a lot of variation in CF ratings.)</a:t>
            </a:r>
            <a:endParaRPr lang="ko-KR" altLang="en-US" dirty="0"/>
          </a:p>
        </p:txBody>
      </p:sp>
    </p:spTree>
    <p:extLst>
      <p:ext uri="{BB962C8B-B14F-4D97-AF65-F5344CB8AC3E}">
        <p14:creationId xmlns:p14="http://schemas.microsoft.com/office/powerpoint/2010/main" val="96121049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1">
      <a:majorFont>
        <a:latin typeface="Noto Sans CJK KR Black"/>
        <a:ea typeface="Noto Sans CJK KR Black"/>
        <a:cs typeface=""/>
      </a:majorFont>
      <a:minorFont>
        <a:latin typeface="Noto Sans CJK KR Regular"/>
        <a:ea typeface="Noto Sans CJK KR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764</Words>
  <Application>Microsoft Office PowerPoint</Application>
  <PresentationFormat>와이드스크린</PresentationFormat>
  <Paragraphs>84</Paragraphs>
  <Slides>30</Slides>
  <Notes>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30</vt:i4>
      </vt:variant>
    </vt:vector>
  </HeadingPairs>
  <TitlesOfParts>
    <vt:vector size="37" baseType="lpstr">
      <vt:lpstr>Inter var</vt:lpstr>
      <vt:lpstr>Noto Sans CJK KR Black</vt:lpstr>
      <vt:lpstr>Noto Sans CJK KR Regular</vt:lpstr>
      <vt:lpstr>맑은 고딕</vt:lpstr>
      <vt:lpstr>Arial</vt:lpstr>
      <vt:lpstr>Wingdings</vt:lpstr>
      <vt:lpstr>Office 테마</vt:lpstr>
      <vt:lpstr>USACO</vt:lpstr>
      <vt:lpstr>USACO 세부진행과정, 주의사항</vt:lpstr>
      <vt:lpstr>USACO 세부진행과정, 주의사항</vt:lpstr>
      <vt:lpstr>USACO 세부진행과정, 주의사항</vt:lpstr>
      <vt:lpstr>PowerPoint 프레젠테이션</vt:lpstr>
      <vt:lpstr>Input, Output 처리하기</vt:lpstr>
      <vt:lpstr>Input, Output</vt:lpstr>
      <vt:lpstr>Input Output 처리하기</vt:lpstr>
      <vt:lpstr>Codeforces</vt:lpstr>
      <vt:lpstr>골드바흐의 추측</vt:lpstr>
      <vt:lpstr>Simulation – Mixing Milk</vt:lpstr>
      <vt:lpstr>소수판별하기</vt:lpstr>
      <vt:lpstr>O(N)</vt:lpstr>
      <vt:lpstr>PowerPoint 프레젠테이션</vt:lpstr>
      <vt:lpstr>O(        )</vt:lpstr>
      <vt:lpstr>Prime Counting Function</vt:lpstr>
      <vt:lpstr>에라토스테네스의 체의 특징</vt:lpstr>
      <vt:lpstr>PowerPoint 프레젠테이션</vt:lpstr>
      <vt:lpstr>에라토스테네스의 체의 특징</vt:lpstr>
      <vt:lpstr>Complete Search</vt:lpstr>
      <vt:lpstr>맛보기: 분해합</vt:lpstr>
      <vt:lpstr>Basic Complete Search</vt:lpstr>
      <vt:lpstr>HW</vt:lpstr>
      <vt:lpstr>Complete Search with Recursion</vt:lpstr>
      <vt:lpstr>Introduction to Sorting</vt:lpstr>
      <vt:lpstr>Ad-Hoc problem</vt:lpstr>
      <vt:lpstr>Introduction to Greedy Algorithms</vt:lpstr>
      <vt:lpstr>Introduction to Graphs</vt:lpstr>
      <vt:lpstr>Rectangle Geometry</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Junwon Kim</dc:creator>
  <cp:lastModifiedBy>Junwon Kim</cp:lastModifiedBy>
  <cp:revision>5</cp:revision>
  <dcterms:created xsi:type="dcterms:W3CDTF">2024-08-04T15:37:20Z</dcterms:created>
  <dcterms:modified xsi:type="dcterms:W3CDTF">2024-09-10T12:09:04Z</dcterms:modified>
</cp:coreProperties>
</file>