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E39CE-2D96-F9D7-2E37-9B49C1E50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C00E58-5416-8D04-EC68-35244206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7FA5A-F50F-F16E-48E6-73308197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05F34-1152-BC4D-B93C-B47ADEBE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91504-B473-F12F-A115-0246F8D5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9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0E7A1-4B20-C373-E63C-CB3A184A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A9CE0-6456-2BF4-8795-0D2F7A474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ED130-6986-D885-1593-75BACC95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7A3A9-3D8F-A49F-2A99-A4CAA053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D795E-3E33-8840-5311-19001196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4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691239-B664-3B15-8A37-58C3D0590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1DEA2-4831-964A-F756-1BFA1FBD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79A5B-E0AB-F8A5-C5E2-0487458F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996C4-20B6-4CD6-861C-ECAC1AF5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CB302-71C0-A18D-41E6-2F638478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0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451E-391B-7121-6B90-F9777A44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22591-E28A-17D3-959F-60E21A19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C61F3-47FB-5BDF-EB63-6EF2B8E4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6DA34-596D-137C-CAE1-CCC898DC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8F5D-F818-CA1A-EE7C-8F27F8E9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8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FC47C-4CFA-7253-DF05-83F7684A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31B36-B08A-F838-3373-213FB545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503E0-4AF4-5F1A-428C-A191123E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4B020-57E5-4970-607E-5EE00D5C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7FBED-FBFC-213D-EF6A-62EDFE92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DC92D-00D6-5E00-E5E1-C94DB003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CADD2-7F5B-63B7-0ADA-6BCEB6382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C2D41-786A-6AA9-1BE5-EB2414B2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370EF7-2F60-587F-4259-08390080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4305F-B68B-7914-DA5F-BF8B11DB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45971-2584-3EF5-0211-0AE6966E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2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3A2C9-453E-740D-291B-0B8001C0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A719A-01F0-3620-FDF1-7BCA924C7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03000-24D9-8608-7E19-252ECAF06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7172D4-D06D-35E9-1FCC-4FA741923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74FF4-4EE4-51F8-A0FB-F36406795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81949A-5D04-D206-11C9-25CAB4AC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ED4B4-DE14-65C8-91F8-FD1A5963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32F9B-87AB-EA5D-71F0-6FC63EA6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3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91265-55FD-F12C-92AB-D3DCED70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AC561E-843E-4B34-C8CA-5869A834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562542-BCEF-8F76-A305-5AF4BA01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DDAF1-C707-9554-0AF0-948F866A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5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E25F8E-2C00-D69A-6B56-DCD95ABB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4EAE96-CE25-725F-598F-D80C0261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3ACCA-CB99-85CF-04E8-42AA8BB3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294D-FF7A-1B97-357A-1A810254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60966-292F-D8E7-5E30-FBA907CB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E78B9-0C36-2974-CCBB-D3E76BDC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26080-611E-965D-8778-9BC0ADBE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E814D-1661-1079-E2E6-0FDB6A82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D49C5-16D2-77D0-298E-9E70061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3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F92AA-4D5B-7EA7-C7E4-111CBA2D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7FFFD4-B9EC-ACF6-0FF4-3200C3FC2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BD32F-0F4C-8452-6C05-FF4C3A598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BF7D4-F762-816E-4F74-1AB7CCCE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97988-4011-D69F-A5C6-A1E3D4D5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809311-362B-26C4-9243-28A47D0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0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1C4FB0-A43D-7D0C-A921-A7493A4F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837BE-7558-2533-AF76-CC28E61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CA9BF-DE35-22EF-CE6C-B985BF454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D4B8-4F90-484C-8555-53C5354DF98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02391-99DC-26B6-5ABC-F1444BD43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EA243-EC11-6623-E76A-278E9E203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6713-D172-4B28-874F-6288CECBE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1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C1922-5388-A715-2C28-2A09F391D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B88D2-9060-A3DA-0CF5-F0BF2548A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6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Junwon Kim</dc:creator>
  <cp:lastModifiedBy>Junwon Kim</cp:lastModifiedBy>
  <cp:revision>1</cp:revision>
  <dcterms:created xsi:type="dcterms:W3CDTF">2024-08-04T15:37:20Z</dcterms:created>
  <dcterms:modified xsi:type="dcterms:W3CDTF">2024-08-04T15:37:42Z</dcterms:modified>
</cp:coreProperties>
</file>