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6DBF0-8E31-4B5F-12AB-5ACB88003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38272-6720-99DC-1109-8847796A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86147-1514-A185-7C46-2EEE0CC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DA24-6DE8-EFEA-DDF4-5FA3C559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2BD23-04ED-1C4E-D5CD-9B6A3198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1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ED8A9-3726-57FB-4068-BA507393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6A8A8-649A-326F-D276-35130705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2B2C0-F6D9-D163-0971-134CA0B9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BFDD1-2CEA-523B-56EF-7B4A5B35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F3EED-29C2-01AC-D551-1A546E24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392CC1-58DA-C1BA-B382-BC276F960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55C9CC-6053-B0DB-1D35-E359318A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F6EE5-6C63-1B58-BDAD-C4BEAF94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2EED-65DC-A721-59CE-C5687A85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790B9-D9EE-75CD-53A7-2E54A757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9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D3A4-A25B-A7E5-BD6C-52056B62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A9A8E-C96B-A61E-09BE-54A9302D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F9F59-82A9-0271-C013-FAB0C805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5311E-A3DF-3514-683F-274F564B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C08B8-0E11-4132-6560-7A9FEB0F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80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319F0-7179-A9F2-2AAD-D96F212C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59E2F-1BBA-2959-FFDF-A363D69F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6C5B8-AC4A-4240-6593-ABA0CDCB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AFE97-8C57-0DB6-9C8C-7645C40A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C074-D4AF-3D3D-6DB2-C772F09E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3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2740A-7F51-70C9-C51D-1752DC89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A448D-EAA4-A316-C055-F0F698046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048A-2B15-E45D-0C4A-3D49F9985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4314A-CA69-B557-652D-B5E39BE1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AE87A-77FF-385C-0D48-32ED5386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516669-F62F-79EA-78F5-5E7DE42A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E5816-52F5-A1F1-E049-6C75359D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94412-41F8-49E5-0F91-ABB023C4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C9844-0FBC-151E-48AA-D1CDE5A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23166E-8175-0499-9701-D0F48F9A6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D1A7F-1EC9-697B-A4A3-E4A995845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A572BF-0218-D104-74C9-349F4E80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06B1B-2E19-D154-4407-0696F0F9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3C3ED-02FB-93ED-1346-CA5F2892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6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96920-A42B-6BBE-AAAE-754A8751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2EBACE-BC75-296F-3B20-D6D6CF98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07A30F-3033-245E-1E7D-41ECEC08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1540D-EA39-D13D-6DB9-FA70D274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E1343F-FD30-9405-3FE6-5079A627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54C6D-3006-F9D5-242A-A2259EC9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44FC3-F48F-F122-6F90-AB71E3BF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8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5AA84-E9CD-92FA-1D47-BBBB1F9F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62649-8B09-A9B9-6540-C723FE3C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1D43C-CB16-0996-C7F5-D071AB12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3AF1E-A90A-877A-3907-D0AD74B6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9B7D0-15FD-033A-4912-180CC045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46000-5DF5-4698-9D03-58D2605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4E2CF-2226-29A7-AC1C-09EA576F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0C6B5A-D854-0907-19F1-95DBA8D1D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0A313-E50A-A465-405B-FD4052CC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BCF1F-2533-DD52-1709-AF1BE1D6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49215-DD43-C3EE-4CA1-3FA8A2B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85D20-1A5C-1A95-8686-CFA4A503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BEC837-2BCE-35D1-3F6A-871499CA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01805-2B54-0DD2-BF87-0E06A495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3579E-6006-4588-0B26-FD9AF7425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6F-8298-42A2-8068-1567872D2B1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08DB6-1A68-3860-D719-13CD6E8D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8C19-42E1-423F-8A69-CBA6E8F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3FB1-C0EC-4166-B533-01ADE09C1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66CA2-8F0B-4B87-46AB-87DFB356E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C5833-5761-B63D-6C9F-64C8E3308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Junwon Kim</dc:creator>
  <cp:lastModifiedBy>Junwon Kim</cp:lastModifiedBy>
  <cp:revision>1</cp:revision>
  <dcterms:created xsi:type="dcterms:W3CDTF">2024-08-04T15:35:22Z</dcterms:created>
  <dcterms:modified xsi:type="dcterms:W3CDTF">2024-08-04T15:36:42Z</dcterms:modified>
</cp:coreProperties>
</file>