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 snapToGrid="0">
      <p:cViewPr varScale="1">
        <p:scale>
          <a:sx n="61" d="100"/>
          <a:sy n="61" d="100"/>
        </p:scale>
        <p:origin x="31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BAB21-B2B6-0F64-35F7-7B3B8BA6E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40722C-E491-F521-CB66-AD6DA64E8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BDF339-FFC4-DC4E-345A-2971C0F5F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A96A-72A7-4942-BFF5-9A43D8B7E6E4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7E1EF2-1B73-BFAF-2991-2966BEA9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98EB6-F18F-07B5-8A26-F2860A35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A016-F7BB-4E02-AB06-EF5296B66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194C9-CA0F-62AE-8CEE-5069DDDC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F31C48-84E1-07E5-A0F2-2A75C764D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201E7-79C8-F495-3EC2-1BD7D200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A96A-72A7-4942-BFF5-9A43D8B7E6E4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81CCD-10B1-77FD-75F6-954710DA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96B0EA-BDD0-3731-7C73-AA2065937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A016-F7BB-4E02-AB06-EF5296B66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19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52CF1C-1E65-88AA-CC28-99C832DF6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D6A857-59B4-E757-18ED-6D6A2AE7A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601C4-0455-DCDB-85E4-9B6FC3D0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A96A-72A7-4942-BFF5-9A43D8B7E6E4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DFAFA-EE2E-FA9D-2A63-E8BC867B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AC53DB-C75F-21C4-6AE6-A1F3664A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A016-F7BB-4E02-AB06-EF5296B66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66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75D06-F789-B134-06FF-E33D2C0B4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2C7056-FF86-0208-DF68-EBD67FE72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19255F-D5F9-A82F-43C4-0395B5C9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A96A-72A7-4942-BFF5-9A43D8B7E6E4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A6D5B-3B8F-33FA-2B26-880F202F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554454-B6AA-6073-DED3-DB7C2D02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A016-F7BB-4E02-AB06-EF5296B66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64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770BC-5D26-7203-DE08-1C590BF9E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A411E7-3EF8-8F97-7F8B-24C6387D4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A31D9B-AD69-34E3-0CAB-E1303E90D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A96A-72A7-4942-BFF5-9A43D8B7E6E4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52EFAB-8369-4111-57EB-0820744A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051E0-6852-8FA4-7ABC-271D47B9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A016-F7BB-4E02-AB06-EF5296B66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17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A9C07-CB16-0354-DC40-E5DD40596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7D205-5739-B6C8-16E8-1C1608D13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66B06E-B557-CE4C-BE01-36A1C7B13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CCE7A-3050-8FE9-84F0-BE295227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A96A-72A7-4942-BFF5-9A43D8B7E6E4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4C529F-DC1D-9CF7-4EAD-5875F399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D90F58-649D-C677-317A-1B069B48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A016-F7BB-4E02-AB06-EF5296B66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0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D3793-B4CF-DF81-2501-B43BDC77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AD83AA-C531-BBBB-C3A9-87A24BADA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7BFA26-337E-E86A-A615-EA9D7844C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E23754-49EF-DE52-9D5C-FF6A38B54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A8540C-A459-49FD-522E-4F04BC210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CA8F30-C437-C5FF-F1E3-938EAF3C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A96A-72A7-4942-BFF5-9A43D8B7E6E4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A31C79-01B8-08F2-4C43-713D27E3B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850826-9AE1-736D-1796-BA017055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A016-F7BB-4E02-AB06-EF5296B66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05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89FF0-2CEA-C7E7-1E08-75FC0460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DA62BF-C70E-FA08-C4B7-A36A3B77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A96A-72A7-4942-BFF5-9A43D8B7E6E4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2E49C6-6253-BA79-B4C3-1CCF96D8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2B0D5D-0A1F-E055-23F1-20A6CD6F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A016-F7BB-4E02-AB06-EF5296B66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47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211991-83F0-8A44-1E0C-ADE3CDCB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A96A-72A7-4942-BFF5-9A43D8B7E6E4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FE8E86-1F8B-E9ED-7272-90931177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A9DE37-F885-56B7-A77C-86AEC746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A016-F7BB-4E02-AB06-EF5296B66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95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98F65-AD34-28C3-953D-F34A6C56C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E5426-A261-01E4-9BB4-3A564FD45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635BC3-9D8C-0617-B5AA-E85471EC0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7E03C2-5842-9328-84F5-7F3A6C12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A96A-72A7-4942-BFF5-9A43D8B7E6E4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8DCB32-C281-659E-0DCE-9D747E95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577363-B405-75D6-5245-D31DD4EF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A016-F7BB-4E02-AB06-EF5296B66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9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8CCCB-41A9-9A5F-D303-2E7BADA0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014A1C-C4BB-79D0-8CC0-7C6EBD9AE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84CBD1-1AD2-D08D-627A-C5B4D6016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1571B4-B6A1-DED4-57C0-832F6E98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A96A-72A7-4942-BFF5-9A43D8B7E6E4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561E99-7D3F-6D55-2C94-F2B9E26F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AD3CE8-3391-9B41-A3E2-79CC1EC5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A016-F7BB-4E02-AB06-EF5296B66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22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B91D46-1073-8733-BD40-999D511DF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5B9B7F-794D-E2B2-15B9-752A414F0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2348E-9392-D21C-D0CD-A8F414DF5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8A96A-72A7-4942-BFF5-9A43D8B7E6E4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F9535-29F3-138C-46B1-0160D846B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0CA3D-2697-4003-46BF-B654DBBBC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9A016-F7BB-4E02-AB06-EF5296B66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99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B6C88-EFFE-4DC0-B66E-F46206BE2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ACSL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BE9A3C-B77B-39BE-9FD3-9C88AD85B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어쩌구</a:t>
            </a:r>
            <a:r>
              <a:rPr lang="ko-KR" altLang="en-US" dirty="0"/>
              <a:t> </a:t>
            </a:r>
            <a:r>
              <a:rPr lang="ko-KR" altLang="en-US"/>
              <a:t>저쩌구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66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ACSL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Junwon Kim</dc:creator>
  <cp:lastModifiedBy>Junwon Kim</cp:lastModifiedBy>
  <cp:revision>2</cp:revision>
  <dcterms:created xsi:type="dcterms:W3CDTF">2024-08-04T15:37:59Z</dcterms:created>
  <dcterms:modified xsi:type="dcterms:W3CDTF">2024-08-06T12:24:57Z</dcterms:modified>
</cp:coreProperties>
</file>