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40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15/10/2021 – 29/10/2021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Durée :2  semaines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81905" y="84782"/>
            <a:ext cx="614912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Phase</a:t>
            </a:r>
            <a:r>
              <a:rPr lang="fr-FR" sz="5400" b="1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fr-FR" sz="5400" b="1" i="0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fr-FR" sz="5400" b="1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 - </a:t>
            </a:r>
            <a:r>
              <a:rPr lang="fr-FR" sz="5400" b="1" cap="none" spc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Lowatem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857666" y="1645535"/>
            <a:ext cx="6442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Forme de jeu-vidéo à coder dont les règles sont imposées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0" dirty="0" smtClean="0"/>
              <a:t> Écrire des algorithmes en fonction de</a:t>
            </a:r>
            <a:r>
              <a:rPr lang="fr-FR" b="0" baseline="0" dirty="0" smtClean="0"/>
              <a:t> la règle en question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Difficulté croissante en fonction de notre progression (14 étapes)</a:t>
            </a:r>
            <a:endParaRPr lang="fr-FR" b="1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32" name="ZoneTexte 31"/>
          <p:cNvSpPr txBox="1"/>
          <p:nvPr userDrawn="1"/>
        </p:nvSpPr>
        <p:spPr>
          <a:xfrm>
            <a:off x="8027363" y="2402655"/>
            <a:ext cx="202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Programmation itérative</a:t>
            </a:r>
            <a:endParaRPr lang="fr-FR" sz="1600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24" y="407389"/>
            <a:ext cx="729776" cy="985872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5" y="678989"/>
            <a:ext cx="627611" cy="723732"/>
          </a:xfrm>
          <a:prstGeom prst="rect">
            <a:avLst/>
          </a:prstGeom>
        </p:spPr>
      </p:pic>
      <p:sp>
        <p:nvSpPr>
          <p:cNvPr id="36" name="ZoneTexte 35"/>
          <p:cNvSpPr txBox="1"/>
          <p:nvPr userDrawn="1"/>
        </p:nvSpPr>
        <p:spPr>
          <a:xfrm>
            <a:off x="6615236" y="4145862"/>
            <a:ext cx="5587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</a:t>
            </a:r>
            <a:r>
              <a:rPr lang="fr-FR" sz="1600" dirty="0" smtClean="0"/>
              <a:t> Importance des fonctions « métiers »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</a:t>
            </a:r>
            <a:r>
              <a:rPr lang="fr-FR" sz="1600" baseline="0" dirty="0" smtClean="0"/>
              <a:t>Familiarisation avec le Test </a:t>
            </a:r>
            <a:r>
              <a:rPr lang="fr-FR" sz="1600" baseline="0" dirty="0" err="1" smtClean="0"/>
              <a:t>Driven</a:t>
            </a:r>
            <a:r>
              <a:rPr lang="fr-FR" sz="1600" baseline="0" dirty="0" smtClean="0"/>
              <a:t> </a:t>
            </a:r>
            <a:r>
              <a:rPr lang="fr-FR" sz="1600" baseline="0" dirty="0" err="1" smtClean="0"/>
              <a:t>Development</a:t>
            </a:r>
            <a:endParaRPr lang="fr-FR" sz="1600" baseline="0" dirty="0" smtClean="0"/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Réflexion algorithmique et gestion d’un projet personnel</a:t>
            </a:r>
          </a:p>
          <a:p>
            <a:r>
              <a:rPr lang="fr-FR" sz="1600" baseline="0" dirty="0" smtClean="0"/>
              <a:t>         Communication et entraide pour résoudre un problème</a:t>
            </a:r>
          </a:p>
          <a:p>
            <a:endParaRPr lang="fr-FR" sz="1600" baseline="0" dirty="0" smtClean="0"/>
          </a:p>
        </p:txBody>
      </p:sp>
      <p:pic>
        <p:nvPicPr>
          <p:cNvPr id="37" name="Image 3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sp>
        <p:nvSpPr>
          <p:cNvPr id="41" name="ZoneTexte 40"/>
          <p:cNvSpPr txBox="1"/>
          <p:nvPr userDrawn="1"/>
        </p:nvSpPr>
        <p:spPr>
          <a:xfrm>
            <a:off x="9705012" y="2402655"/>
            <a:ext cx="202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Test </a:t>
            </a:r>
            <a:r>
              <a:rPr lang="fr-FR" sz="1600" dirty="0" err="1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Driven</a:t>
            </a:r>
            <a:r>
              <a:rPr lang="fr-FR" sz="160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fr-FR" sz="1600" dirty="0" err="1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Development</a:t>
            </a:r>
            <a:endParaRPr lang="fr-FR" sz="1600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9886003" y="2364996"/>
            <a:ext cx="1" cy="62477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917825" y="4406595"/>
            <a:ext cx="457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Sur les 14 étapes données,</a:t>
            </a:r>
            <a:r>
              <a:rPr lang="fr-FR" baseline="0" dirty="0" smtClean="0"/>
              <a:t> un programme fonctionnel ayant atteint l’étape 12, ayant des tests pour chaque étape à passer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48</cp:revision>
  <dcterms:created xsi:type="dcterms:W3CDTF">2022-03-18T10:38:09Z</dcterms:created>
  <dcterms:modified xsi:type="dcterms:W3CDTF">2022-04-17T15:58:23Z</dcterms:modified>
</cp:coreProperties>
</file>